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webextensions/taskpanes.xml" ContentType="application/vnd.ms-office.webextensiontaskpanes+xml"/>
  <Override PartName="/ppt/webextensions/webextension1.xml" ContentType="application/vnd.ms-office.webextens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theme/theme2.xml" ContentType="application/vnd.openxmlformats-officedocument.theme+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theme/theme3.xml" ContentType="application/vnd.openxmlformats-officedocument.theme+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theme/theme4.xml" ContentType="application/vnd.openxmlformats-officedocument.theme+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theme/theme5.xml" ContentType="application/vnd.openxmlformats-officedocument.theme+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theme/theme6.xml" ContentType="application/vnd.openxmlformats-officedocument.theme+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theme/theme7.xml" ContentType="application/vnd.openxmlformats-officedocument.theme+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theme/theme8.xml" ContentType="application/vnd.openxmlformats-officedocument.theme+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theme/theme9.xml" ContentType="application/vnd.openxmlformats-officedocument.theme+xml"/>
  <Override PartName="/ppt/theme/theme10.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thumbnail" Target="docProps/thumbnail.jpeg"/><Relationship Id="rId7" Type="http://schemas.microsoft.com/office/2020/02/relationships/classificationlabels" Target="docMetadata/LabelInfo.xml"/><Relationship Id="rId2" Type="http://schemas.openxmlformats.org/officeDocument/2006/relationships/officeDocument" Target="ppt/presentation.xml"/><Relationship Id="rId1" Type="http://schemas.microsoft.com/office/2011/relationships/webextensiontaskpanes" Target="ppt/webextensions/taskpanes.xml"/><Relationship Id="rId6" Type="http://schemas.openxmlformats.org/officeDocument/2006/relationships/custom-properties" Target="docProps/custom.xml"/><Relationship Id="rId5" Type="http://schemas.openxmlformats.org/officeDocument/2006/relationships/extended-properties" Target="docProps/app.xml"/><Relationship Id="rId4" Type="http://schemas.openxmlformats.org/package/2006/relationships/metadata/core-properties" Target="docProps/core.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 id="2147483673" r:id="rId5"/>
    <p:sldMasterId id="2147483693" r:id="rId6"/>
    <p:sldMasterId id="2147483696" r:id="rId7"/>
    <p:sldMasterId id="2147483703" r:id="rId8"/>
    <p:sldMasterId id="2147483710" r:id="rId9"/>
    <p:sldMasterId id="2147483713" r:id="rId10"/>
    <p:sldMasterId id="2147483680" r:id="rId11"/>
    <p:sldMasterId id="2147483865" r:id="rId12"/>
  </p:sldMasterIdLst>
  <p:notesMasterIdLst>
    <p:notesMasterId r:id="rId29"/>
  </p:notesMasterIdLst>
  <p:sldIdLst>
    <p:sldId id="260" r:id="rId13"/>
    <p:sldId id="3951" r:id="rId14"/>
    <p:sldId id="3952" r:id="rId15"/>
    <p:sldId id="3950" r:id="rId16"/>
    <p:sldId id="343" r:id="rId17"/>
    <p:sldId id="3955" r:id="rId18"/>
    <p:sldId id="345" r:id="rId19"/>
    <p:sldId id="3944" r:id="rId20"/>
    <p:sldId id="3946" r:id="rId21"/>
    <p:sldId id="3948" r:id="rId22"/>
    <p:sldId id="3947" r:id="rId23"/>
    <p:sldId id="3954" r:id="rId24"/>
    <p:sldId id="494" r:id="rId25"/>
    <p:sldId id="373" r:id="rId26"/>
    <p:sldId id="3924" r:id="rId27"/>
    <p:sldId id="3935" r:id="rId2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604D2730-0F65-BF91-FAC0-53B9AED6CB57}" name="Megan Hanks" initials="MH" userId="S::mhanks@healthequity.com::a230397a-9700-44ce-8b0f-8e8dcee21148" providerId="AD"/>
  <p188:author id="{3D577866-9A8D-1EF5-DDB1-FE5DA5F4F8CC}" name="Amy Cowin" initials="AC" userId="S::acowin@healthequity.com::eb56b0cb-f9eb-4900-aabd-0bba0cb61343" providerId="AD"/>
  <p188:author id="{615AEE6D-B114-7361-6C09-68ED66F2ABA2}" name="Sherisa Bly" initials="SB" userId="S::sbly@healthequity.com::196538dd-f018-4464-8f24-9f2656d320a2" providerId="AD"/>
  <p188:author id="{C7FCF0D4-86D5-162E-8106-88BC0765DA99}" name="Beau Colvin" initials="BC" userId="S::bcolvin@healthequity.com::a8ed4415-e91e-4ec7-ade8-329fbd416159"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1"/>
    <p:restoredTop sz="49883" autoAdjust="0"/>
  </p:normalViewPr>
  <p:slideViewPr>
    <p:cSldViewPr snapToGrid="0">
      <p:cViewPr varScale="1">
        <p:scale>
          <a:sx n="30" d="100"/>
          <a:sy n="30" d="100"/>
        </p:scale>
        <p:origin x="2032" y="25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xml"/><Relationship Id="rId18" Type="http://schemas.openxmlformats.org/officeDocument/2006/relationships/slide" Target="slides/slide6.xml"/><Relationship Id="rId26" Type="http://schemas.openxmlformats.org/officeDocument/2006/relationships/slide" Target="slides/slide14.xml"/><Relationship Id="rId3" Type="http://schemas.openxmlformats.org/officeDocument/2006/relationships/customXml" Target="../customXml/item3.xml"/><Relationship Id="rId21" Type="http://schemas.openxmlformats.org/officeDocument/2006/relationships/slide" Target="slides/slide9.xml"/><Relationship Id="rId34" Type="http://schemas.microsoft.com/office/2016/11/relationships/changesInfo" Target="changesInfos/changesInfo1.xml"/><Relationship Id="rId7" Type="http://schemas.openxmlformats.org/officeDocument/2006/relationships/slideMaster" Target="slideMasters/slideMaster4.xml"/><Relationship Id="rId12" Type="http://schemas.openxmlformats.org/officeDocument/2006/relationships/slideMaster" Target="slideMasters/slideMaster9.xml"/><Relationship Id="rId17" Type="http://schemas.openxmlformats.org/officeDocument/2006/relationships/slide" Target="slides/slide5.xml"/><Relationship Id="rId25" Type="http://schemas.openxmlformats.org/officeDocument/2006/relationships/slide" Target="slides/slide13.xml"/><Relationship Id="rId33"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4.xml"/><Relationship Id="rId20" Type="http://schemas.openxmlformats.org/officeDocument/2006/relationships/slide" Target="slides/slide8.xml"/><Relationship Id="rId29"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Master" Target="slideMasters/slideMaster8.xml"/><Relationship Id="rId24" Type="http://schemas.openxmlformats.org/officeDocument/2006/relationships/slide" Target="slides/slide12.xml"/><Relationship Id="rId32" Type="http://schemas.openxmlformats.org/officeDocument/2006/relationships/theme" Target="theme/theme1.xml"/><Relationship Id="rId5" Type="http://schemas.openxmlformats.org/officeDocument/2006/relationships/slideMaster" Target="slideMasters/slideMaster2.xml"/><Relationship Id="rId15" Type="http://schemas.openxmlformats.org/officeDocument/2006/relationships/slide" Target="slides/slide3.xml"/><Relationship Id="rId23" Type="http://schemas.openxmlformats.org/officeDocument/2006/relationships/slide" Target="slides/slide11.xml"/><Relationship Id="rId28" Type="http://schemas.openxmlformats.org/officeDocument/2006/relationships/slide" Target="slides/slide16.xml"/><Relationship Id="rId10" Type="http://schemas.openxmlformats.org/officeDocument/2006/relationships/slideMaster" Target="slideMasters/slideMaster7.xml"/><Relationship Id="rId19" Type="http://schemas.openxmlformats.org/officeDocument/2006/relationships/slide" Target="slides/slide7.xml"/><Relationship Id="rId31"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Master" Target="slideMasters/slideMaster6.xml"/><Relationship Id="rId14" Type="http://schemas.openxmlformats.org/officeDocument/2006/relationships/slide" Target="slides/slide2.xml"/><Relationship Id="rId22" Type="http://schemas.openxmlformats.org/officeDocument/2006/relationships/slide" Target="slides/slide10.xml"/><Relationship Id="rId27" Type="http://schemas.openxmlformats.org/officeDocument/2006/relationships/slide" Target="slides/slide15.xml"/><Relationship Id="rId30" Type="http://schemas.openxmlformats.org/officeDocument/2006/relationships/presProps" Target="presProps.xml"/><Relationship Id="rId35" Type="http://schemas.microsoft.com/office/2018/10/relationships/authors" Target="authors.xml"/><Relationship Id="rId8" Type="http://schemas.openxmlformats.org/officeDocument/2006/relationships/slideMaster" Target="slideMasters/slideMaster5.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my Cowin" userId="S::acowin@healthequity.com::eb56b0cb-f9eb-4900-aabd-0bba0cb61343" providerId="AD" clId="Web-{36BD7FA4-D8A1-7935-8A05-F20FA6399314}"/>
    <pc:docChg chg="modSld">
      <pc:chgData name="Amy Cowin" userId="S::acowin@healthequity.com::eb56b0cb-f9eb-4900-aabd-0bba0cb61343" providerId="AD" clId="Web-{36BD7FA4-D8A1-7935-8A05-F20FA6399314}" dt="2025-06-18T15:22:37.587" v="0"/>
      <pc:docMkLst>
        <pc:docMk/>
      </pc:docMkLst>
      <pc:sldChg chg="modNotes">
        <pc:chgData name="Amy Cowin" userId="S::acowin@healthequity.com::eb56b0cb-f9eb-4900-aabd-0bba0cb61343" providerId="AD" clId="Web-{36BD7FA4-D8A1-7935-8A05-F20FA6399314}" dt="2025-06-18T15:22:37.587" v="0"/>
        <pc:sldMkLst>
          <pc:docMk/>
          <pc:sldMk cId="1758879917" sldId="3935"/>
        </pc:sldMkLst>
      </pc:sldChg>
    </pc:docChg>
  </pc:docChgLst>
  <pc:docChgLst>
    <pc:chgData name="Amy Cowin" userId="eb56b0cb-f9eb-4900-aabd-0bba0cb61343" providerId="ADAL" clId="{E33BA4DE-6960-4DC4-8A8A-20C4342D35CB}"/>
    <pc:docChg chg="modSld">
      <pc:chgData name="Amy Cowin" userId="eb56b0cb-f9eb-4900-aabd-0bba0cb61343" providerId="ADAL" clId="{E33BA4DE-6960-4DC4-8A8A-20C4342D35CB}" dt="2025-04-18T16:09:53.756" v="73" actId="20577"/>
      <pc:docMkLst>
        <pc:docMk/>
      </pc:docMkLst>
      <pc:sldChg chg="modSp mod modNotesTx">
        <pc:chgData name="Amy Cowin" userId="eb56b0cb-f9eb-4900-aabd-0bba0cb61343" providerId="ADAL" clId="{E33BA4DE-6960-4DC4-8A8A-20C4342D35CB}" dt="2025-04-18T16:09:53.756" v="73" actId="20577"/>
        <pc:sldMkLst>
          <pc:docMk/>
          <pc:sldMk cId="1758879917" sldId="3935"/>
        </pc:sldMkLst>
        <pc:spChg chg="mod">
          <ac:chgData name="Amy Cowin" userId="eb56b0cb-f9eb-4900-aabd-0bba0cb61343" providerId="ADAL" clId="{E33BA4DE-6960-4DC4-8A8A-20C4342D35CB}" dt="2025-04-18T16:09:37.045" v="21" actId="1076"/>
          <ac:spMkLst>
            <pc:docMk/>
            <pc:sldMk cId="1758879917" sldId="3935"/>
            <ac:spMk id="12" creationId="{FABF8061-8825-FF8E-A042-EFFB40085919}"/>
          </ac:spMkLst>
        </pc:spChg>
        <pc:grpChg chg="mod">
          <ac:chgData name="Amy Cowin" userId="eb56b0cb-f9eb-4900-aabd-0bba0cb61343" providerId="ADAL" clId="{E33BA4DE-6960-4DC4-8A8A-20C4342D35CB}" dt="2025-04-18T16:09:27.144" v="20" actId="1076"/>
          <ac:grpSpMkLst>
            <pc:docMk/>
            <pc:sldMk cId="1758879917" sldId="3935"/>
            <ac:grpSpMk id="8" creationId="{1DC87DAE-B04C-DF29-CCA3-F69ADBDEBE92}"/>
          </ac:grpSpMkLst>
        </pc:gr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10.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E8B5DEB-6F6C-4E28-8AB6-11470EAEA242}" type="datetimeFigureOut">
              <a:rPr lang="en-US" smtClean="0"/>
              <a:t>6/18/2025</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2A1EAA6-3210-448E-8BE0-2689CAAD085F}" type="slidenum">
              <a:rPr lang="en-US" smtClean="0"/>
              <a:t>‹#›</a:t>
            </a:fld>
            <a:endParaRPr lang="en-US" dirty="0"/>
          </a:p>
        </p:txBody>
      </p:sp>
    </p:spTree>
    <p:extLst>
      <p:ext uri="{BB962C8B-B14F-4D97-AF65-F5344CB8AC3E}">
        <p14:creationId xmlns:p14="http://schemas.microsoft.com/office/powerpoint/2010/main" val="37278157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3" Type="http://schemas.openxmlformats.org/officeDocument/2006/relationships/hyperlink" Target="https://www.wageworks.com/employees/support-center/commuter-savings-calculator/" TargetMode="External"/><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fontAlgn="base"/>
            <a:r>
              <a:rPr lang="en-US" b="0" i="0" dirty="0">
                <a:solidFill>
                  <a:srgbClr val="000000"/>
                </a:solidFill>
                <a:effectLst/>
                <a:latin typeface="Calibri"/>
                <a:cs typeface="Calibri"/>
              </a:rPr>
              <a:t>​</a:t>
            </a:r>
            <a:r>
              <a:rPr lang="en-US" b="0" i="0" u="none" strike="noStrike" dirty="0">
                <a:solidFill>
                  <a:srgbClr val="000000"/>
                </a:solidFill>
                <a:effectLst/>
                <a:latin typeface="Calibri"/>
                <a:cs typeface="Calibri"/>
              </a:rPr>
              <a:t>Thanks for joining today to learn about your Commuter benefits. My name is [presenter name] and we’ll be talking about ways you can save more on your commute to work.</a:t>
            </a:r>
          </a:p>
          <a:p>
            <a:pPr algn="l" rtl="0" fontAlgn="base"/>
            <a:endParaRPr lang="en-US" b="0" i="0" u="none" strike="noStrike" dirty="0">
              <a:solidFill>
                <a:srgbClr val="444444"/>
              </a:solidFill>
              <a:effectLst/>
              <a:latin typeface="Calibri"/>
              <a:cs typeface="Calibri"/>
            </a:endParaRPr>
          </a:p>
          <a:p>
            <a:pPr algn="l" rtl="0" fontAlgn="base"/>
            <a:endParaRPr lang="en-US" sz="1200" b="0" i="0" u="none" strike="noStrike" kern="1200" dirty="0">
              <a:solidFill>
                <a:srgbClr val="000000"/>
              </a:solidFill>
              <a:effectLst/>
              <a:latin typeface="Calibri" panose="020F0502020204030204" pitchFamily="34" charset="0"/>
              <a:ea typeface="Calibri"/>
              <a:cs typeface="Calibri"/>
            </a:endParaRPr>
          </a:p>
          <a:p>
            <a:pPr algn="l" rtl="0" fontAlgn="base"/>
            <a:endParaRPr lang="en-US" sz="1200" kern="1200" dirty="0">
              <a:solidFill>
                <a:schemeClr val="tx1"/>
              </a:solidFill>
              <a:effectLst/>
              <a:latin typeface="+mn-lt"/>
              <a:ea typeface="Calibri"/>
              <a:cs typeface="Calibri"/>
            </a:endParaRPr>
          </a:p>
        </p:txBody>
      </p:sp>
      <p:sp>
        <p:nvSpPr>
          <p:cNvPr id="4" name="Slide Number Placeholder 3"/>
          <p:cNvSpPr>
            <a:spLocks noGrp="1"/>
          </p:cNvSpPr>
          <p:nvPr>
            <p:ph type="sldNum" sz="quarter" idx="5"/>
          </p:nvPr>
        </p:nvSpPr>
        <p:spPr/>
        <p:txBody>
          <a:bodyPr/>
          <a:lstStyle/>
          <a:p>
            <a:pPr marL="0" marR="0" lvl="0" indent="0" algn="r" defTabSz="457189" rtl="0" eaLnBrk="1" fontAlgn="auto" latinLnBrk="0" hangingPunct="1">
              <a:lnSpc>
                <a:spcPct val="100000"/>
              </a:lnSpc>
              <a:spcBef>
                <a:spcPts val="0"/>
              </a:spcBef>
              <a:spcAft>
                <a:spcPts val="0"/>
              </a:spcAft>
              <a:buClrTx/>
              <a:buSzTx/>
              <a:buFontTx/>
              <a:buNone/>
              <a:tabLst/>
              <a:defRPr/>
            </a:pPr>
            <a:fld id="{BBE42FE3-2463-BA40-B165-CCAA241FE5E0}"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189" rtl="0" eaLnBrk="1" fontAlgn="auto" latinLnBrk="0" hangingPunct="1">
                <a:lnSpc>
                  <a:spcPct val="100000"/>
                </a:lnSpc>
                <a:spcBef>
                  <a:spcPts val="0"/>
                </a:spcBef>
                <a:spcAft>
                  <a:spcPts val="0"/>
                </a:spcAft>
                <a:buClrTx/>
                <a:buSzTx/>
                <a:buFontTx/>
                <a:buNone/>
                <a:tabLst/>
                <a:defRPr/>
              </a:pPr>
              <a:t>1</a:t>
            </a:fld>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36753315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b="0" i="0" u="none" strike="noStrike" kern="1200" cap="none" spc="0" normalizeH="0" baseline="0" noProof="0" dirty="0">
              <a:ln>
                <a:noFill/>
              </a:ln>
              <a:solidFill>
                <a:srgbClr val="000000"/>
              </a:solidFill>
              <a:effectLst/>
              <a:uLnTx/>
              <a:uFillTx/>
              <a:latin typeface="Calibri"/>
              <a:ea typeface="Calibri"/>
              <a:cs typeface="Calibri"/>
            </a:endParaRPr>
          </a:p>
          <a:p>
            <a:pPr algn="l" rtl="0" fontAlgn="base"/>
            <a:r>
              <a:rPr lang="en-US" b="1" i="0" u="none" strike="noStrike" dirty="0">
                <a:solidFill>
                  <a:srgbClr val="000000"/>
                </a:solidFill>
                <a:effectLst/>
                <a:latin typeface="Calibri" panose="020F0502020204030204" pitchFamily="34" charset="0"/>
              </a:rPr>
              <a:t>C</a:t>
            </a:r>
            <a:r>
              <a:rPr lang="en-US" b="0" i="0" u="none" strike="noStrike" dirty="0">
                <a:solidFill>
                  <a:srgbClr val="000000"/>
                </a:solidFill>
                <a:effectLst/>
                <a:latin typeface="Calibri" panose="020F0502020204030204" pitchFamily="34" charset="0"/>
              </a:rPr>
              <a:t>ommuter benefits are simple and straightforward, making it easy and convenient for you to select and use what’s best for you.</a:t>
            </a:r>
            <a:r>
              <a:rPr lang="en-US" b="0" i="0" dirty="0">
                <a:solidFill>
                  <a:srgbClr val="000000"/>
                </a:solidFill>
                <a:effectLst/>
                <a:latin typeface="Calibri" panose="020F0502020204030204" pitchFamily="34" charset="0"/>
              </a:rPr>
              <a:t>​</a:t>
            </a:r>
            <a:endParaRPr lang="en-US" b="0" i="0" dirty="0">
              <a:solidFill>
                <a:srgbClr val="444444"/>
              </a:solidFill>
              <a:effectLst/>
              <a:latin typeface="Calibri" panose="020F0502020204030204" pitchFamily="34" charset="0"/>
            </a:endParaRPr>
          </a:p>
          <a:p>
            <a:pPr algn="l" rtl="0" fontAlgn="base"/>
            <a:r>
              <a:rPr lang="en-US" b="0" i="0" u="none" strike="noStrike" dirty="0">
                <a:solidFill>
                  <a:srgbClr val="000000"/>
                </a:solidFill>
                <a:effectLst/>
                <a:latin typeface="Calibri" panose="020F0502020204030204" pitchFamily="34" charset="0"/>
              </a:rPr>
              <a:t> </a:t>
            </a:r>
            <a:r>
              <a:rPr lang="en-US" b="0" i="0" dirty="0">
                <a:solidFill>
                  <a:srgbClr val="000000"/>
                </a:solidFill>
                <a:effectLst/>
                <a:latin typeface="Calibri" panose="020F0502020204030204" pitchFamily="34" charset="0"/>
              </a:rPr>
              <a:t>​</a:t>
            </a:r>
          </a:p>
          <a:p>
            <a:pPr algn="l" rtl="0" fontAlgn="base"/>
            <a:r>
              <a:rPr lang="en-US" b="0" i="0" dirty="0">
                <a:solidFill>
                  <a:srgbClr val="000000"/>
                </a:solidFill>
                <a:effectLst/>
                <a:latin typeface="Calibri" panose="020F0502020204030204" pitchFamily="34" charset="0"/>
              </a:rPr>
              <a:t>Let’s look at how Jamar uses commuter benefits.</a:t>
            </a:r>
            <a:endParaRPr lang="en-US" b="0" i="0" dirty="0">
              <a:solidFill>
                <a:srgbClr val="444444"/>
              </a:solidFill>
              <a:effectLst/>
              <a:latin typeface="Calibri" panose="020F0502020204030204" pitchFamily="34" charset="0"/>
            </a:endParaRPr>
          </a:p>
          <a:p>
            <a:pPr algn="l" rtl="0" fontAlgn="base"/>
            <a:r>
              <a:rPr lang="en-US" b="0" i="0" u="none" strike="noStrike" dirty="0">
                <a:solidFill>
                  <a:srgbClr val="000000"/>
                </a:solidFill>
                <a:effectLst/>
                <a:latin typeface="Calibri" panose="020F0502020204030204" pitchFamily="34" charset="0"/>
              </a:rPr>
              <a:t> </a:t>
            </a:r>
          </a:p>
          <a:p>
            <a:pPr algn="l" rtl="0" fontAlgn="base"/>
            <a:r>
              <a:rPr lang="en-US" b="0" i="0" u="none" strike="noStrike" dirty="0">
                <a:solidFill>
                  <a:srgbClr val="000000"/>
                </a:solidFill>
                <a:effectLst/>
                <a:latin typeface="Calibri" panose="020F0502020204030204" pitchFamily="34" charset="0"/>
              </a:rPr>
              <a:t>Jamar is an Operations Research Analyst for a large firm in the city. He drives in to work each day, paying for parking at a local garage near his firm’s building.  </a:t>
            </a:r>
            <a:r>
              <a:rPr lang="en-US" b="0" i="0" dirty="0">
                <a:solidFill>
                  <a:srgbClr val="000000"/>
                </a:solidFill>
                <a:effectLst/>
                <a:latin typeface="Calibri" panose="020F0502020204030204" pitchFamily="34" charset="0"/>
              </a:rPr>
              <a:t>​</a:t>
            </a:r>
            <a:endParaRPr lang="en-US" b="0" i="0" dirty="0">
              <a:solidFill>
                <a:srgbClr val="444444"/>
              </a:solidFill>
              <a:effectLst/>
              <a:latin typeface="Calibri" panose="020F0502020204030204" pitchFamily="34" charset="0"/>
            </a:endParaRPr>
          </a:p>
          <a:p>
            <a:pPr algn="l" rtl="0" fontAlgn="base"/>
            <a:r>
              <a:rPr lang="en-US" b="0" i="0" dirty="0">
                <a:solidFill>
                  <a:srgbClr val="7F7F7F"/>
                </a:solidFill>
                <a:effectLst/>
                <a:latin typeface="Arial" panose="020B0604020202020204" pitchFamily="34" charset="0"/>
              </a:rPr>
              <a:t>​</a:t>
            </a:r>
            <a:endParaRPr lang="en-US" b="0" i="0" dirty="0">
              <a:solidFill>
                <a:srgbClr val="444444"/>
              </a:solidFill>
              <a:effectLst/>
              <a:latin typeface="Calibri" panose="020F0502020204030204" pitchFamily="34" charset="0"/>
            </a:endParaRPr>
          </a:p>
          <a:p>
            <a:pPr algn="l" rtl="0" fontAlgn="base"/>
            <a:r>
              <a:rPr lang="en-US" b="0" i="0" u="none" strike="noStrike" dirty="0">
                <a:solidFill>
                  <a:srgbClr val="7F7F7F"/>
                </a:solidFill>
                <a:effectLst/>
                <a:latin typeface="Arial" panose="020B0604020202020204" pitchFamily="34" charset="0"/>
              </a:rPr>
              <a:t>By contributing a $300 monthly amount, and a 20% tax rate, Jamar is able to save $720 each year with the commuter benefit.</a:t>
            </a:r>
            <a:endParaRPr lang="en-US" b="0" i="0" dirty="0">
              <a:solidFill>
                <a:srgbClr val="444444"/>
              </a:solidFill>
              <a:effectLst/>
              <a:latin typeface="Calibri" panose="020F0502020204030204" pitchFamily="34" charset="0"/>
            </a:endParaRPr>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BE42FE3-2463-BA40-B165-CCAA241FE5E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7434760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fontAlgn="base"/>
            <a:r>
              <a:rPr lang="en-US" b="0" i="0" u="none" strike="noStrike" dirty="0">
                <a:solidFill>
                  <a:srgbClr val="000000"/>
                </a:solidFill>
                <a:effectLst/>
                <a:latin typeface="Calibri" panose="020F0502020204030204" pitchFamily="34" charset="0"/>
              </a:rPr>
              <a:t>Here’s an example of how easy it is to take advantage of the transit benefit.</a:t>
            </a:r>
          </a:p>
          <a:p>
            <a:pPr algn="l" rtl="0" fontAlgn="base"/>
            <a:endParaRPr lang="en-US" b="0" i="0" u="none" strike="noStrike" dirty="0">
              <a:solidFill>
                <a:srgbClr val="000000"/>
              </a:solidFill>
              <a:effectLst/>
              <a:latin typeface="Calibri" panose="020F0502020204030204" pitchFamily="34" charset="0"/>
            </a:endParaRPr>
          </a:p>
          <a:p>
            <a:pPr algn="l" rtl="0" fontAlgn="base"/>
            <a:r>
              <a:rPr lang="en-US" b="0" i="0" u="none" strike="noStrike" dirty="0">
                <a:solidFill>
                  <a:srgbClr val="000000"/>
                </a:solidFill>
                <a:effectLst/>
                <a:latin typeface="Calibri" panose="020F0502020204030204" pitchFamily="34" charset="0"/>
              </a:rPr>
              <a:t>Nia is a registered nurse at a city hospital. </a:t>
            </a:r>
            <a:r>
              <a:rPr lang="en-US" b="0" i="0" dirty="0">
                <a:solidFill>
                  <a:srgbClr val="000000"/>
                </a:solidFill>
                <a:effectLst/>
                <a:latin typeface="Calibri" panose="020F0502020204030204" pitchFamily="34" charset="0"/>
              </a:rPr>
              <a:t>​</a:t>
            </a:r>
          </a:p>
          <a:p>
            <a:pPr algn="l" rtl="0" fontAlgn="base"/>
            <a:endParaRPr lang="en-US" b="0" i="0" dirty="0">
              <a:solidFill>
                <a:srgbClr val="444444"/>
              </a:solidFill>
              <a:effectLst/>
              <a:latin typeface="Calibri" panose="020F0502020204030204" pitchFamily="34" charset="0"/>
            </a:endParaRPr>
          </a:p>
          <a:p>
            <a:pPr algn="l" rtl="0" fontAlgn="base"/>
            <a:r>
              <a:rPr lang="en-US" b="0" i="0" u="none" strike="noStrike" dirty="0">
                <a:solidFill>
                  <a:srgbClr val="000000"/>
                </a:solidFill>
                <a:effectLst/>
                <a:latin typeface="Calibri" panose="020F0502020204030204" pitchFamily="34" charset="0"/>
              </a:rPr>
              <a:t>She takes the subway to and from her 8-hour work shifts 4-5 times a week. </a:t>
            </a:r>
            <a:r>
              <a:rPr lang="en-US" b="0" i="0" dirty="0">
                <a:solidFill>
                  <a:srgbClr val="000000"/>
                </a:solidFill>
                <a:effectLst/>
                <a:latin typeface="Calibri" panose="020F0502020204030204" pitchFamily="34" charset="0"/>
              </a:rPr>
              <a:t>​</a:t>
            </a:r>
            <a:endParaRPr lang="en-US" b="0" i="0" dirty="0">
              <a:solidFill>
                <a:srgbClr val="444444"/>
              </a:solidFill>
              <a:effectLst/>
              <a:latin typeface="Calibri" panose="020F0502020204030204" pitchFamily="34" charset="0"/>
            </a:endParaRPr>
          </a:p>
          <a:p>
            <a:pPr algn="l" rtl="0" fontAlgn="base"/>
            <a:endParaRPr lang="en-US" b="0" i="0" u="none" strike="noStrike" dirty="0">
              <a:solidFill>
                <a:srgbClr val="000000"/>
              </a:solidFill>
              <a:effectLst/>
              <a:latin typeface="Calibri" panose="020F0502020204030204" pitchFamily="34" charset="0"/>
            </a:endParaRPr>
          </a:p>
          <a:p>
            <a:pPr algn="l" rtl="0" fontAlgn="base"/>
            <a:r>
              <a:rPr lang="en-US" b="0" i="0" u="none" strike="noStrike" dirty="0">
                <a:solidFill>
                  <a:srgbClr val="000000"/>
                </a:solidFill>
                <a:effectLst/>
                <a:latin typeface="Calibri" panose="020F0502020204030204" pitchFamily="34" charset="0"/>
              </a:rPr>
              <a:t>By calculating her subway fare costs, Nia enrolls in the transit benefit and contributes $220 per month. With her salary and tax rate, this contribution saves her $44 each month and gives her $528 in annual savings. </a:t>
            </a:r>
          </a:p>
          <a:p>
            <a:pPr algn="l" rtl="0" fontAlgn="base"/>
            <a:endParaRPr lang="en-US" b="0" i="0" u="none" strike="noStrike" dirty="0">
              <a:solidFill>
                <a:srgbClr val="000000"/>
              </a:solidFill>
              <a:effectLst/>
              <a:latin typeface="Calibri" panose="020F0502020204030204" pitchFamily="34" charset="0"/>
            </a:endParaRPr>
          </a:p>
          <a:p>
            <a:pPr algn="l" rtl="0" fontAlgn="base"/>
            <a:r>
              <a:rPr lang="en-US" b="0" i="0" u="none" strike="noStrike" dirty="0">
                <a:solidFill>
                  <a:srgbClr val="000000"/>
                </a:solidFill>
                <a:effectLst/>
                <a:latin typeface="Calibri" panose="020F0502020204030204" pitchFamily="34" charset="0"/>
              </a:rPr>
              <a:t>When her schedule changes and she starts to work 12-hour shifts 3-4 times a week, Nia is easily able to reduce her contribution amounts and only puts aside the cost for the fares she needs. </a:t>
            </a:r>
            <a:r>
              <a:rPr lang="en-US" b="0" i="0" dirty="0">
                <a:solidFill>
                  <a:srgbClr val="000000"/>
                </a:solidFill>
                <a:effectLst/>
                <a:latin typeface="Calibri" panose="020F0502020204030204" pitchFamily="34" charset="0"/>
              </a:rPr>
              <a:t>​</a:t>
            </a:r>
            <a:endParaRPr lang="en-US" b="0" i="0" dirty="0">
              <a:solidFill>
                <a:srgbClr val="444444"/>
              </a:solidFill>
              <a:effectLst/>
              <a:latin typeface="Calibri" panose="020F0502020204030204" pitchFamily="34" charset="0"/>
            </a:endParaRPr>
          </a:p>
          <a:p>
            <a:pPr algn="l" rtl="0" fontAlgn="base"/>
            <a:endParaRPr lang="en-US" b="0" i="0" dirty="0">
              <a:solidFill>
                <a:srgbClr val="000000"/>
              </a:solidFill>
              <a:effectLst/>
              <a:latin typeface="Calibri" panose="020F0502020204030204" pitchFamily="34" charset="0"/>
            </a:endParaRPr>
          </a:p>
          <a:p>
            <a:pPr algn="l" rtl="0" fontAlgn="base"/>
            <a:endParaRPr lang="en-US" b="0" i="0" dirty="0">
              <a:solidFill>
                <a:srgbClr val="000000"/>
              </a:solidFill>
              <a:effectLst/>
              <a:latin typeface="Calibri" panose="020F0502020204030204" pitchFamily="34" charset="0"/>
            </a:endParaRPr>
          </a:p>
          <a:p>
            <a:pPr algn="l" rtl="0" fontAlgn="base"/>
            <a:endParaRPr lang="en-US" b="0" i="0" dirty="0">
              <a:solidFill>
                <a:srgbClr val="000000"/>
              </a:solidFill>
              <a:effectLst/>
              <a:latin typeface="Calibri" panose="020F0502020204030204" pitchFamily="34" charset="0"/>
            </a:endParaRPr>
          </a:p>
          <a:p>
            <a:pPr algn="l" rtl="0" fontAlgn="base"/>
            <a:r>
              <a:rPr lang="en-US" b="0" i="0" dirty="0">
                <a:solidFill>
                  <a:srgbClr val="000000"/>
                </a:solidFill>
                <a:effectLst/>
                <a:latin typeface="Calibri" panose="020F0502020204030204" pitchFamily="34" charset="0"/>
              </a:rPr>
              <a:t>​</a:t>
            </a:r>
            <a:endParaRPr lang="en-US" b="0" i="0" dirty="0">
              <a:solidFill>
                <a:srgbClr val="444444"/>
              </a:solidFill>
              <a:effectLst/>
              <a:latin typeface="Calibri" panose="020F0502020204030204" pitchFamily="34" charset="0"/>
            </a:endParaRPr>
          </a:p>
          <a:p>
            <a:pPr algn="l" rtl="0" fontAlgn="base"/>
            <a:r>
              <a:rPr lang="en-US" b="0" i="0" dirty="0">
                <a:solidFill>
                  <a:srgbClr val="000000"/>
                </a:solidFill>
                <a:effectLst/>
                <a:latin typeface="Calibri" panose="020F0502020204030204" pitchFamily="34" charset="0"/>
              </a:rPr>
              <a:t>​</a:t>
            </a:r>
            <a:endParaRPr lang="en-US" b="0" i="0" dirty="0">
              <a:solidFill>
                <a:srgbClr val="444444"/>
              </a:solidFill>
              <a:effectLst/>
              <a:latin typeface="Calibri" panose="020F0502020204030204" pitchFamily="34" charset="0"/>
            </a:endParaRPr>
          </a:p>
          <a:p>
            <a:pPr algn="l" rtl="0" fontAlgn="base"/>
            <a:r>
              <a:rPr lang="en-US" b="0" i="0" u="sng" strike="noStrike" dirty="0">
                <a:solidFill>
                  <a:srgbClr val="2A2C2C"/>
                </a:solidFill>
                <a:effectLst/>
                <a:latin typeface="Calibri" panose="020F0502020204030204" pitchFamily="34" charset="0"/>
                <a:hlinkClick r:id="rId3"/>
              </a:rPr>
              <a:t>https://www.wageworks.com/employees/support-center/commuter-savings-calculator/</a:t>
            </a:r>
            <a:endParaRPr lang="en-US" b="0" i="0" dirty="0">
              <a:solidFill>
                <a:srgbClr val="444444"/>
              </a:solidFill>
              <a:effectLst/>
              <a:latin typeface="Calibri" panose="020F0502020204030204" pitchFamily="34" charset="0"/>
            </a:endParaRPr>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BE42FE3-2463-BA40-B165-CCAA241FE5E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06667080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spcBef>
                <a:spcPts val="0"/>
              </a:spcBef>
              <a:spcAft>
                <a:spcPts val="0"/>
              </a:spcAft>
              <a:buFontTx/>
              <a:buNone/>
            </a:pPr>
            <a:endParaRPr lang="en-US" dirty="0">
              <a:ea typeface="Calibri"/>
              <a:cs typeface="Calibri"/>
            </a:endParaRPr>
          </a:p>
          <a:p>
            <a:pPr algn="l" rtl="0" fontAlgn="base"/>
            <a:r>
              <a:rPr lang="en-US" b="0" i="0" u="none" strike="noStrike" dirty="0">
                <a:solidFill>
                  <a:srgbClr val="000000"/>
                </a:solidFill>
                <a:effectLst/>
                <a:latin typeface="Calibri" panose="020F0502020204030204" pitchFamily="34" charset="0"/>
              </a:rPr>
              <a:t>Once you’ve enrolled in Commuter Benefits, you can start making your commuting plans.</a:t>
            </a:r>
            <a:r>
              <a:rPr lang="en-US" b="0" i="0" dirty="0">
                <a:solidFill>
                  <a:srgbClr val="000000"/>
                </a:solidFill>
                <a:effectLst/>
                <a:latin typeface="Calibri" panose="020F0502020204030204" pitchFamily="34" charset="0"/>
              </a:rPr>
              <a:t>​</a:t>
            </a:r>
            <a:r>
              <a:rPr lang="en-US" sz="1800" b="0" i="0" dirty="0">
                <a:solidFill>
                  <a:srgbClr val="000000"/>
                </a:solidFill>
                <a:effectLst/>
                <a:latin typeface="Calibri" panose="020F0502020204030204" pitchFamily="34" charset="0"/>
              </a:rPr>
              <a:t>​</a:t>
            </a:r>
          </a:p>
          <a:p>
            <a:pPr algn="l" rtl="0" fontAlgn="base"/>
            <a:endParaRPr lang="en-US" sz="1800" b="0" i="0" dirty="0">
              <a:solidFill>
                <a:srgbClr val="444444"/>
              </a:solidFill>
              <a:effectLst/>
              <a:latin typeface="Arial" panose="020B0604020202020204" pitchFamily="34" charset="0"/>
            </a:endParaRPr>
          </a:p>
          <a:p>
            <a:pPr algn="l" rtl="0" fontAlgn="base">
              <a:buFont typeface="Arial" panose="020B0604020202020204" pitchFamily="34" charset="0"/>
              <a:buChar char="•"/>
            </a:pPr>
            <a:r>
              <a:rPr lang="en-US" sz="1800" b="0" i="0" u="none" strike="noStrike" dirty="0">
                <a:solidFill>
                  <a:srgbClr val="000000"/>
                </a:solidFill>
                <a:effectLst/>
                <a:latin typeface="Calibri" panose="020F0502020204030204" pitchFamily="34" charset="0"/>
              </a:rPr>
              <a:t>You’ll need to Login or set up your account at www.healthequity.com/login</a:t>
            </a:r>
          </a:p>
          <a:p>
            <a:pPr algn="l" rtl="0" fontAlgn="base">
              <a:buFont typeface="Arial" panose="020B0604020202020204" pitchFamily="34" charset="0"/>
              <a:buChar char="•"/>
            </a:pPr>
            <a:r>
              <a:rPr lang="en-US" sz="1800" b="0" i="0" dirty="0">
                <a:solidFill>
                  <a:srgbClr val="000000"/>
                </a:solidFill>
                <a:effectLst/>
                <a:latin typeface="Calibri" panose="020F0502020204030204" pitchFamily="34" charset="0"/>
              </a:rPr>
              <a:t>​</a:t>
            </a:r>
            <a:endParaRPr lang="en-US" sz="1800" b="0" i="0" dirty="0">
              <a:solidFill>
                <a:srgbClr val="444444"/>
              </a:solidFill>
              <a:effectLst/>
              <a:latin typeface="Arial" panose="020B0604020202020204" pitchFamily="34" charset="0"/>
            </a:endParaRPr>
          </a:p>
          <a:p>
            <a:pPr algn="l" rtl="0" fontAlgn="base">
              <a:buFont typeface="Arial" panose="020B0604020202020204" pitchFamily="34" charset="0"/>
              <a:buChar char="•"/>
            </a:pPr>
            <a:r>
              <a:rPr lang="en-US" sz="1800" b="0" i="0" u="none" strike="noStrike" dirty="0">
                <a:solidFill>
                  <a:srgbClr val="000000"/>
                </a:solidFill>
                <a:effectLst/>
                <a:latin typeface="Calibri" panose="020F0502020204030204" pitchFamily="34" charset="0"/>
              </a:rPr>
              <a:t>Your Order deadlines are available in your Commuter benefit home page in your HealthEquity account </a:t>
            </a:r>
            <a:r>
              <a:rPr lang="en-US" sz="1800" b="0" i="0" dirty="0">
                <a:solidFill>
                  <a:srgbClr val="000000"/>
                </a:solidFill>
                <a:effectLst/>
                <a:latin typeface="Calibri" panose="020F0502020204030204" pitchFamily="34" charset="0"/>
              </a:rPr>
              <a:t>​</a:t>
            </a:r>
          </a:p>
          <a:p>
            <a:pPr algn="l" rtl="0" fontAlgn="base">
              <a:buFont typeface="Arial" panose="020B0604020202020204" pitchFamily="34" charset="0"/>
              <a:buChar char="•"/>
            </a:pPr>
            <a:endParaRPr lang="en-US" sz="1800" b="0" i="0" dirty="0">
              <a:solidFill>
                <a:srgbClr val="444444"/>
              </a:solidFill>
              <a:effectLst/>
              <a:latin typeface="Arial" panose="020B0604020202020204" pitchFamily="34" charset="0"/>
            </a:endParaRPr>
          </a:p>
          <a:p>
            <a:pPr algn="l" rtl="0" fontAlgn="base">
              <a:buFont typeface="Arial" panose="020B0604020202020204" pitchFamily="34" charset="0"/>
              <a:buChar char="•"/>
            </a:pPr>
            <a:r>
              <a:rPr lang="en-US" sz="1800" b="0" i="0" u="none" strike="noStrike" dirty="0">
                <a:solidFill>
                  <a:srgbClr val="000000"/>
                </a:solidFill>
                <a:effectLst/>
                <a:latin typeface="Calibri" panose="020F0502020204030204" pitchFamily="34" charset="0"/>
              </a:rPr>
              <a:t>You will need to place your order before the deadline--usually the month before your benefit month (Note that enrollment for an upcoming month usually needs to be placed by the 10th of the month prior.)</a:t>
            </a:r>
            <a:r>
              <a:rPr lang="en-US" sz="1800" b="0" i="0" dirty="0">
                <a:solidFill>
                  <a:srgbClr val="000000"/>
                </a:solidFill>
                <a:effectLst/>
                <a:latin typeface="Calibri" panose="020F0502020204030204" pitchFamily="34" charset="0"/>
              </a:rPr>
              <a:t>​</a:t>
            </a:r>
          </a:p>
          <a:p>
            <a:pPr algn="l" rtl="0" fontAlgn="base">
              <a:buFont typeface="Arial" panose="020B0604020202020204" pitchFamily="34" charset="0"/>
              <a:buChar char="•"/>
            </a:pPr>
            <a:endParaRPr lang="en-US" sz="1800" b="0" i="0" dirty="0">
              <a:solidFill>
                <a:srgbClr val="444444"/>
              </a:solidFill>
              <a:effectLst/>
              <a:latin typeface="Arial" panose="020B0604020202020204" pitchFamily="34" charset="0"/>
            </a:endParaRPr>
          </a:p>
          <a:p>
            <a:pPr algn="l" rtl="0" fontAlgn="base">
              <a:buFont typeface="Arial" panose="020B0604020202020204" pitchFamily="34" charset="0"/>
              <a:buChar char="•"/>
            </a:pPr>
            <a:r>
              <a:rPr lang="en-US" sz="1800" b="0" i="0" u="none" strike="noStrike" dirty="0">
                <a:solidFill>
                  <a:srgbClr val="000000"/>
                </a:solidFill>
                <a:effectLst/>
                <a:latin typeface="Calibri" panose="020F0502020204030204" pitchFamily="34" charset="0"/>
              </a:rPr>
              <a:t>You can place one-time orders, monthly orders, or manage your calendar – allowing you to skip months as needed </a:t>
            </a:r>
            <a:endParaRPr lang="en-US" sz="1800" b="0" i="0" dirty="0">
              <a:solidFill>
                <a:srgbClr val="444444"/>
              </a:solidFill>
              <a:effectLst/>
              <a:latin typeface="Arial" panose="020B0604020202020204" pitchFamily="34" charset="0"/>
            </a:endParaRPr>
          </a:p>
          <a:p>
            <a:endParaRPr lang="en-US" dirty="0"/>
          </a:p>
        </p:txBody>
      </p:sp>
      <p:sp>
        <p:nvSpPr>
          <p:cNvPr id="4" name="Slide Number Placeholder 3"/>
          <p:cNvSpPr>
            <a:spLocks noGrp="1"/>
          </p:cNvSpPr>
          <p:nvPr>
            <p:ph type="sldNum" sz="quarter" idx="5"/>
          </p:nvPr>
        </p:nvSpPr>
        <p:spPr/>
        <p:txBody>
          <a:bodyPr/>
          <a:lstStyle/>
          <a:p>
            <a:fld id="{62A1EAA6-3210-448E-8BE0-2689CAAD085F}" type="slidenum">
              <a:rPr lang="en-US" smtClean="0"/>
              <a:t>12</a:t>
            </a:fld>
            <a:endParaRPr lang="en-US"/>
          </a:p>
        </p:txBody>
      </p:sp>
    </p:spTree>
    <p:extLst>
      <p:ext uri="{BB962C8B-B14F-4D97-AF65-F5344CB8AC3E}">
        <p14:creationId xmlns:p14="http://schemas.microsoft.com/office/powerpoint/2010/main" val="75234517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fontAlgn="base"/>
            <a:r>
              <a:rPr lang="en-US" b="0" i="0" u="none" strike="noStrike" dirty="0">
                <a:solidFill>
                  <a:srgbClr val="6D6E71"/>
                </a:solidFill>
                <a:effectLst/>
                <a:latin typeface="Arial" panose="020B0604020202020204" pitchFamily="34" charset="0"/>
              </a:rPr>
              <a:t>There are a number of ways you can pay for parking and transit with your Commuter funds. </a:t>
            </a:r>
            <a:r>
              <a:rPr lang="en-US" b="0" i="0" dirty="0">
                <a:solidFill>
                  <a:srgbClr val="6D6E71"/>
                </a:solidFill>
                <a:effectLst/>
                <a:latin typeface="Arial" panose="020B0604020202020204" pitchFamily="34" charset="0"/>
              </a:rPr>
              <a:t>​</a:t>
            </a:r>
            <a:endParaRPr lang="en-US" b="0" i="0" dirty="0">
              <a:solidFill>
                <a:srgbClr val="444444"/>
              </a:solidFill>
              <a:effectLst/>
              <a:latin typeface="Calibri" panose="020F0502020204030204" pitchFamily="34" charset="0"/>
            </a:endParaRPr>
          </a:p>
          <a:p>
            <a:pPr algn="l" rtl="0" fontAlgn="base"/>
            <a:r>
              <a:rPr lang="en-US" b="0" i="0" dirty="0">
                <a:solidFill>
                  <a:srgbClr val="6D6E71"/>
                </a:solidFill>
                <a:effectLst/>
                <a:latin typeface="Arial" panose="020B0604020202020204" pitchFamily="34" charset="0"/>
              </a:rPr>
              <a:t>​</a:t>
            </a:r>
            <a:endParaRPr lang="en-US" b="0" i="0" dirty="0">
              <a:solidFill>
                <a:srgbClr val="444444"/>
              </a:solidFill>
              <a:effectLst/>
              <a:latin typeface="Calibri" panose="020F0502020204030204" pitchFamily="34" charset="0"/>
            </a:endParaRPr>
          </a:p>
          <a:p>
            <a:pPr algn="l" rtl="0" fontAlgn="base"/>
            <a:r>
              <a:rPr lang="en-US" b="0" i="0" u="none" strike="noStrike" dirty="0">
                <a:solidFill>
                  <a:srgbClr val="6D6E71"/>
                </a:solidFill>
                <a:effectLst/>
                <a:latin typeface="Arial" panose="020B0604020202020204" pitchFamily="34" charset="0"/>
              </a:rPr>
              <a:t>  ****add in details for specific client with plan info </a:t>
            </a:r>
            <a:r>
              <a:rPr lang="en-US" b="0" i="0" dirty="0">
                <a:solidFill>
                  <a:srgbClr val="6D6E71"/>
                </a:solidFill>
                <a:effectLst/>
                <a:latin typeface="Arial" panose="020B0604020202020204" pitchFamily="34" charset="0"/>
              </a:rPr>
              <a:t>​</a:t>
            </a:r>
            <a:endParaRPr lang="en-US" b="0" i="0" dirty="0">
              <a:solidFill>
                <a:srgbClr val="444444"/>
              </a:solidFill>
              <a:effectLst/>
              <a:latin typeface="Calibri" panose="020F0502020204030204" pitchFamily="34" charset="0"/>
            </a:endParaRPr>
          </a:p>
          <a:p>
            <a:pPr algn="l" rtl="0" fontAlgn="base"/>
            <a:endParaRPr lang="en-US" b="0" i="0" dirty="0">
              <a:solidFill>
                <a:srgbClr val="6D6E71"/>
              </a:solidFill>
              <a:effectLst/>
              <a:latin typeface="Arial" panose="020B0604020202020204" pitchFamily="34" charset="0"/>
            </a:endParaRPr>
          </a:p>
          <a:p>
            <a:r>
              <a:rPr lang="en-US" dirty="0">
                <a:solidFill>
                  <a:srgbClr val="6D6E71"/>
                </a:solidFill>
              </a:rPr>
              <a:t>INSERT payment options that reflect your Commuter plan. These may include: </a:t>
            </a:r>
            <a:endParaRPr lang="en-US" dirty="0"/>
          </a:p>
          <a:p>
            <a:r>
              <a:rPr lang="en-US" dirty="0">
                <a:solidFill>
                  <a:srgbClr val="6D6E71"/>
                </a:solidFill>
              </a:rPr>
              <a:t>- Send payments directly to your parking provider </a:t>
            </a:r>
            <a:endParaRPr lang="en-US" dirty="0"/>
          </a:p>
          <a:p>
            <a:r>
              <a:rPr lang="en-US" dirty="0">
                <a:solidFill>
                  <a:srgbClr val="6D6E71"/>
                </a:solidFill>
              </a:rPr>
              <a:t>- Get monthly transit passes or tickets mailed to your home </a:t>
            </a:r>
            <a:endParaRPr lang="en-US" dirty="0"/>
          </a:p>
          <a:p>
            <a:r>
              <a:rPr lang="en-US" dirty="0">
                <a:solidFill>
                  <a:srgbClr val="6D6E71"/>
                </a:solidFill>
              </a:rPr>
              <a:t>- Get reimbursed for eligible out-of-pocket parking expenses </a:t>
            </a:r>
            <a:endParaRPr lang="en-US" dirty="0"/>
          </a:p>
          <a:p>
            <a:r>
              <a:rPr lang="en-US" dirty="0">
                <a:solidFill>
                  <a:srgbClr val="6D6E71"/>
                </a:solidFill>
              </a:rPr>
              <a:t>- Load funds onto your smart card or debit card</a:t>
            </a:r>
            <a:endParaRPr lang="en-US" dirty="0"/>
          </a:p>
          <a:p>
            <a:endParaRPr lang="en-US" dirty="0">
              <a:solidFill>
                <a:srgbClr val="6D6E71"/>
              </a:solidFill>
              <a:latin typeface="Arial"/>
              <a:cs typeface="Arial"/>
            </a:endParaRPr>
          </a:p>
          <a:p>
            <a:pPr algn="l" rtl="0" fontAlgn="base"/>
            <a:r>
              <a:rPr lang="en-US" b="0" i="0" dirty="0">
                <a:solidFill>
                  <a:srgbClr val="6D6E71"/>
                </a:solidFill>
                <a:effectLst/>
                <a:latin typeface="Arial" panose="020B0604020202020204" pitchFamily="34" charset="0"/>
              </a:rPr>
              <a:t>​</a:t>
            </a:r>
            <a:endParaRPr lang="en-US" b="0" i="0" dirty="0">
              <a:solidFill>
                <a:srgbClr val="444444"/>
              </a:solidFill>
              <a:effectLst/>
              <a:latin typeface="Calibri" panose="020F0502020204030204" pitchFamily="34" charset="0"/>
            </a:endParaRPr>
          </a:p>
          <a:p>
            <a:pPr algn="l" rtl="0" fontAlgn="base"/>
            <a:r>
              <a:rPr lang="en-US" b="0" i="0" u="none" strike="noStrike" dirty="0">
                <a:solidFill>
                  <a:srgbClr val="6D6E71"/>
                </a:solidFill>
                <a:effectLst/>
                <a:latin typeface="Arial" panose="020B0604020202020204" pitchFamily="34" charset="0"/>
              </a:rPr>
              <a:t>You can use your debit card to pay for transit fees.</a:t>
            </a:r>
            <a:r>
              <a:rPr lang="en-US" b="0" i="0" dirty="0">
                <a:solidFill>
                  <a:srgbClr val="6D6E71"/>
                </a:solidFill>
                <a:effectLst/>
                <a:latin typeface="Arial" panose="020B0604020202020204" pitchFamily="34" charset="0"/>
              </a:rPr>
              <a:t>​</a:t>
            </a:r>
            <a:endParaRPr lang="en-US" b="0" i="0" dirty="0">
              <a:solidFill>
                <a:srgbClr val="444444"/>
              </a:solidFill>
              <a:effectLst/>
              <a:latin typeface="Calibri" panose="020F0502020204030204" pitchFamily="34" charset="0"/>
            </a:endParaRPr>
          </a:p>
          <a:p>
            <a:pPr algn="l" rtl="0" fontAlgn="base"/>
            <a:r>
              <a:rPr lang="en-US" b="0" i="0" u="none" strike="noStrike" dirty="0">
                <a:solidFill>
                  <a:srgbClr val="6D6E71"/>
                </a:solidFill>
                <a:effectLst/>
                <a:latin typeface="Arial" panose="020B0604020202020204" pitchFamily="34" charset="0"/>
              </a:rPr>
              <a:t>You can order passes online through the HealthEquity website</a:t>
            </a:r>
            <a:r>
              <a:rPr lang="en-US" b="0" i="0" dirty="0">
                <a:solidFill>
                  <a:srgbClr val="6D6E71"/>
                </a:solidFill>
                <a:effectLst/>
                <a:latin typeface="Arial" panose="020B0604020202020204" pitchFamily="34" charset="0"/>
              </a:rPr>
              <a:t>​</a:t>
            </a:r>
            <a:endParaRPr lang="en-US" b="0" i="0" dirty="0">
              <a:solidFill>
                <a:srgbClr val="444444"/>
              </a:solidFill>
              <a:effectLst/>
              <a:latin typeface="Calibri" panose="020F0502020204030204" pitchFamily="34" charset="0"/>
            </a:endParaRPr>
          </a:p>
          <a:p>
            <a:pPr algn="l" rtl="0" fontAlgn="base"/>
            <a:r>
              <a:rPr lang="en-US" b="0" i="0" u="none" strike="noStrike" dirty="0">
                <a:solidFill>
                  <a:srgbClr val="6D6E71"/>
                </a:solidFill>
                <a:effectLst/>
                <a:latin typeface="Arial" panose="020B0604020202020204" pitchFamily="34" charset="0"/>
              </a:rPr>
              <a:t>You can reimburse yourself by submitting a parking receipt or transit pass purchase</a:t>
            </a:r>
            <a:endParaRPr lang="en-US" b="0" i="0" dirty="0">
              <a:solidFill>
                <a:srgbClr val="444444"/>
              </a:solidFill>
              <a:effectLst/>
              <a:latin typeface="Calibri" panose="020F0502020204030204" pitchFamily="34" charset="0"/>
            </a:endParaRPr>
          </a:p>
          <a:p>
            <a:pPr algn="l"/>
            <a:endParaRPr lang="en-US" dirty="0">
              <a:solidFill>
                <a:srgbClr val="6D6E71"/>
              </a:solidFill>
              <a:latin typeface="Arial"/>
              <a:cs typeface="Arial"/>
            </a:endParaRPr>
          </a:p>
        </p:txBody>
      </p:sp>
      <p:sp>
        <p:nvSpPr>
          <p:cNvPr id="4" name="Slide Number Placeholder 3"/>
          <p:cNvSpPr>
            <a:spLocks noGrp="1"/>
          </p:cNvSpPr>
          <p:nvPr>
            <p:ph type="sldNum" sz="quarter" idx="5"/>
          </p:nvPr>
        </p:nvSpPr>
        <p:spPr/>
        <p:txBody>
          <a:bodyPr/>
          <a:lstStyle/>
          <a:p>
            <a:fld id="{BBE42FE3-2463-BA40-B165-CCAA241FE5E0}" type="slidenum">
              <a:rPr lang="en-US" smtClean="0"/>
              <a:t>13</a:t>
            </a:fld>
            <a:endParaRPr lang="en-US" dirty="0"/>
          </a:p>
        </p:txBody>
      </p:sp>
    </p:spTree>
    <p:extLst>
      <p:ext uri="{BB962C8B-B14F-4D97-AF65-F5344CB8AC3E}">
        <p14:creationId xmlns:p14="http://schemas.microsoft.com/office/powerpoint/2010/main" val="303207574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ea typeface="Calibri"/>
              <a:cs typeface="Calibri"/>
            </a:endParaRPr>
          </a:p>
          <a:p>
            <a:r>
              <a:rPr lang="en-US" dirty="0"/>
              <a:t>INSERT eligible commuter options based on your plan details.</a:t>
            </a:r>
            <a:endParaRPr lang="en-US" dirty="0">
              <a:ea typeface="Calibri"/>
              <a:cs typeface="Calibri"/>
            </a:endParaRPr>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r" defTabSz="457189" rtl="0" eaLnBrk="1" fontAlgn="auto" latinLnBrk="0" hangingPunct="1">
              <a:lnSpc>
                <a:spcPct val="100000"/>
              </a:lnSpc>
              <a:spcBef>
                <a:spcPts val="0"/>
              </a:spcBef>
              <a:spcAft>
                <a:spcPts val="0"/>
              </a:spcAft>
              <a:buClrTx/>
              <a:buSzTx/>
              <a:buFontTx/>
              <a:buNone/>
              <a:tabLst/>
              <a:defRPr/>
            </a:pPr>
            <a:fld id="{BBE42FE3-2463-BA40-B165-CCAA241FE5E0}"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189" rtl="0" eaLnBrk="1" fontAlgn="auto" latinLnBrk="0" hangingPunct="1">
                <a:lnSpc>
                  <a:spcPct val="100000"/>
                </a:lnSpc>
                <a:spcBef>
                  <a:spcPts val="0"/>
                </a:spcBef>
                <a:spcAft>
                  <a:spcPts val="0"/>
                </a:spcAft>
                <a:buClrTx/>
                <a:buSzTx/>
                <a:buFontTx/>
                <a:buNone/>
                <a:tabLst/>
                <a:defRPr/>
              </a:pPr>
              <a:t>14</a:t>
            </a:fld>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53215678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solidFill>
                  <a:srgbClr val="000000"/>
                </a:solidFill>
              </a:rPr>
              <a:t>INSERT your enrollment </a:t>
            </a:r>
            <a:r>
              <a:rPr lang="en-US" dirty="0" err="1">
                <a:solidFill>
                  <a:srgbClr val="000000"/>
                </a:solidFill>
              </a:rPr>
              <a:t>enrollment</a:t>
            </a:r>
            <a:r>
              <a:rPr lang="en-US" dirty="0">
                <a:solidFill>
                  <a:srgbClr val="000000"/>
                </a:solidFill>
              </a:rPr>
              <a:t> URL.</a:t>
            </a:r>
            <a:endParaRPr lang="en-US" dirty="0"/>
          </a:p>
          <a:p>
            <a:endParaRPr lang="en-US" dirty="0">
              <a:solidFill>
                <a:srgbClr val="000000"/>
              </a:solidFill>
              <a:latin typeface="Calibri"/>
              <a:ea typeface="Calibri"/>
              <a:cs typeface="Calibri"/>
            </a:endParaRPr>
          </a:p>
          <a:p>
            <a:pPr algn="l"/>
            <a:r>
              <a:rPr lang="en-US" b="0" i="0" u="none" strike="noStrike" dirty="0">
                <a:solidFill>
                  <a:srgbClr val="000000"/>
                </a:solidFill>
                <a:effectLst/>
                <a:latin typeface="Calibri"/>
                <a:ea typeface="Calibri"/>
                <a:cs typeface="Calibri"/>
              </a:rPr>
              <a:t>It is easy to get started with Commuter Benefits.</a:t>
            </a:r>
            <a:r>
              <a:rPr lang="en-US" b="0" i="0" dirty="0">
                <a:solidFill>
                  <a:srgbClr val="000000"/>
                </a:solidFill>
                <a:effectLst/>
                <a:latin typeface="Calibri"/>
                <a:ea typeface="Calibri"/>
                <a:cs typeface="Calibri"/>
              </a:rPr>
              <a:t>​</a:t>
            </a:r>
            <a:endParaRPr lang="en-US" b="0" i="0" dirty="0">
              <a:solidFill>
                <a:srgbClr val="444444"/>
              </a:solidFill>
              <a:effectLst/>
              <a:latin typeface="Calibri"/>
              <a:ea typeface="Calibri"/>
              <a:cs typeface="Calibri"/>
            </a:endParaRPr>
          </a:p>
          <a:p>
            <a:pPr algn="l" rtl="0" fontAlgn="base"/>
            <a:r>
              <a:rPr lang="en-US" b="0" i="0" u="none" strike="noStrike" dirty="0">
                <a:solidFill>
                  <a:srgbClr val="000000"/>
                </a:solidFill>
                <a:effectLst/>
                <a:latin typeface="Calibri" panose="020F0502020204030204" pitchFamily="34" charset="0"/>
              </a:rPr>
              <a:t>You just need to sign up, contribute your funds, and start using the funds to pay for your commuter passes or to submit expenses for reimbursement. </a:t>
            </a:r>
            <a:r>
              <a:rPr lang="en-US" b="0" i="0" dirty="0">
                <a:solidFill>
                  <a:srgbClr val="000000"/>
                </a:solidFill>
                <a:effectLst/>
                <a:latin typeface="Calibri" panose="020F0502020204030204" pitchFamily="34" charset="0"/>
              </a:rPr>
              <a:t>​</a:t>
            </a:r>
            <a:endParaRPr lang="en-US" b="0" i="0" dirty="0">
              <a:solidFill>
                <a:srgbClr val="444444"/>
              </a:solidFill>
              <a:effectLst/>
              <a:latin typeface="Calibri" panose="020F0502020204030204" pitchFamily="34" charset="0"/>
            </a:endParaRPr>
          </a:p>
          <a:p>
            <a:pPr algn="l" rtl="0" fontAlgn="base"/>
            <a:r>
              <a:rPr lang="en-US" b="0" i="0" dirty="0">
                <a:solidFill>
                  <a:srgbClr val="000000"/>
                </a:solidFill>
                <a:effectLst/>
                <a:latin typeface="Calibri" panose="020F0502020204030204" pitchFamily="34" charset="0"/>
              </a:rPr>
              <a:t>​</a:t>
            </a:r>
            <a:endParaRPr lang="en-US" b="0" i="0" dirty="0">
              <a:solidFill>
                <a:srgbClr val="444444"/>
              </a:solidFill>
              <a:effectLst/>
              <a:latin typeface="Calibri" panose="020F0502020204030204" pitchFamily="34" charset="0"/>
            </a:endParaRPr>
          </a:p>
          <a:p>
            <a:pPr algn="l" rtl="0" fontAlgn="base"/>
            <a:r>
              <a:rPr lang="en-US" b="0" i="0" u="none" strike="noStrike" dirty="0">
                <a:solidFill>
                  <a:srgbClr val="000000"/>
                </a:solidFill>
                <a:effectLst/>
                <a:latin typeface="Calibri" panose="020F0502020204030204" pitchFamily="34" charset="0"/>
              </a:rPr>
              <a:t>Enroll in the benefit ----provide URL to go to-----</a:t>
            </a:r>
            <a:r>
              <a:rPr lang="en-US" b="0" i="0" dirty="0">
                <a:solidFill>
                  <a:srgbClr val="000000"/>
                </a:solidFill>
                <a:effectLst/>
                <a:latin typeface="Calibri" panose="020F0502020204030204" pitchFamily="34" charset="0"/>
              </a:rPr>
              <a:t>​</a:t>
            </a:r>
            <a:endParaRPr lang="en-US" b="0" i="0" dirty="0">
              <a:solidFill>
                <a:srgbClr val="444444"/>
              </a:solidFill>
              <a:effectLst/>
              <a:latin typeface="Calibri" panose="020F0502020204030204" pitchFamily="34" charset="0"/>
            </a:endParaRPr>
          </a:p>
          <a:p>
            <a:pPr algn="l" rtl="0" fontAlgn="base"/>
            <a:r>
              <a:rPr lang="en-US" b="0" i="0" dirty="0">
                <a:solidFill>
                  <a:srgbClr val="000000"/>
                </a:solidFill>
                <a:effectLst/>
                <a:latin typeface="Calibri" panose="020F0502020204030204" pitchFamily="34" charset="0"/>
              </a:rPr>
              <a:t>​</a:t>
            </a:r>
            <a:endParaRPr lang="en-US" b="0" i="0" dirty="0">
              <a:solidFill>
                <a:srgbClr val="444444"/>
              </a:solidFill>
              <a:effectLst/>
              <a:latin typeface="Calibri" panose="020F0502020204030204" pitchFamily="34" charset="0"/>
            </a:endParaRPr>
          </a:p>
          <a:p>
            <a:pPr algn="l" rtl="0" fontAlgn="base"/>
            <a:r>
              <a:rPr lang="en-US" b="0" i="0" u="none" strike="noStrike" dirty="0">
                <a:solidFill>
                  <a:srgbClr val="000000"/>
                </a:solidFill>
                <a:effectLst/>
                <a:latin typeface="Calibri" panose="020F0502020204030204" pitchFamily="34" charset="0"/>
              </a:rPr>
              <a:t>Place your next order-----</a:t>
            </a:r>
            <a:r>
              <a:rPr lang="en-US" b="0" i="0" dirty="0">
                <a:solidFill>
                  <a:srgbClr val="000000"/>
                </a:solidFill>
                <a:effectLst/>
                <a:latin typeface="Calibri" panose="020F0502020204030204" pitchFamily="34" charset="0"/>
              </a:rPr>
              <a:t>​</a:t>
            </a:r>
            <a:endParaRPr lang="en-US" b="0" i="0" dirty="0">
              <a:solidFill>
                <a:srgbClr val="444444"/>
              </a:solidFill>
              <a:effectLst/>
              <a:latin typeface="Calibri" panose="020F0502020204030204" pitchFamily="34" charset="0"/>
            </a:endParaRPr>
          </a:p>
          <a:p>
            <a:pPr algn="l" rtl="0" fontAlgn="base"/>
            <a:r>
              <a:rPr lang="en-US" b="0" i="0" dirty="0">
                <a:solidFill>
                  <a:srgbClr val="000000"/>
                </a:solidFill>
                <a:effectLst/>
                <a:latin typeface="Calibri" panose="020F0502020204030204" pitchFamily="34" charset="0"/>
              </a:rPr>
              <a:t>​</a:t>
            </a:r>
            <a:endParaRPr lang="en-US" b="0" i="0" dirty="0">
              <a:solidFill>
                <a:srgbClr val="444444"/>
              </a:solidFill>
              <a:effectLst/>
              <a:latin typeface="Calibri" panose="020F0502020204030204" pitchFamily="34" charset="0"/>
            </a:endParaRPr>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F2C8D85-238B-4E9A-BCE6-25F85031B071}"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5066800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i="0" kern="1200">
                <a:solidFill>
                  <a:schemeClr val="tx1"/>
                </a:solidFill>
                <a:effectLst/>
              </a:rPr>
              <a:t>And remember, you can </a:t>
            </a:r>
            <a:r>
              <a:rPr lang="en-US"/>
              <a:t>use</a:t>
            </a:r>
            <a:r>
              <a:rPr lang="en-US">
                <a:solidFill>
                  <a:srgbClr val="000000"/>
                </a:solidFill>
              </a:rPr>
              <a:t> your online or mobile account to chat live with </a:t>
            </a:r>
            <a:r>
              <a:rPr lang="en-US" b="0" i="0">
                <a:solidFill>
                  <a:srgbClr val="000000"/>
                </a:solidFill>
                <a:effectLst/>
              </a:rPr>
              <a:t>Member Services.</a:t>
            </a:r>
            <a:endParaRPr lang="en-US">
              <a:solidFill>
                <a:srgbClr val="444444"/>
              </a:solidFill>
            </a:endParaRPr>
          </a:p>
          <a:p>
            <a:endParaRPr lang="en-US" dirty="0">
              <a:solidFill>
                <a:srgbClr val="444444"/>
              </a:solidFill>
            </a:endParaRPr>
          </a:p>
          <a:p>
            <a:endParaRPr lang="en-US" sz="1800" dirty="0">
              <a:ea typeface="Calibri"/>
              <a:cs typeface="Calibri"/>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5"/>
          </p:nvPr>
        </p:nvSpPr>
        <p:spPr/>
        <p:txBody>
          <a:bodyPr/>
          <a:lstStyle/>
          <a:p>
            <a:pPr marL="0" marR="0" lvl="0" indent="0" algn="r" defTabSz="457189" rtl="0" eaLnBrk="1" fontAlgn="auto" latinLnBrk="0" hangingPunct="1">
              <a:lnSpc>
                <a:spcPct val="100000"/>
              </a:lnSpc>
              <a:spcBef>
                <a:spcPts val="0"/>
              </a:spcBef>
              <a:spcAft>
                <a:spcPts val="0"/>
              </a:spcAft>
              <a:buClrTx/>
              <a:buSzTx/>
              <a:buFontTx/>
              <a:buNone/>
              <a:tabLst/>
              <a:defRPr/>
            </a:pPr>
            <a:fld id="{BBE42FE3-2463-BA40-B165-CCAA241FE5E0}"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189" rtl="0" eaLnBrk="1" fontAlgn="auto" latinLnBrk="0" hangingPunct="1">
                <a:lnSpc>
                  <a:spcPct val="100000"/>
                </a:lnSpc>
                <a:spcBef>
                  <a:spcPts val="0"/>
                </a:spcBef>
                <a:spcAft>
                  <a:spcPts val="0"/>
                </a:spcAft>
                <a:buClrTx/>
                <a:buSzTx/>
                <a:buFontTx/>
                <a:buNone/>
                <a:tabLst/>
                <a:defRPr/>
              </a:pPr>
              <a:t>16</a:t>
            </a:fld>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48421124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fontAlgn="base"/>
            <a:r>
              <a:rPr lang="en-US" b="0" i="0" u="none" strike="noStrike" dirty="0">
                <a:solidFill>
                  <a:srgbClr val="000000"/>
                </a:solidFill>
                <a:effectLst/>
                <a:latin typeface="Calibri" panose="020F0502020204030204" pitchFamily="34" charset="0"/>
              </a:rPr>
              <a:t> Commuter benefits let you use tax-free money to pay for eligible transit and parking expenses. </a:t>
            </a:r>
          </a:p>
          <a:p>
            <a:pPr algn="l" rtl="0" fontAlgn="base"/>
            <a:r>
              <a:rPr lang="en-US" b="0" i="0" dirty="0">
                <a:solidFill>
                  <a:srgbClr val="000000"/>
                </a:solidFill>
                <a:effectLst/>
                <a:latin typeface="Calibri" panose="020F0502020204030204" pitchFamily="34" charset="0"/>
              </a:rPr>
              <a:t>​</a:t>
            </a:r>
            <a:endParaRPr lang="en-US" b="0" i="0" dirty="0">
              <a:solidFill>
                <a:srgbClr val="444444"/>
              </a:solidFill>
              <a:effectLst/>
              <a:latin typeface="Calibri" panose="020F0502020204030204" pitchFamily="34" charset="0"/>
            </a:endParaRPr>
          </a:p>
          <a:p>
            <a:pPr algn="l" rtl="0" fontAlgn="base"/>
            <a:r>
              <a:rPr lang="en-US" b="0" i="0" u="none" strike="noStrike" dirty="0">
                <a:solidFill>
                  <a:srgbClr val="000000"/>
                </a:solidFill>
                <a:effectLst/>
                <a:latin typeface="Calibri" panose="020F0502020204030204" pitchFamily="34" charset="0"/>
              </a:rPr>
              <a:t>Instead of paying full transit and parking fees, you can take advantage of Commuter benefits to save money on your commuter costs. </a:t>
            </a:r>
            <a:endParaRPr lang="en-US" b="0" i="0" dirty="0">
              <a:solidFill>
                <a:srgbClr val="444444"/>
              </a:solidFill>
              <a:effectLst/>
              <a:latin typeface="Calibri" panose="020F0502020204030204" pitchFamily="34" charset="0"/>
            </a:endParaRPr>
          </a:p>
          <a:p>
            <a:endParaRPr lang="en-US" dirty="0"/>
          </a:p>
        </p:txBody>
      </p:sp>
      <p:sp>
        <p:nvSpPr>
          <p:cNvPr id="4" name="Slide Number Placeholder 3"/>
          <p:cNvSpPr>
            <a:spLocks noGrp="1"/>
          </p:cNvSpPr>
          <p:nvPr>
            <p:ph type="sldNum" sz="quarter" idx="5"/>
          </p:nvPr>
        </p:nvSpPr>
        <p:spPr/>
        <p:txBody>
          <a:bodyPr/>
          <a:lstStyle/>
          <a:p>
            <a:fld id="{62A1EAA6-3210-448E-8BE0-2689CAAD085F}" type="slidenum">
              <a:rPr lang="en-US" smtClean="0"/>
              <a:t>2</a:t>
            </a:fld>
            <a:endParaRPr lang="en-US" dirty="0"/>
          </a:p>
        </p:txBody>
      </p:sp>
    </p:spTree>
    <p:extLst>
      <p:ext uri="{BB962C8B-B14F-4D97-AF65-F5344CB8AC3E}">
        <p14:creationId xmlns:p14="http://schemas.microsoft.com/office/powerpoint/2010/main" val="301175334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fontAlgn="base"/>
            <a:r>
              <a:rPr lang="en-US" b="0" i="0" u="none" strike="noStrike" dirty="0">
                <a:solidFill>
                  <a:srgbClr val="000000"/>
                </a:solidFill>
                <a:effectLst/>
                <a:latin typeface="Calibri" panose="020F0502020204030204" pitchFamily="34" charset="0"/>
              </a:rPr>
              <a:t>A great aspect of the commuter benefit is the flexibility to make changes. There is no need to wait for open enrollment. </a:t>
            </a:r>
          </a:p>
          <a:p>
            <a:pPr algn="l" rtl="0" fontAlgn="base"/>
            <a:endParaRPr lang="en-US" b="0" i="0" u="none" strike="noStrike" dirty="0">
              <a:solidFill>
                <a:srgbClr val="000000"/>
              </a:solidFill>
              <a:effectLst/>
              <a:latin typeface="Calibri" panose="020F0502020204030204" pitchFamily="34" charset="0"/>
            </a:endParaRPr>
          </a:p>
          <a:p>
            <a:pPr algn="l" rtl="0" fontAlgn="base"/>
            <a:r>
              <a:rPr lang="en-US" b="0" i="0" u="none" strike="noStrike" dirty="0">
                <a:solidFill>
                  <a:srgbClr val="000000"/>
                </a:solidFill>
                <a:effectLst/>
                <a:latin typeface="Calibri" panose="020F0502020204030204" pitchFamily="34" charset="0"/>
              </a:rPr>
              <a:t>You can activate, change, or pause commuter payments any time. So, if your commute changes, you can set aside only the funds you need for the next month.</a:t>
            </a:r>
            <a:r>
              <a:rPr lang="en-US" b="0" i="0" dirty="0">
                <a:solidFill>
                  <a:srgbClr val="000000"/>
                </a:solidFill>
                <a:effectLst/>
                <a:latin typeface="Calibri" panose="020F0502020204030204" pitchFamily="34" charset="0"/>
              </a:rPr>
              <a:t>​</a:t>
            </a:r>
            <a:endParaRPr lang="en-US" b="0" i="0" dirty="0">
              <a:solidFill>
                <a:srgbClr val="444444"/>
              </a:solidFill>
              <a:effectLst/>
              <a:latin typeface="Calibri" panose="020F0502020204030204" pitchFamily="34" charset="0"/>
            </a:endParaRPr>
          </a:p>
          <a:p>
            <a:pPr algn="l" rtl="0" fontAlgn="base"/>
            <a:r>
              <a:rPr lang="en-US" b="0" i="0" dirty="0">
                <a:solidFill>
                  <a:srgbClr val="000000"/>
                </a:solidFill>
                <a:effectLst/>
                <a:latin typeface="Calibri" panose="020F0502020204030204" pitchFamily="34" charset="0"/>
              </a:rPr>
              <a:t>​</a:t>
            </a:r>
            <a:endParaRPr lang="en-US" b="0" i="0" dirty="0">
              <a:solidFill>
                <a:srgbClr val="444444"/>
              </a:solidFill>
              <a:effectLst/>
              <a:latin typeface="Calibri" panose="020F0502020204030204" pitchFamily="34" charset="0"/>
            </a:endParaRPr>
          </a:p>
          <a:p>
            <a:pPr algn="l" rtl="0" fontAlgn="base"/>
            <a:r>
              <a:rPr lang="en-US" b="0" i="0" u="none" strike="noStrike" dirty="0">
                <a:solidFill>
                  <a:srgbClr val="000000"/>
                </a:solidFill>
                <a:effectLst/>
                <a:latin typeface="Calibri" panose="020F0502020204030204" pitchFamily="34" charset="0"/>
              </a:rPr>
              <a:t>And, your commuter dollars stay with you as long as you stay with your employer.</a:t>
            </a:r>
            <a:endParaRPr lang="en-US" b="0" i="0" dirty="0">
              <a:solidFill>
                <a:srgbClr val="444444"/>
              </a:solidFill>
              <a:effectLst/>
              <a:latin typeface="Calibri" panose="020F0502020204030204" pitchFamily="34" charset="0"/>
            </a:endParaRPr>
          </a:p>
          <a:p>
            <a:endParaRPr lang="en-US" dirty="0">
              <a:solidFill>
                <a:srgbClr val="0A0A0A"/>
              </a:solidFill>
              <a:latin typeface="museo-sans"/>
            </a:endParaRPr>
          </a:p>
        </p:txBody>
      </p:sp>
      <p:sp>
        <p:nvSpPr>
          <p:cNvPr id="4" name="Slide Number Placeholder 3"/>
          <p:cNvSpPr>
            <a:spLocks noGrp="1"/>
          </p:cNvSpPr>
          <p:nvPr>
            <p:ph type="sldNum" sz="quarter" idx="5"/>
          </p:nvPr>
        </p:nvSpPr>
        <p:spPr/>
        <p:txBody>
          <a:bodyPr/>
          <a:lstStyle/>
          <a:p>
            <a:pPr marL="0" marR="0" lvl="0" indent="0" algn="r" defTabSz="457189" rtl="0" eaLnBrk="1" fontAlgn="auto" latinLnBrk="0" hangingPunct="1">
              <a:lnSpc>
                <a:spcPct val="100000"/>
              </a:lnSpc>
              <a:spcBef>
                <a:spcPts val="0"/>
              </a:spcBef>
              <a:spcAft>
                <a:spcPts val="0"/>
              </a:spcAft>
              <a:buClrTx/>
              <a:buSzTx/>
              <a:buFontTx/>
              <a:buNone/>
              <a:tabLst/>
              <a:defRPr/>
            </a:pPr>
            <a:fld id="{BBE42FE3-2463-BA40-B165-CCAA241FE5E0}"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189" rtl="0" eaLnBrk="1" fontAlgn="auto" latinLnBrk="0" hangingPunct="1">
                <a:lnSpc>
                  <a:spcPct val="100000"/>
                </a:lnSpc>
                <a:spcBef>
                  <a:spcPts val="0"/>
                </a:spcBef>
                <a:spcAft>
                  <a:spcPts val="0"/>
                </a:spcAft>
                <a:buClrTx/>
                <a:buSzTx/>
                <a:buFontTx/>
                <a:buNone/>
                <a:tabLst/>
                <a:defRPr/>
              </a:pPr>
              <a:t>3</a:t>
            </a:fld>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88056146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fontAlgn="base"/>
            <a:r>
              <a:rPr lang="en-US" b="0" i="0" dirty="0">
                <a:solidFill>
                  <a:srgbClr val="000000"/>
                </a:solidFill>
                <a:effectLst/>
                <a:latin typeface="Calibri" panose="020F0502020204030204" pitchFamily="34" charset="0"/>
              </a:rPr>
              <a:t>​</a:t>
            </a:r>
            <a:endParaRPr lang="en-US" b="0" i="0" dirty="0">
              <a:solidFill>
                <a:srgbClr val="444444"/>
              </a:solidFill>
              <a:effectLst/>
              <a:latin typeface="Calibri" panose="020F0502020204030204" pitchFamily="34" charset="0"/>
            </a:endParaRPr>
          </a:p>
          <a:p>
            <a:pPr algn="l" rtl="0" fontAlgn="base"/>
            <a:r>
              <a:rPr lang="en-US" b="0" i="0" u="none" strike="noStrike" dirty="0">
                <a:solidFill>
                  <a:srgbClr val="000000"/>
                </a:solidFill>
                <a:effectLst/>
                <a:latin typeface="Calibri" panose="020F0502020204030204" pitchFamily="34" charset="0"/>
              </a:rPr>
              <a:t>The money you contribute to Commuter benefits is not subject to payroll taxes and income taxes, so you end up paying less in taxes and taking home more of your paycheck.</a:t>
            </a:r>
            <a:endParaRPr lang="en-US" b="0" i="0" dirty="0">
              <a:solidFill>
                <a:srgbClr val="444444"/>
              </a:solidFill>
              <a:effectLst/>
              <a:latin typeface="Calibri" panose="020F0502020204030204" pitchFamily="34" charset="0"/>
            </a:endParaRPr>
          </a:p>
          <a:p>
            <a:endParaRPr lang="en-US" dirty="0">
              <a:cs typeface="Calibri"/>
            </a:endParaRPr>
          </a:p>
          <a:p>
            <a:endParaRPr lang="en-US" dirty="0">
              <a:cs typeface="Calibri"/>
            </a:endParaRPr>
          </a:p>
        </p:txBody>
      </p:sp>
      <p:sp>
        <p:nvSpPr>
          <p:cNvPr id="4" name="Slide Number Placeholder 3"/>
          <p:cNvSpPr>
            <a:spLocks noGrp="1"/>
          </p:cNvSpPr>
          <p:nvPr>
            <p:ph type="sldNum" sz="quarter" idx="5"/>
          </p:nvPr>
        </p:nvSpPr>
        <p:spPr/>
        <p:txBody>
          <a:bodyPr/>
          <a:lstStyle/>
          <a:p>
            <a:fld id="{62A1EAA6-3210-448E-8BE0-2689CAAD085F}" type="slidenum">
              <a:rPr lang="en-US" smtClean="0"/>
              <a:t>4</a:t>
            </a:fld>
            <a:endParaRPr lang="en-US" dirty="0"/>
          </a:p>
        </p:txBody>
      </p:sp>
    </p:spTree>
    <p:extLst>
      <p:ext uri="{BB962C8B-B14F-4D97-AF65-F5344CB8AC3E}">
        <p14:creationId xmlns:p14="http://schemas.microsoft.com/office/powerpoint/2010/main" val="60972615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fontAlgn="base"/>
            <a:r>
              <a:rPr lang="en-US" b="0" i="0" u="none" strike="noStrike" dirty="0">
                <a:solidFill>
                  <a:srgbClr val="000000"/>
                </a:solidFill>
                <a:effectLst/>
                <a:latin typeface="Calibri" panose="020F0502020204030204" pitchFamily="34" charset="0"/>
              </a:rPr>
              <a:t>According to your company’s plan, you may be able to use your commuter funds on a variety of transit types. </a:t>
            </a:r>
          </a:p>
          <a:p>
            <a:pPr algn="l" rtl="0" fontAlgn="base"/>
            <a:r>
              <a:rPr lang="en-US" b="0" i="0" dirty="0">
                <a:solidFill>
                  <a:srgbClr val="000000"/>
                </a:solidFill>
                <a:effectLst/>
                <a:latin typeface="Calibri" panose="020F0502020204030204" pitchFamily="34" charset="0"/>
              </a:rPr>
              <a:t>​</a:t>
            </a:r>
            <a:endParaRPr lang="en-US" b="0" i="0" dirty="0">
              <a:solidFill>
                <a:srgbClr val="444444"/>
              </a:solidFill>
              <a:effectLst/>
              <a:latin typeface="Calibri" panose="020F0502020204030204" pitchFamily="34" charset="0"/>
            </a:endParaRPr>
          </a:p>
          <a:p>
            <a:pPr algn="l" rtl="0" fontAlgn="base">
              <a:buFont typeface="Arial" panose="020B0604020202020204" pitchFamily="34" charset="0"/>
              <a:buChar char="•"/>
            </a:pPr>
            <a:r>
              <a:rPr lang="en-US" sz="1800" b="0" i="0" u="none" strike="noStrike" dirty="0">
                <a:solidFill>
                  <a:srgbClr val="000000"/>
                </a:solidFill>
                <a:effectLst/>
                <a:latin typeface="Calibri" panose="020F0502020204030204" pitchFamily="34" charset="0"/>
              </a:rPr>
              <a:t>Eligible transit expenses may include bus, ferry, streetcar, subway, train, or vanpool fees.</a:t>
            </a:r>
            <a:r>
              <a:rPr lang="en-US" sz="1800" b="0" i="0" dirty="0">
                <a:solidFill>
                  <a:srgbClr val="000000"/>
                </a:solidFill>
                <a:effectLst/>
                <a:latin typeface="Calibri" panose="020F0502020204030204" pitchFamily="34" charset="0"/>
              </a:rPr>
              <a:t>​</a:t>
            </a:r>
          </a:p>
          <a:p>
            <a:pPr algn="l" rtl="0" fontAlgn="base">
              <a:buFont typeface="Arial" panose="020B0604020202020204" pitchFamily="34" charset="0"/>
              <a:buChar char="•"/>
            </a:pPr>
            <a:endParaRPr lang="en-US" sz="1800" b="0" i="0" dirty="0">
              <a:solidFill>
                <a:srgbClr val="444444"/>
              </a:solidFill>
              <a:effectLst/>
              <a:latin typeface="Arial" panose="020B0604020202020204" pitchFamily="34" charset="0"/>
            </a:endParaRPr>
          </a:p>
          <a:p>
            <a:pPr algn="l" rtl="0" fontAlgn="base">
              <a:buFont typeface="Arial" panose="020B0604020202020204" pitchFamily="34" charset="0"/>
              <a:buChar char="•"/>
            </a:pPr>
            <a:r>
              <a:rPr lang="en-US" sz="1800" b="0" i="0" u="none" strike="noStrike" dirty="0">
                <a:solidFill>
                  <a:srgbClr val="000000"/>
                </a:solidFill>
                <a:effectLst/>
                <a:latin typeface="Calibri" panose="020F0502020204030204" pitchFamily="34" charset="0"/>
              </a:rPr>
              <a:t>Eligible parking expenses may include parking at or near work, employer-owned parking, and parking at or near public transportation to get to work. </a:t>
            </a:r>
          </a:p>
          <a:p>
            <a:pPr algn="l" rtl="0" fontAlgn="base">
              <a:buFont typeface="Arial" panose="020B0604020202020204" pitchFamily="34" charset="0"/>
              <a:buChar char="•"/>
            </a:pPr>
            <a:endParaRPr lang="en-US" sz="1800" b="0" i="0" u="none" strike="noStrike" dirty="0">
              <a:solidFill>
                <a:srgbClr val="000000"/>
              </a:solidFill>
              <a:effectLst/>
              <a:latin typeface="Calibri" panose="020F0502020204030204" pitchFamily="34" charset="0"/>
            </a:endParaRPr>
          </a:p>
          <a:p>
            <a:pPr algn="l" rtl="0" fontAlgn="base">
              <a:buFont typeface="Arial" panose="020B0604020202020204" pitchFamily="34" charset="0"/>
              <a:buChar char="•"/>
            </a:pPr>
            <a:r>
              <a:rPr lang="en-US" sz="1800" b="0" i="0" u="none" strike="noStrike" dirty="0">
                <a:solidFill>
                  <a:srgbClr val="000000"/>
                </a:solidFill>
                <a:effectLst/>
                <a:latin typeface="Calibri" panose="020F0502020204030204" pitchFamily="34" charset="0"/>
              </a:rPr>
              <a:t>Note that your parking funds can only be used for work-related parking, you are not able to use funds for personal or recreational parking. While it may be fun to spend a day at the beach, unfortunately, you can’t use your commuter parking benefits there. </a:t>
            </a:r>
            <a:endParaRPr lang="en-US" sz="1800" b="0" i="0" dirty="0">
              <a:solidFill>
                <a:srgbClr val="444444"/>
              </a:solidFill>
              <a:effectLst/>
              <a:latin typeface="Arial" panose="020B0604020202020204" pitchFamily="34" charset="0"/>
            </a:endParaRP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457189" rtl="0" eaLnBrk="1" fontAlgn="auto" latinLnBrk="0" hangingPunct="1">
              <a:lnSpc>
                <a:spcPct val="100000"/>
              </a:lnSpc>
              <a:spcBef>
                <a:spcPts val="0"/>
              </a:spcBef>
              <a:spcAft>
                <a:spcPts val="0"/>
              </a:spcAft>
              <a:buClrTx/>
              <a:buSzTx/>
              <a:buFontTx/>
              <a:buNone/>
              <a:tabLst/>
              <a:defRPr/>
            </a:pPr>
            <a:fld id="{BBE42FE3-2463-BA40-B165-CCAA241FE5E0}"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189" rtl="0" eaLnBrk="1" fontAlgn="auto" latinLnBrk="0" hangingPunct="1">
                <a:lnSpc>
                  <a:spcPct val="100000"/>
                </a:lnSpc>
                <a:spcBef>
                  <a:spcPts val="0"/>
                </a:spcBef>
                <a:spcAft>
                  <a:spcPts val="0"/>
                </a:spcAft>
                <a:buClrTx/>
                <a:buSzTx/>
                <a:buFontTx/>
                <a:buNone/>
                <a:tabLst/>
                <a:defRPr/>
              </a:pPr>
              <a:t>5</a:t>
            </a:fld>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46059623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Each year the Internal Revenue Service determines the contribution limit per month for transit and parking.</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You can contribute to both a transit account and a parking account if you have both needs; but they will remain in separate accounts. </a:t>
            </a:r>
          </a:p>
          <a:p>
            <a:r>
              <a:rPr lang="en-US" sz="1200" kern="1200" dirty="0">
                <a:solidFill>
                  <a:schemeClr val="tx1"/>
                </a:solidFill>
                <a:effectLst/>
                <a:latin typeface="+mn-lt"/>
                <a:ea typeface="+mn-ea"/>
                <a:cs typeface="+mn-cs"/>
              </a:rPr>
              <a:t> </a:t>
            </a:r>
            <a:endParaRPr lang="en-US" sz="1200" kern="1200" dirty="0">
              <a:solidFill>
                <a:schemeClr val="tx1"/>
              </a:solidFill>
              <a:effectLst/>
              <a:latin typeface="+mn-lt"/>
              <a:ea typeface="Calibri"/>
              <a:cs typeface="Calibri"/>
            </a:endParaRPr>
          </a:p>
          <a:p>
            <a:pPr lvl="1"/>
            <a:endParaRPr lang="en-US" sz="1200"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5"/>
          </p:nvPr>
        </p:nvSpPr>
        <p:spPr/>
        <p:txBody>
          <a:bodyPr/>
          <a:lstStyle/>
          <a:p>
            <a:pPr marL="0" marR="0" lvl="0" indent="0" algn="r" defTabSz="457189" rtl="0" eaLnBrk="1" fontAlgn="auto" latinLnBrk="0" hangingPunct="1">
              <a:lnSpc>
                <a:spcPct val="100000"/>
              </a:lnSpc>
              <a:spcBef>
                <a:spcPts val="0"/>
              </a:spcBef>
              <a:spcAft>
                <a:spcPts val="0"/>
              </a:spcAft>
              <a:buClrTx/>
              <a:buSzTx/>
              <a:buFontTx/>
              <a:buNone/>
              <a:tabLst/>
              <a:defRPr/>
            </a:pPr>
            <a:fld id="{BBE42FE3-2463-BA40-B165-CCAA241FE5E0}"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189" rtl="0" eaLnBrk="1" fontAlgn="auto" latinLnBrk="0" hangingPunct="1">
                <a:lnSpc>
                  <a:spcPct val="100000"/>
                </a:lnSpc>
                <a:spcBef>
                  <a:spcPts val="0"/>
                </a:spcBef>
                <a:spcAft>
                  <a:spcPts val="0"/>
                </a:spcAft>
                <a:buClrTx/>
                <a:buSzTx/>
                <a:buFontTx/>
                <a:buNone/>
                <a:tabLst/>
                <a:defRPr/>
              </a:pPr>
              <a:t>6</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9073174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fontAlgn="base"/>
            <a:r>
              <a:rPr lang="en-US" b="0" i="0" u="none" strike="noStrike" dirty="0">
                <a:solidFill>
                  <a:srgbClr val="000000"/>
                </a:solidFill>
                <a:effectLst/>
                <a:latin typeface="Calibri" panose="020F0502020204030204" pitchFamily="34" charset="0"/>
              </a:rPr>
              <a:t>A great aspect of the commuter benefit is the flexibility to make changes. There is no need to wait for open enrollment. You can activate, change, or pause commuter payments any time. So, if your commute changes, you can set aside only the funds you need for the next month.</a:t>
            </a:r>
            <a:r>
              <a:rPr lang="en-US" b="0" i="0" dirty="0">
                <a:solidFill>
                  <a:srgbClr val="000000"/>
                </a:solidFill>
                <a:effectLst/>
                <a:latin typeface="Calibri" panose="020F0502020204030204" pitchFamily="34" charset="0"/>
              </a:rPr>
              <a:t>​</a:t>
            </a:r>
            <a:endParaRPr lang="en-US" b="0" i="0" dirty="0">
              <a:solidFill>
                <a:srgbClr val="444444"/>
              </a:solidFill>
              <a:effectLst/>
              <a:latin typeface="Calibri" panose="020F0502020204030204" pitchFamily="34" charset="0"/>
            </a:endParaRPr>
          </a:p>
          <a:p>
            <a:pPr algn="l" rtl="0" fontAlgn="base"/>
            <a:r>
              <a:rPr lang="en-US" b="0" i="0" dirty="0">
                <a:solidFill>
                  <a:srgbClr val="000000"/>
                </a:solidFill>
                <a:effectLst/>
                <a:latin typeface="Calibri" panose="020F0502020204030204" pitchFamily="34" charset="0"/>
              </a:rPr>
              <a:t>​</a:t>
            </a:r>
            <a:endParaRPr lang="en-US" b="0" i="0" dirty="0">
              <a:solidFill>
                <a:srgbClr val="444444"/>
              </a:solidFill>
              <a:effectLst/>
              <a:latin typeface="Calibri" panose="020F0502020204030204" pitchFamily="34" charset="0"/>
            </a:endParaRPr>
          </a:p>
          <a:p>
            <a:pPr algn="l" rtl="0" fontAlgn="base"/>
            <a:r>
              <a:rPr lang="en-US" b="0" i="0" u="none" strike="noStrike" dirty="0">
                <a:solidFill>
                  <a:srgbClr val="000000"/>
                </a:solidFill>
                <a:effectLst/>
                <a:latin typeface="Calibri" panose="020F0502020204030204" pitchFamily="34" charset="0"/>
              </a:rPr>
              <a:t>Your commuter dollars stay with you as long as you stay with your employer.</a:t>
            </a:r>
            <a:r>
              <a:rPr lang="en-US" b="0" i="0" dirty="0">
                <a:solidFill>
                  <a:srgbClr val="000000"/>
                </a:solidFill>
                <a:effectLst/>
                <a:latin typeface="Calibri" panose="020F0502020204030204" pitchFamily="34" charset="0"/>
              </a:rPr>
              <a:t>​</a:t>
            </a:r>
            <a:endParaRPr lang="en-US" b="0" i="0" dirty="0">
              <a:solidFill>
                <a:srgbClr val="444444"/>
              </a:solidFill>
              <a:effectLst/>
              <a:latin typeface="Calibri" panose="020F0502020204030204" pitchFamily="34" charset="0"/>
            </a:endParaRPr>
          </a:p>
          <a:p>
            <a:pPr algn="l" rtl="0" fontAlgn="base"/>
            <a:r>
              <a:rPr lang="en-US" b="0" i="0" dirty="0">
                <a:solidFill>
                  <a:srgbClr val="000000"/>
                </a:solidFill>
                <a:effectLst/>
                <a:latin typeface="Calibri" panose="020F0502020204030204" pitchFamily="34" charset="0"/>
              </a:rPr>
              <a:t>​</a:t>
            </a:r>
            <a:endParaRPr lang="en-US" b="0" i="0" dirty="0">
              <a:solidFill>
                <a:srgbClr val="444444"/>
              </a:solidFill>
              <a:effectLst/>
              <a:latin typeface="Calibri" panose="020F0502020204030204" pitchFamily="34" charset="0"/>
            </a:endParaRPr>
          </a:p>
          <a:p>
            <a:pPr algn="l" rtl="0" fontAlgn="base"/>
            <a:r>
              <a:rPr lang="en-US" b="0" i="0" u="none" strike="noStrike" dirty="0">
                <a:solidFill>
                  <a:srgbClr val="000000"/>
                </a:solidFill>
                <a:effectLst/>
                <a:latin typeface="Calibri" panose="020F0502020204030204" pitchFamily="34" charset="0"/>
              </a:rPr>
              <a:t>It is important to note, however, that the parking and transit commuter benefits are separate. You are not able to transfer funds from transit to parking or vice versa; your funds must stay within the benefit type they are designated for.</a:t>
            </a:r>
            <a:r>
              <a:rPr lang="en-US" b="0" i="0" dirty="0">
                <a:solidFill>
                  <a:srgbClr val="000000"/>
                </a:solidFill>
                <a:effectLst/>
                <a:latin typeface="Calibri" panose="020F0502020204030204" pitchFamily="34" charset="0"/>
              </a:rPr>
              <a:t>​</a:t>
            </a:r>
            <a:endParaRPr lang="en-US" b="0" i="0" dirty="0">
              <a:solidFill>
                <a:srgbClr val="444444"/>
              </a:solidFill>
              <a:effectLst/>
              <a:latin typeface="Calibri" panose="020F0502020204030204" pitchFamily="34" charset="0"/>
            </a:endParaRPr>
          </a:p>
          <a:p>
            <a:pPr algn="l" rtl="0" fontAlgn="base"/>
            <a:r>
              <a:rPr lang="en-US" b="0" i="0" dirty="0">
                <a:solidFill>
                  <a:srgbClr val="000000"/>
                </a:solidFill>
                <a:effectLst/>
                <a:latin typeface="Calibri" panose="020F0502020204030204" pitchFamily="34" charset="0"/>
              </a:rPr>
              <a:t>​</a:t>
            </a:r>
            <a:endParaRPr lang="en-US" b="0" i="0" dirty="0">
              <a:solidFill>
                <a:srgbClr val="444444"/>
              </a:solidFill>
              <a:effectLst/>
              <a:latin typeface="Calibri" panose="020F0502020204030204" pitchFamily="34" charset="0"/>
            </a:endParaRPr>
          </a:p>
          <a:p>
            <a:endParaRPr lang="en-US" dirty="0">
              <a:ea typeface="Calibri"/>
              <a:cs typeface="Calibri"/>
            </a:endParaRPr>
          </a:p>
        </p:txBody>
      </p:sp>
      <p:sp>
        <p:nvSpPr>
          <p:cNvPr id="4" name="Slide Number Placeholder 3"/>
          <p:cNvSpPr>
            <a:spLocks noGrp="1"/>
          </p:cNvSpPr>
          <p:nvPr>
            <p:ph type="sldNum" sz="quarter" idx="5"/>
          </p:nvPr>
        </p:nvSpPr>
        <p:spPr/>
        <p:txBody>
          <a:bodyPr/>
          <a:lstStyle/>
          <a:p>
            <a:pPr marL="0" marR="0" lvl="0" indent="0" algn="r" defTabSz="457189" rtl="0" eaLnBrk="1" fontAlgn="auto" latinLnBrk="0" hangingPunct="1">
              <a:lnSpc>
                <a:spcPct val="100000"/>
              </a:lnSpc>
              <a:spcBef>
                <a:spcPts val="0"/>
              </a:spcBef>
              <a:spcAft>
                <a:spcPts val="0"/>
              </a:spcAft>
              <a:buClrTx/>
              <a:buSzTx/>
              <a:buFontTx/>
              <a:buNone/>
              <a:tabLst/>
              <a:defRPr/>
            </a:pPr>
            <a:fld id="{BBE42FE3-2463-BA40-B165-CCAA241FE5E0}"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189" rtl="0" eaLnBrk="1" fontAlgn="auto" latinLnBrk="0" hangingPunct="1">
                <a:lnSpc>
                  <a:spcPct val="100000"/>
                </a:lnSpc>
                <a:spcBef>
                  <a:spcPts val="0"/>
                </a:spcBef>
                <a:spcAft>
                  <a:spcPts val="0"/>
                </a:spcAft>
                <a:buClrTx/>
                <a:buSzTx/>
                <a:buFontTx/>
                <a:buNone/>
                <a:tabLst/>
                <a:defRPr/>
              </a:pPr>
              <a:t>7</a:t>
            </a:fld>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96715131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i="0" kern="1200" dirty="0">
                <a:effectLst/>
                <a:ea typeface="Calibri"/>
                <a:cs typeface="Calibri"/>
              </a:rPr>
              <a:t>So---What types of transportation do you plan to use this year in your commute?</a:t>
            </a:r>
          </a:p>
          <a:p>
            <a:endParaRPr lang="en-US" b="0" i="0" kern="1200" dirty="0">
              <a:effectLst/>
              <a:ea typeface="Calibri"/>
              <a:cs typeface="Calibri"/>
            </a:endParaRPr>
          </a:p>
          <a:p>
            <a:pPr marL="228600" indent="-228600">
              <a:buAutoNum type="alphaUcPeriod"/>
            </a:pPr>
            <a:r>
              <a:rPr lang="en-US" b="0" i="0" kern="1200" dirty="0">
                <a:effectLst/>
                <a:ea typeface="Calibri"/>
                <a:cs typeface="Calibri"/>
              </a:rPr>
              <a:t>Ferry</a:t>
            </a:r>
          </a:p>
          <a:p>
            <a:pPr marL="228600" indent="-228600">
              <a:buAutoNum type="alphaUcPeriod"/>
            </a:pPr>
            <a:r>
              <a:rPr lang="en-US" b="0" i="0" kern="1200" dirty="0">
                <a:effectLst/>
                <a:ea typeface="Calibri"/>
                <a:cs typeface="Calibri"/>
              </a:rPr>
              <a:t>Subway</a:t>
            </a:r>
          </a:p>
          <a:p>
            <a:pPr marL="228600" indent="-228600">
              <a:buAutoNum type="alphaUcPeriod"/>
            </a:pPr>
            <a:r>
              <a:rPr lang="en-US" b="0" i="0" kern="1200" dirty="0">
                <a:effectLst/>
                <a:ea typeface="Calibri"/>
                <a:cs typeface="Calibri"/>
              </a:rPr>
              <a:t>Bus</a:t>
            </a:r>
          </a:p>
          <a:p>
            <a:pPr marL="228600" indent="-228600">
              <a:buAutoNum type="alphaUcPeriod"/>
            </a:pPr>
            <a:r>
              <a:rPr lang="en-US" b="0" i="0" kern="1200" dirty="0">
                <a:effectLst/>
                <a:ea typeface="Calibri"/>
                <a:cs typeface="Calibri"/>
              </a:rPr>
              <a:t>Train</a:t>
            </a:r>
          </a:p>
          <a:p>
            <a:pPr marL="228600" indent="-228600">
              <a:buAutoNum type="alphaUcPeriod"/>
            </a:pPr>
            <a:r>
              <a:rPr lang="en-US" b="0" i="0" kern="1200" dirty="0">
                <a:effectLst/>
                <a:ea typeface="Calibri"/>
                <a:cs typeface="Calibri"/>
              </a:rPr>
              <a:t>Other</a:t>
            </a:r>
          </a:p>
          <a:p>
            <a:pPr marL="228600" indent="-228600">
              <a:buAutoNum type="alphaUcPeriod"/>
            </a:pPr>
            <a:endParaRPr lang="en-US" b="0" i="0" kern="1200" dirty="0">
              <a:effectLst/>
              <a:ea typeface="Calibri"/>
              <a:cs typeface="Calibri"/>
            </a:endParaRPr>
          </a:p>
          <a:p>
            <a:pPr marL="228600" indent="-228600">
              <a:buAutoNum type="alphaUcPeriod"/>
            </a:pPr>
            <a:endParaRPr lang="en-US" b="0" i="0" kern="1200" dirty="0">
              <a:effectLst/>
              <a:ea typeface="Calibri"/>
              <a:cs typeface="Calibri"/>
            </a:endParaRPr>
          </a:p>
        </p:txBody>
      </p:sp>
      <p:sp>
        <p:nvSpPr>
          <p:cNvPr id="4" name="Slide Number Placeholder 3"/>
          <p:cNvSpPr>
            <a:spLocks noGrp="1"/>
          </p:cNvSpPr>
          <p:nvPr>
            <p:ph type="sldNum" sz="quarter" idx="5"/>
          </p:nvPr>
        </p:nvSpPr>
        <p:spPr/>
        <p:txBody>
          <a:bodyPr/>
          <a:lstStyle/>
          <a:p>
            <a:pPr marL="0" marR="0" lvl="0" indent="0" algn="r" defTabSz="457189" rtl="0" eaLnBrk="1" fontAlgn="auto" latinLnBrk="0" hangingPunct="1">
              <a:lnSpc>
                <a:spcPct val="100000"/>
              </a:lnSpc>
              <a:spcBef>
                <a:spcPts val="0"/>
              </a:spcBef>
              <a:spcAft>
                <a:spcPts val="0"/>
              </a:spcAft>
              <a:buClrTx/>
              <a:buSzTx/>
              <a:buFontTx/>
              <a:buNone/>
              <a:tabLst/>
              <a:defRPr/>
            </a:pPr>
            <a:fld id="{BBE42FE3-2463-BA40-B165-CCAA241FE5E0}"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189" rtl="0" eaLnBrk="1" fontAlgn="auto" latinLnBrk="0" hangingPunct="1">
                <a:lnSpc>
                  <a:spcPct val="100000"/>
                </a:lnSpc>
                <a:spcBef>
                  <a:spcPts val="0"/>
                </a:spcBef>
                <a:spcAft>
                  <a:spcPts val="0"/>
                </a:spcAft>
                <a:buClrTx/>
                <a:buSzTx/>
                <a:buFontTx/>
                <a:buNone/>
                <a:tabLst/>
                <a:defRPr/>
              </a:pPr>
              <a:t>8</a:t>
            </a:fld>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96429137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*display/discuss results of choices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No matter how you get to work, you can use commuter benefits to save money.</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5"/>
          </p:nvPr>
        </p:nvSpPr>
        <p:spPr/>
        <p:txBody>
          <a:bodyPr/>
          <a:lstStyle/>
          <a:p>
            <a:pPr marL="0" marR="0" lvl="0" indent="0" algn="r" defTabSz="457189" rtl="0" eaLnBrk="1" fontAlgn="auto" latinLnBrk="0" hangingPunct="1">
              <a:lnSpc>
                <a:spcPct val="100000"/>
              </a:lnSpc>
              <a:spcBef>
                <a:spcPts val="0"/>
              </a:spcBef>
              <a:spcAft>
                <a:spcPts val="0"/>
              </a:spcAft>
              <a:buClrTx/>
              <a:buSzTx/>
              <a:buFontTx/>
              <a:buNone/>
              <a:tabLst/>
              <a:defRPr/>
            </a:pPr>
            <a:fld id="{BBE42FE3-2463-BA40-B165-CCAA241FE5E0}"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189" rtl="0" eaLnBrk="1" fontAlgn="auto" latinLnBrk="0" hangingPunct="1">
                <a:lnSpc>
                  <a:spcPct val="100000"/>
                </a:lnSpc>
                <a:spcBef>
                  <a:spcPts val="0"/>
                </a:spcBef>
                <a:spcAft>
                  <a:spcPts val="0"/>
                </a:spcAft>
                <a:buClrTx/>
                <a:buSzTx/>
                <a:buFontTx/>
                <a:buNone/>
                <a:tabLst/>
                <a:defRPr/>
              </a:pPr>
              <a:t>9</a:t>
            </a:fld>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597218476"/>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0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8.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09.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1.png"/><Relationship Id="rId1" Type="http://schemas.openxmlformats.org/officeDocument/2006/relationships/slideMaster" Target="../slideMasters/slideMaster8.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2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9.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5.xml"/></Relationships>
</file>

<file path=ppt/slideLayouts/_rels/slideLayout44.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5.xml"/></Relationships>
</file>

<file path=ppt/slideLayouts/_rels/slideLayout45.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6.xml"/></Relationships>
</file>

<file path=ppt/slideLayouts/_rels/slideLayout51.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6.xml"/></Relationships>
</file>

<file path=ppt/slideLayouts/_rels/slideLayout52.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6.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7.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6.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5.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6.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1.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6.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6.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7.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 2 images (V)">
    <p:bg>
      <p:bgPr>
        <a:solidFill>
          <a:schemeClr val="bg1"/>
        </a:solidFill>
        <a:effectLst/>
      </p:bgPr>
    </p:bg>
    <p:spTree>
      <p:nvGrpSpPr>
        <p:cNvPr id="1" name=""/>
        <p:cNvGrpSpPr/>
        <p:nvPr/>
      </p:nvGrpSpPr>
      <p:grpSpPr>
        <a:xfrm>
          <a:off x="0" y="0"/>
          <a:ext cx="0" cy="0"/>
          <a:chOff x="0" y="0"/>
          <a:chExt cx="0" cy="0"/>
        </a:xfrm>
      </p:grpSpPr>
      <p:cxnSp>
        <p:nvCxnSpPr>
          <p:cNvPr id="26" name="Straight Connector 25">
            <a:extLst>
              <a:ext uri="{FF2B5EF4-FFF2-40B4-BE49-F238E27FC236}">
                <a16:creationId xmlns:a16="http://schemas.microsoft.com/office/drawing/2014/main" id="{0424EB57-4171-114A-B394-EEA9D641DFBF}"/>
              </a:ext>
            </a:extLst>
          </p:cNvPr>
          <p:cNvCxnSpPr>
            <a:cxnSpLocks/>
          </p:cNvCxnSpPr>
          <p:nvPr userDrawn="1"/>
        </p:nvCxnSpPr>
        <p:spPr>
          <a:xfrm>
            <a:off x="7394757" y="5908907"/>
            <a:ext cx="1450323" cy="0"/>
          </a:xfrm>
          <a:prstGeom prst="line">
            <a:avLst/>
          </a:prstGeom>
          <a:ln w="152400">
            <a:solidFill>
              <a:schemeClr val="tx2"/>
            </a:solidFill>
          </a:ln>
          <a:effectLst/>
        </p:spPr>
        <p:style>
          <a:lnRef idx="2">
            <a:schemeClr val="accent1"/>
          </a:lnRef>
          <a:fillRef idx="0">
            <a:schemeClr val="accent1"/>
          </a:fillRef>
          <a:effectRef idx="1">
            <a:schemeClr val="accent1"/>
          </a:effectRef>
          <a:fontRef idx="minor">
            <a:schemeClr val="tx1"/>
          </a:fontRef>
        </p:style>
      </p:cxnSp>
      <p:sp>
        <p:nvSpPr>
          <p:cNvPr id="38" name="Title 1">
            <a:extLst>
              <a:ext uri="{FF2B5EF4-FFF2-40B4-BE49-F238E27FC236}">
                <a16:creationId xmlns:a16="http://schemas.microsoft.com/office/drawing/2014/main" id="{C16A4DCC-52CC-FF4E-91C1-5F6AC1D93F51}"/>
              </a:ext>
            </a:extLst>
          </p:cNvPr>
          <p:cNvSpPr>
            <a:spLocks noGrp="1"/>
          </p:cNvSpPr>
          <p:nvPr>
            <p:ph type="title" hasCustomPrompt="1"/>
          </p:nvPr>
        </p:nvSpPr>
        <p:spPr>
          <a:xfrm>
            <a:off x="601134" y="2865747"/>
            <a:ext cx="6375303" cy="3317576"/>
          </a:xfrm>
          <a:prstGeom prst="rect">
            <a:avLst/>
          </a:prstGeom>
        </p:spPr>
        <p:txBody>
          <a:bodyPr wrap="square" lIns="0" rIns="0" anchor="t" anchorCtr="0">
            <a:spAutoFit/>
          </a:bodyPr>
          <a:lstStyle>
            <a:lvl1pPr algn="l">
              <a:lnSpc>
                <a:spcPct val="110000"/>
              </a:lnSpc>
              <a:defRPr sz="6667" b="1" cap="none" baseline="0">
                <a:solidFill>
                  <a:schemeClr val="tx2"/>
                </a:solidFill>
                <a:latin typeface="Neue Haas Grotesk Text Pro" panose="020B0504020202020204" pitchFamily="34" charset="0"/>
              </a:defRPr>
            </a:lvl1pPr>
          </a:lstStyle>
          <a:p>
            <a:r>
              <a:rPr lang="en-US"/>
              <a:t>Click to add presentation title here</a:t>
            </a:r>
          </a:p>
        </p:txBody>
      </p:sp>
      <p:grpSp>
        <p:nvGrpSpPr>
          <p:cNvPr id="12" name="Group 11">
            <a:extLst>
              <a:ext uri="{FF2B5EF4-FFF2-40B4-BE49-F238E27FC236}">
                <a16:creationId xmlns:a16="http://schemas.microsoft.com/office/drawing/2014/main" id="{ABDC5A96-024B-9A4C-BE99-A43261583960}"/>
              </a:ext>
            </a:extLst>
          </p:cNvPr>
          <p:cNvGrpSpPr/>
          <p:nvPr userDrawn="1"/>
        </p:nvGrpSpPr>
        <p:grpSpPr>
          <a:xfrm>
            <a:off x="2" y="-1"/>
            <a:ext cx="3781063" cy="1286617"/>
            <a:chOff x="101154" y="-72605"/>
            <a:chExt cx="2285515" cy="777714"/>
          </a:xfrm>
        </p:grpSpPr>
        <p:sp>
          <p:nvSpPr>
            <p:cNvPr id="16" name="Rectangle 15">
              <a:extLst>
                <a:ext uri="{FF2B5EF4-FFF2-40B4-BE49-F238E27FC236}">
                  <a16:creationId xmlns:a16="http://schemas.microsoft.com/office/drawing/2014/main" id="{FADEAD2C-B2AB-3C48-A0BF-C3B7503F4BFE}"/>
                </a:ext>
              </a:extLst>
            </p:cNvPr>
            <p:cNvSpPr/>
            <p:nvPr/>
          </p:nvSpPr>
          <p:spPr>
            <a:xfrm>
              <a:off x="101154" y="-72605"/>
              <a:ext cx="2285515" cy="777714"/>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noAutofit/>
            </a:bodyPr>
            <a:lstStyle/>
            <a:p>
              <a:pPr algn="ctr"/>
              <a:endParaRPr lang="en-US" sz="1800" dirty="0">
                <a:solidFill>
                  <a:srgbClr val="00AAC6"/>
                </a:solidFill>
                <a:latin typeface="Neue Haas Grotesk Text Pro" panose="020B0504020202020204" pitchFamily="34" charset="0"/>
              </a:endParaRPr>
            </a:p>
          </p:txBody>
        </p:sp>
        <p:pic>
          <p:nvPicPr>
            <p:cNvPr id="17" name="Graphic 16">
              <a:extLst>
                <a:ext uri="{FF2B5EF4-FFF2-40B4-BE49-F238E27FC236}">
                  <a16:creationId xmlns:a16="http://schemas.microsoft.com/office/drawing/2014/main" id="{9D76561E-393D-1943-BE4B-7014BC9179A5}"/>
                </a:ext>
              </a:extLst>
            </p:cNvPr>
            <p:cNvPicPr>
              <a:picLocks noChangeAspect="1"/>
            </p:cNvPicPr>
            <p:nvPr/>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502289" y="221418"/>
              <a:ext cx="1479804" cy="236769"/>
            </a:xfrm>
            <a:prstGeom prst="rect">
              <a:avLst/>
            </a:prstGeom>
          </p:spPr>
        </p:pic>
      </p:grpSp>
      <p:sp>
        <p:nvSpPr>
          <p:cNvPr id="28" name="Picture Placeholder 9">
            <a:extLst>
              <a:ext uri="{FF2B5EF4-FFF2-40B4-BE49-F238E27FC236}">
                <a16:creationId xmlns:a16="http://schemas.microsoft.com/office/drawing/2014/main" id="{52A71D86-FD59-B94B-A40A-DDD59513FE63}"/>
              </a:ext>
            </a:extLst>
          </p:cNvPr>
          <p:cNvSpPr>
            <a:spLocks noGrp="1"/>
          </p:cNvSpPr>
          <p:nvPr>
            <p:ph type="pic" sz="quarter" idx="12" hasCustomPrompt="1"/>
          </p:nvPr>
        </p:nvSpPr>
        <p:spPr>
          <a:xfrm>
            <a:off x="4221676" y="396362"/>
            <a:ext cx="2266805" cy="577849"/>
          </a:xfrm>
          <a:prstGeom prst="rect">
            <a:avLst/>
          </a:prstGeom>
        </p:spPr>
        <p:txBody>
          <a:bodyPr lIns="0" tIns="0" rIns="0" bIns="0" anchor="ctr">
            <a:noAutofit/>
          </a:bodyPr>
          <a:lstStyle>
            <a:lvl1pPr marL="0" indent="0">
              <a:buNone/>
              <a:defRPr sz="1867">
                <a:solidFill>
                  <a:schemeClr val="bg2">
                    <a:lumMod val="50000"/>
                  </a:schemeClr>
                </a:solidFill>
                <a:latin typeface="Neue Haas Grotesk Text Pro" panose="020B0504020202020204" pitchFamily="34" charset="0"/>
              </a:defRPr>
            </a:lvl1pPr>
          </a:lstStyle>
          <a:p>
            <a:r>
              <a:rPr lang="en-US" dirty="0"/>
              <a:t>Partner logo</a:t>
            </a:r>
          </a:p>
        </p:txBody>
      </p:sp>
      <p:sp>
        <p:nvSpPr>
          <p:cNvPr id="33" name="Picture Placeholder 2">
            <a:extLst>
              <a:ext uri="{FF2B5EF4-FFF2-40B4-BE49-F238E27FC236}">
                <a16:creationId xmlns:a16="http://schemas.microsoft.com/office/drawing/2014/main" id="{48A83EDF-D51F-7749-AC05-57C061D9DF5F}"/>
              </a:ext>
            </a:extLst>
          </p:cNvPr>
          <p:cNvSpPr>
            <a:spLocks noGrp="1"/>
          </p:cNvSpPr>
          <p:nvPr>
            <p:ph type="pic" idx="1" hasCustomPrompt="1"/>
          </p:nvPr>
        </p:nvSpPr>
        <p:spPr>
          <a:xfrm>
            <a:off x="7403784" y="1"/>
            <a:ext cx="2279315" cy="5815579"/>
          </a:xfrm>
          <a:prstGeom prst="rect">
            <a:avLst/>
          </a:prstGeom>
          <a:solidFill>
            <a:schemeClr val="bg2"/>
          </a:solidFill>
        </p:spPr>
        <p:txBody>
          <a:bodyPr anchor="ctr">
            <a:noAutofit/>
          </a:bodyPr>
          <a:lstStyle>
            <a:lvl1pPr marL="0" indent="0" algn="ctr">
              <a:buNone/>
              <a:defRPr sz="1867">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dirty="0"/>
              <a:t>Insert </a:t>
            </a:r>
            <a:br>
              <a:rPr lang="en-US" dirty="0"/>
            </a:br>
            <a:r>
              <a:rPr lang="en-US" dirty="0"/>
              <a:t>picture</a:t>
            </a:r>
          </a:p>
        </p:txBody>
      </p:sp>
      <p:sp>
        <p:nvSpPr>
          <p:cNvPr id="34" name="Picture Placeholder 2">
            <a:extLst>
              <a:ext uri="{FF2B5EF4-FFF2-40B4-BE49-F238E27FC236}">
                <a16:creationId xmlns:a16="http://schemas.microsoft.com/office/drawing/2014/main" id="{C7AF47E6-1CD4-9E47-B270-BC2D2B08A17A}"/>
              </a:ext>
            </a:extLst>
          </p:cNvPr>
          <p:cNvSpPr>
            <a:spLocks noGrp="1"/>
          </p:cNvSpPr>
          <p:nvPr>
            <p:ph type="pic" idx="13" hasCustomPrompt="1"/>
          </p:nvPr>
        </p:nvSpPr>
        <p:spPr>
          <a:xfrm>
            <a:off x="9913448" y="0"/>
            <a:ext cx="2279315" cy="6858000"/>
          </a:xfrm>
          <a:prstGeom prst="rect">
            <a:avLst/>
          </a:prstGeom>
          <a:solidFill>
            <a:schemeClr val="bg2"/>
          </a:solidFill>
        </p:spPr>
        <p:txBody>
          <a:bodyPr anchor="ctr">
            <a:noAutofit/>
          </a:bodyPr>
          <a:lstStyle>
            <a:lvl1pPr marL="0" indent="0" algn="ctr">
              <a:buNone/>
              <a:defRPr sz="1867">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dirty="0"/>
              <a:t>Insert </a:t>
            </a:r>
            <a:br>
              <a:rPr lang="en-US" dirty="0"/>
            </a:br>
            <a:r>
              <a:rPr lang="en-US" dirty="0"/>
              <a:t>picture</a:t>
            </a:r>
          </a:p>
        </p:txBody>
      </p:sp>
      <p:sp>
        <p:nvSpPr>
          <p:cNvPr id="11" name="Content Placeholder 3">
            <a:extLst>
              <a:ext uri="{FF2B5EF4-FFF2-40B4-BE49-F238E27FC236}">
                <a16:creationId xmlns:a16="http://schemas.microsoft.com/office/drawing/2014/main" id="{963D2459-3252-4E19-63A5-3CCCC37A9962}"/>
              </a:ext>
            </a:extLst>
          </p:cNvPr>
          <p:cNvSpPr>
            <a:spLocks noGrp="1"/>
          </p:cNvSpPr>
          <p:nvPr>
            <p:ph sz="quarter" idx="11" hasCustomPrompt="1"/>
          </p:nvPr>
        </p:nvSpPr>
        <p:spPr>
          <a:xfrm>
            <a:off x="600374" y="6320575"/>
            <a:ext cx="10611137" cy="141064"/>
          </a:xfrm>
          <a:prstGeom prst="rect">
            <a:avLst/>
          </a:prstGeom>
        </p:spPr>
        <p:txBody>
          <a:bodyPr anchor="b">
            <a:spAutoFit/>
          </a:bodyPr>
          <a:lstStyle>
            <a:lvl1pPr marL="0" indent="0">
              <a:lnSpc>
                <a:spcPts val="1067"/>
              </a:lnSpc>
              <a:spcBef>
                <a:spcPts val="0"/>
              </a:spcBef>
              <a:spcAft>
                <a:spcPts val="267"/>
              </a:spcAft>
              <a:buNone/>
              <a:defRPr sz="1067" b="1">
                <a:solidFill>
                  <a:schemeClr val="tx1">
                    <a:lumMod val="90000"/>
                    <a:lumOff val="10000"/>
                  </a:schemeClr>
                </a:solidFill>
                <a:latin typeface="Neue Haas Grotesk Text Pro" panose="020B0504020202020204" pitchFamily="34" charset="0"/>
              </a:defRPr>
            </a:lvl1pPr>
            <a:lvl2pPr marL="609570" indent="0">
              <a:buNone/>
              <a:defRPr sz="1467"/>
            </a:lvl2pPr>
            <a:lvl3pPr marL="1219140" indent="0">
              <a:buNone/>
              <a:defRPr sz="1400"/>
            </a:lvl3pPr>
            <a:lvl4pPr marL="1828709" indent="0">
              <a:buNone/>
              <a:defRPr sz="1333"/>
            </a:lvl4pPr>
            <a:lvl5pPr marL="2438278" indent="0">
              <a:buNone/>
              <a:defRPr sz="1333"/>
            </a:lvl5pPr>
          </a:lstStyle>
          <a:p>
            <a:pPr lvl="0"/>
            <a:r>
              <a:rPr lang="en-US"/>
              <a:t>Month Year (Optional)</a:t>
            </a:r>
          </a:p>
        </p:txBody>
      </p:sp>
    </p:spTree>
    <p:extLst>
      <p:ext uri="{BB962C8B-B14F-4D97-AF65-F5344CB8AC3E}">
        <p14:creationId xmlns:p14="http://schemas.microsoft.com/office/powerpoint/2010/main" val="258241771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 Subtitle">
    <p:bg>
      <p:bgPr>
        <a:solidFill>
          <a:schemeClr val="bg1"/>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ABDC5A96-024B-9A4C-BE99-A43261583960}"/>
              </a:ext>
            </a:extLst>
          </p:cNvPr>
          <p:cNvGrpSpPr/>
          <p:nvPr userDrawn="1"/>
        </p:nvGrpSpPr>
        <p:grpSpPr>
          <a:xfrm>
            <a:off x="2" y="-1"/>
            <a:ext cx="3781063" cy="1286617"/>
            <a:chOff x="101154" y="-72605"/>
            <a:chExt cx="2285515" cy="777713"/>
          </a:xfrm>
        </p:grpSpPr>
        <p:sp>
          <p:nvSpPr>
            <p:cNvPr id="16" name="Rectangle 15">
              <a:extLst>
                <a:ext uri="{FF2B5EF4-FFF2-40B4-BE49-F238E27FC236}">
                  <a16:creationId xmlns:a16="http://schemas.microsoft.com/office/drawing/2014/main" id="{FADEAD2C-B2AB-3C48-A0BF-C3B7503F4BFE}"/>
                </a:ext>
              </a:extLst>
            </p:cNvPr>
            <p:cNvSpPr/>
            <p:nvPr/>
          </p:nvSpPr>
          <p:spPr>
            <a:xfrm>
              <a:off x="101154" y="-72605"/>
              <a:ext cx="2285515" cy="777713"/>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noAutofit/>
            </a:bodyPr>
            <a:lstStyle/>
            <a:p>
              <a:pPr algn="ctr"/>
              <a:endParaRPr lang="en-US" sz="1800" dirty="0">
                <a:solidFill>
                  <a:srgbClr val="00AAC6"/>
                </a:solidFill>
                <a:latin typeface="Neue Haas Grotesk Text Pro" panose="020B0504020202020204" pitchFamily="34" charset="0"/>
              </a:endParaRPr>
            </a:p>
          </p:txBody>
        </p:sp>
        <p:pic>
          <p:nvPicPr>
            <p:cNvPr id="17" name="Graphic 16">
              <a:extLst>
                <a:ext uri="{FF2B5EF4-FFF2-40B4-BE49-F238E27FC236}">
                  <a16:creationId xmlns:a16="http://schemas.microsoft.com/office/drawing/2014/main" id="{9D76561E-393D-1943-BE4B-7014BC9179A5}"/>
                </a:ext>
              </a:extLst>
            </p:cNvPr>
            <p:cNvPicPr>
              <a:picLocks noChangeAspect="1"/>
            </p:cNvPicPr>
            <p:nvPr/>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502289" y="221418"/>
              <a:ext cx="1479804" cy="236769"/>
            </a:xfrm>
            <a:prstGeom prst="rect">
              <a:avLst/>
            </a:prstGeom>
          </p:spPr>
        </p:pic>
      </p:grpSp>
      <p:sp>
        <p:nvSpPr>
          <p:cNvPr id="10" name="Title 1">
            <a:extLst>
              <a:ext uri="{FF2B5EF4-FFF2-40B4-BE49-F238E27FC236}">
                <a16:creationId xmlns:a16="http://schemas.microsoft.com/office/drawing/2014/main" id="{4045F82F-B689-6045-ADF2-08EF38618930}"/>
              </a:ext>
            </a:extLst>
          </p:cNvPr>
          <p:cNvSpPr>
            <a:spLocks noGrp="1"/>
          </p:cNvSpPr>
          <p:nvPr>
            <p:ph type="title" hasCustomPrompt="1"/>
          </p:nvPr>
        </p:nvSpPr>
        <p:spPr>
          <a:xfrm>
            <a:off x="599518" y="3004008"/>
            <a:ext cx="10997061" cy="2339955"/>
          </a:xfrm>
          <a:prstGeom prst="rect">
            <a:avLst/>
          </a:prstGeom>
        </p:spPr>
        <p:txBody>
          <a:bodyPr wrap="square" lIns="0" rIns="0" anchor="t" anchorCtr="0">
            <a:noAutofit/>
          </a:bodyPr>
          <a:lstStyle>
            <a:lvl1pPr algn="l">
              <a:lnSpc>
                <a:spcPct val="110000"/>
              </a:lnSpc>
              <a:defRPr sz="6667" b="1" cap="none" baseline="0">
                <a:solidFill>
                  <a:schemeClr val="tx2"/>
                </a:solidFill>
                <a:latin typeface="Neue Haas Grotesk Text Pro" panose="020B0504020202020204" pitchFamily="34" charset="0"/>
              </a:defRPr>
            </a:lvl1pPr>
          </a:lstStyle>
          <a:p>
            <a:r>
              <a:rPr lang="en-US"/>
              <a:t>Click here to add presentation title </a:t>
            </a:r>
          </a:p>
        </p:txBody>
      </p:sp>
      <p:sp>
        <p:nvSpPr>
          <p:cNvPr id="11" name="Text Placeholder 2">
            <a:extLst>
              <a:ext uri="{FF2B5EF4-FFF2-40B4-BE49-F238E27FC236}">
                <a16:creationId xmlns:a16="http://schemas.microsoft.com/office/drawing/2014/main" id="{B6C5820C-F8EE-3246-B142-FFED5FB6CC11}"/>
              </a:ext>
            </a:extLst>
          </p:cNvPr>
          <p:cNvSpPr>
            <a:spLocks noGrp="1"/>
          </p:cNvSpPr>
          <p:nvPr>
            <p:ph type="body" sz="quarter" idx="16" hasCustomPrompt="1"/>
          </p:nvPr>
        </p:nvSpPr>
        <p:spPr>
          <a:xfrm>
            <a:off x="600375" y="5435600"/>
            <a:ext cx="10997229" cy="645584"/>
          </a:xfrm>
          <a:prstGeom prst="rect">
            <a:avLst/>
          </a:prstGeom>
        </p:spPr>
        <p:txBody>
          <a:bodyPr lIns="0" tIns="0" rIns="0" bIns="0">
            <a:noAutofit/>
          </a:bodyPr>
          <a:lstStyle>
            <a:lvl1pPr marL="0" indent="0">
              <a:lnSpc>
                <a:spcPct val="110000"/>
              </a:lnSpc>
              <a:buNone/>
              <a:defRPr sz="2267">
                <a:latin typeface="Neue Haas Grotesk Text Pro" panose="020B0504020202020204" pitchFamily="34" charset="0"/>
              </a:defRPr>
            </a:lvl1pPr>
            <a:lvl2pPr marL="609570" indent="0">
              <a:buNone/>
              <a:defRPr sz="2267"/>
            </a:lvl2pPr>
            <a:lvl3pPr marL="1219140" indent="0">
              <a:buNone/>
              <a:defRPr sz="2267"/>
            </a:lvl3pPr>
            <a:lvl4pPr marL="1828709" indent="0">
              <a:buNone/>
              <a:defRPr sz="2267"/>
            </a:lvl4pPr>
            <a:lvl5pPr marL="2438278" indent="0">
              <a:buNone/>
              <a:defRPr sz="2267"/>
            </a:lvl5pPr>
          </a:lstStyle>
          <a:p>
            <a:pPr lvl="0"/>
            <a:r>
              <a:rPr lang="en-US"/>
              <a:t>Click to add presentation subtitle</a:t>
            </a:r>
          </a:p>
        </p:txBody>
      </p:sp>
      <p:sp>
        <p:nvSpPr>
          <p:cNvPr id="14" name="Picture Placeholder 9">
            <a:extLst>
              <a:ext uri="{FF2B5EF4-FFF2-40B4-BE49-F238E27FC236}">
                <a16:creationId xmlns:a16="http://schemas.microsoft.com/office/drawing/2014/main" id="{0B66A21A-9D79-524A-B906-23C0AD672E42}"/>
              </a:ext>
            </a:extLst>
          </p:cNvPr>
          <p:cNvSpPr>
            <a:spLocks noGrp="1"/>
          </p:cNvSpPr>
          <p:nvPr>
            <p:ph type="pic" sz="quarter" idx="17" hasCustomPrompt="1"/>
          </p:nvPr>
        </p:nvSpPr>
        <p:spPr>
          <a:xfrm>
            <a:off x="9602479" y="387560"/>
            <a:ext cx="2266805" cy="577849"/>
          </a:xfrm>
          <a:prstGeom prst="rect">
            <a:avLst/>
          </a:prstGeom>
        </p:spPr>
        <p:txBody>
          <a:bodyPr lIns="0" tIns="0" rIns="0" bIns="0" anchor="ctr">
            <a:noAutofit/>
          </a:bodyPr>
          <a:lstStyle>
            <a:lvl1pPr marL="0" indent="0" algn="r">
              <a:buNone/>
              <a:defRPr sz="1867">
                <a:solidFill>
                  <a:schemeClr val="bg2">
                    <a:lumMod val="50000"/>
                  </a:schemeClr>
                </a:solidFill>
                <a:latin typeface="Neue Haas Grotesk Text Pro" panose="020B0504020202020204" pitchFamily="34" charset="0"/>
              </a:defRPr>
            </a:lvl1pPr>
          </a:lstStyle>
          <a:p>
            <a:r>
              <a:rPr lang="en-US" dirty="0"/>
              <a:t>Partner logo</a:t>
            </a:r>
          </a:p>
        </p:txBody>
      </p:sp>
      <p:sp>
        <p:nvSpPr>
          <p:cNvPr id="9" name="Content Placeholder 3">
            <a:extLst>
              <a:ext uri="{FF2B5EF4-FFF2-40B4-BE49-F238E27FC236}">
                <a16:creationId xmlns:a16="http://schemas.microsoft.com/office/drawing/2014/main" id="{9880C862-FC53-A05B-EA8A-50BE275B4926}"/>
              </a:ext>
            </a:extLst>
          </p:cNvPr>
          <p:cNvSpPr>
            <a:spLocks noGrp="1"/>
          </p:cNvSpPr>
          <p:nvPr>
            <p:ph sz="quarter" idx="11" hasCustomPrompt="1"/>
          </p:nvPr>
        </p:nvSpPr>
        <p:spPr>
          <a:xfrm>
            <a:off x="601134" y="6320575"/>
            <a:ext cx="6375303" cy="141064"/>
          </a:xfrm>
          <a:prstGeom prst="rect">
            <a:avLst/>
          </a:prstGeom>
        </p:spPr>
        <p:txBody>
          <a:bodyPr wrap="square" anchor="b">
            <a:spAutoFit/>
          </a:bodyPr>
          <a:lstStyle>
            <a:lvl1pPr marL="0" indent="0">
              <a:lnSpc>
                <a:spcPts val="1067"/>
              </a:lnSpc>
              <a:spcBef>
                <a:spcPts val="0"/>
              </a:spcBef>
              <a:spcAft>
                <a:spcPts val="267"/>
              </a:spcAft>
              <a:buNone/>
              <a:defRPr sz="1067" b="1">
                <a:solidFill>
                  <a:schemeClr val="tx1">
                    <a:lumMod val="90000"/>
                    <a:lumOff val="10000"/>
                  </a:schemeClr>
                </a:solidFill>
                <a:latin typeface="Neue Haas Grotesk Text Pro" panose="020B0504020202020204" pitchFamily="34" charset="0"/>
              </a:defRPr>
            </a:lvl1pPr>
            <a:lvl2pPr marL="609570" indent="0">
              <a:buNone/>
              <a:defRPr sz="1467"/>
            </a:lvl2pPr>
            <a:lvl3pPr marL="1219140" indent="0">
              <a:buNone/>
              <a:defRPr sz="1400"/>
            </a:lvl3pPr>
            <a:lvl4pPr marL="1828709" indent="0">
              <a:buNone/>
              <a:defRPr sz="1333"/>
            </a:lvl4pPr>
            <a:lvl5pPr marL="2438278" indent="0">
              <a:buNone/>
              <a:defRPr sz="1333"/>
            </a:lvl5pPr>
          </a:lstStyle>
          <a:p>
            <a:pPr lvl="0"/>
            <a:r>
              <a:rPr lang="en-US"/>
              <a:t>Month Year (Optional)</a:t>
            </a:r>
          </a:p>
        </p:txBody>
      </p:sp>
    </p:spTree>
    <p:extLst>
      <p:ext uri="{BB962C8B-B14F-4D97-AF65-F5344CB8AC3E}">
        <p14:creationId xmlns:p14="http://schemas.microsoft.com/office/powerpoint/2010/main" val="2054255175"/>
      </p:ext>
    </p:extLst>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preserve="1" userDrawn="1">
  <p:cSld name="CONTENT + Header + Image + Subheader">
    <p:spTree>
      <p:nvGrpSpPr>
        <p:cNvPr id="1" name=""/>
        <p:cNvGrpSpPr/>
        <p:nvPr/>
      </p:nvGrpSpPr>
      <p:grpSpPr>
        <a:xfrm>
          <a:off x="0" y="0"/>
          <a:ext cx="0" cy="0"/>
          <a:chOff x="0" y="0"/>
          <a:chExt cx="0" cy="0"/>
        </a:xfrm>
      </p:grpSpPr>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853441" y="365761"/>
            <a:ext cx="2885440" cy="3568028"/>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sz="4267" b="1" i="0" smtClean="0">
                <a:effectLst/>
                <a:latin typeface="Neue Haas Grotesk Text Pro" panose="020B0504020202020204" pitchFamily="34" charset="0"/>
              </a:defRPr>
            </a:lvl1pPr>
          </a:lstStyle>
          <a:p>
            <a:pPr>
              <a:lnSpc>
                <a:spcPct val="110000"/>
              </a:lnSpc>
            </a:pPr>
            <a:r>
              <a:rPr lang="en-US" sz="4267">
                <a:latin typeface="Neue Haas Grotesk Text Pro" panose="020B0504020202020204" pitchFamily="34" charset="77"/>
              </a:rPr>
              <a:t>Lorem ipsum dolor sit amet, elit </a:t>
            </a:r>
            <a:r>
              <a:rPr lang="en-US" sz="4267" err="1">
                <a:latin typeface="Neue Haas Grotesk Text Pro" panose="020B0504020202020204" pitchFamily="34" charset="77"/>
              </a:rPr>
              <a:t>duis</a:t>
            </a:r>
            <a:r>
              <a:rPr lang="en-US" sz="4267">
                <a:latin typeface="Neue Haas Grotesk Text Pro" panose="020B0504020202020204" pitchFamily="34" charset="77"/>
              </a:rPr>
              <a:t> </a:t>
            </a:r>
            <a:r>
              <a:rPr lang="en-US" sz="4267" err="1">
                <a:latin typeface="Neue Haas Grotesk Text Pro" panose="020B0504020202020204" pitchFamily="34" charset="77"/>
              </a:rPr>
              <a:t>autre</a:t>
            </a:r>
            <a:endParaRPr lang="en-US" sz="4267">
              <a:latin typeface="Neue Haas Grotesk Text Pro" panose="020B0504020202020204" pitchFamily="34" charset="77"/>
            </a:endParaRPr>
          </a:p>
        </p:txBody>
      </p:sp>
      <p:sp>
        <p:nvSpPr>
          <p:cNvPr id="5" name="Text Placeholder 4">
            <a:extLst>
              <a:ext uri="{FF2B5EF4-FFF2-40B4-BE49-F238E27FC236}">
                <a16:creationId xmlns:a16="http://schemas.microsoft.com/office/drawing/2014/main" id="{868A61C9-2982-BB43-9900-1AF92245A505}"/>
              </a:ext>
            </a:extLst>
          </p:cNvPr>
          <p:cNvSpPr>
            <a:spLocks noGrp="1"/>
          </p:cNvSpPr>
          <p:nvPr>
            <p:ph type="body" sz="quarter" idx="12" hasCustomPrompt="1"/>
          </p:nvPr>
        </p:nvSpPr>
        <p:spPr>
          <a:xfrm>
            <a:off x="8704645" y="2626643"/>
            <a:ext cx="2914559" cy="802357"/>
          </a:xfrm>
          <a:prstGeom prst="rect">
            <a:avLst/>
          </a:prstGeom>
        </p:spPr>
        <p:txBody>
          <a:bodyPr anchor="b" anchorCtr="0">
            <a:spAutoFit/>
          </a:bodyPr>
          <a:lstStyle>
            <a:lvl1pPr marL="0" indent="0" algn="l">
              <a:lnSpc>
                <a:spcPct val="120000"/>
              </a:lnSpc>
              <a:buNone/>
              <a:defRPr sz="2267">
                <a:solidFill>
                  <a:schemeClr val="accent1"/>
                </a:solidFill>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amet, elit </a:t>
            </a:r>
            <a:r>
              <a:rPr lang="en-US" err="1"/>
              <a:t>duis</a:t>
            </a:r>
            <a:r>
              <a:rPr lang="en-US"/>
              <a:t> </a:t>
            </a:r>
            <a:r>
              <a:rPr lang="en-US" err="1"/>
              <a:t>autre</a:t>
            </a:r>
            <a:endParaRPr lang="en-US"/>
          </a:p>
        </p:txBody>
      </p:sp>
      <p:sp>
        <p:nvSpPr>
          <p:cNvPr id="47" name="Picture Placeholder 2">
            <a:extLst>
              <a:ext uri="{FF2B5EF4-FFF2-40B4-BE49-F238E27FC236}">
                <a16:creationId xmlns:a16="http://schemas.microsoft.com/office/drawing/2014/main" id="{8B2B8246-DE92-E143-B0B7-3BE8D66DE7AF}"/>
              </a:ext>
            </a:extLst>
          </p:cNvPr>
          <p:cNvSpPr>
            <a:spLocks noGrp="1"/>
          </p:cNvSpPr>
          <p:nvPr>
            <p:ph type="pic" idx="17" hasCustomPrompt="1"/>
          </p:nvPr>
        </p:nvSpPr>
        <p:spPr>
          <a:xfrm>
            <a:off x="4366460" y="433993"/>
            <a:ext cx="3710609" cy="6424003"/>
          </a:xfrm>
          <a:prstGeom prst="rect">
            <a:avLst/>
          </a:prstGeom>
          <a:solidFill>
            <a:schemeClr val="bg2"/>
          </a:solidFill>
        </p:spPr>
        <p:txBody>
          <a:bodyPr anchor="ctr">
            <a:noAutofit/>
          </a:bodyPr>
          <a:lstStyle>
            <a:lvl1pPr marL="0" indent="0" algn="ctr">
              <a:buNone/>
              <a:defRPr sz="1867">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dirty="0"/>
              <a:t>Insert picture</a:t>
            </a:r>
          </a:p>
        </p:txBody>
      </p:sp>
      <p:sp>
        <p:nvSpPr>
          <p:cNvPr id="24" name="Text Placeholder 6">
            <a:extLst>
              <a:ext uri="{FF2B5EF4-FFF2-40B4-BE49-F238E27FC236}">
                <a16:creationId xmlns:a16="http://schemas.microsoft.com/office/drawing/2014/main" id="{E8EEE4CA-A3AE-D64D-BC10-C926E5332856}"/>
              </a:ext>
            </a:extLst>
          </p:cNvPr>
          <p:cNvSpPr>
            <a:spLocks noGrp="1"/>
          </p:cNvSpPr>
          <p:nvPr>
            <p:ph type="body" sz="quarter" idx="33" hasCustomPrompt="1"/>
          </p:nvPr>
        </p:nvSpPr>
        <p:spPr>
          <a:xfrm>
            <a:off x="8704645" y="3572565"/>
            <a:ext cx="2914559" cy="1565129"/>
          </a:xfrm>
          <a:prstGeom prst="rect">
            <a:avLst/>
          </a:prstGeom>
        </p:spPr>
        <p:txBody>
          <a:bodyPr>
            <a:spAutoFit/>
          </a:bodyPr>
          <a:lstStyle>
            <a:lvl1pPr marL="232828" indent="-232828">
              <a:buFont typeface="Wingdings" pitchFamily="2" charset="2"/>
              <a:buChar char="§"/>
              <a:tabLst/>
              <a:defRPr sz="2000">
                <a:latin typeface="Neue Haas Grotesk Text Pro" panose="020B0504020202020204" pitchFamily="34" charset="0"/>
              </a:defRPr>
            </a:lvl1pPr>
            <a:lvl2pPr marL="457189" indent="-224361">
              <a:tabLst/>
              <a:defRPr sz="1733">
                <a:latin typeface="Neue Haas Grotesk Text Pro" panose="020B0504020202020204" pitchFamily="34" charset="0"/>
              </a:defRPr>
            </a:lvl2pPr>
            <a:lvl3pPr marL="692133" indent="-234945">
              <a:tabLst/>
              <a:defRPr sz="1467">
                <a:latin typeface="Neue Haas Grotesk Text Pro" panose="020B0504020202020204" pitchFamily="34" charset="0"/>
              </a:defRPr>
            </a:lvl3pPr>
            <a:lvl4pPr marL="916494" indent="-224361">
              <a:tabLst/>
              <a:defRPr sz="1200">
                <a:latin typeface="Neue Haas Grotesk Text Pro" panose="020B0504020202020204" pitchFamily="34" charset="0"/>
              </a:defRPr>
            </a:lvl4pPr>
          </a:lstStyle>
          <a:p>
            <a:pPr lvl="0"/>
            <a:r>
              <a:rPr lang="en-US"/>
              <a:t>First level</a:t>
            </a:r>
          </a:p>
          <a:p>
            <a:pPr lvl="1"/>
            <a:r>
              <a:rPr lang="en-US"/>
              <a:t>Second level</a:t>
            </a:r>
          </a:p>
          <a:p>
            <a:pPr lvl="2"/>
            <a:r>
              <a:rPr lang="en-US"/>
              <a:t>Third level</a:t>
            </a:r>
          </a:p>
          <a:p>
            <a:pPr lvl="3"/>
            <a:r>
              <a:rPr lang="en-US"/>
              <a:t>Fourth level</a:t>
            </a:r>
          </a:p>
        </p:txBody>
      </p:sp>
      <p:sp>
        <p:nvSpPr>
          <p:cNvPr id="7" name="Content Placeholder 3">
            <a:extLst>
              <a:ext uri="{FF2B5EF4-FFF2-40B4-BE49-F238E27FC236}">
                <a16:creationId xmlns:a16="http://schemas.microsoft.com/office/drawing/2014/main" id="{E6823479-A6DE-6752-B3DA-D040DA13529F}"/>
              </a:ext>
            </a:extLst>
          </p:cNvPr>
          <p:cNvSpPr>
            <a:spLocks noGrp="1"/>
          </p:cNvSpPr>
          <p:nvPr>
            <p:ph sz="quarter" idx="15" hasCustomPrompt="1"/>
          </p:nvPr>
        </p:nvSpPr>
        <p:spPr>
          <a:xfrm>
            <a:off x="853019" y="6531734"/>
            <a:ext cx="2885440"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1665598951"/>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preserve="1" userDrawn="1">
  <p:cSld name="CONTENT + Header + Image + Stat Callouts">
    <p:spTree>
      <p:nvGrpSpPr>
        <p:cNvPr id="1" name=""/>
        <p:cNvGrpSpPr/>
        <p:nvPr/>
      </p:nvGrpSpPr>
      <p:grpSpPr>
        <a:xfrm>
          <a:off x="0" y="0"/>
          <a:ext cx="0" cy="0"/>
          <a:chOff x="0" y="0"/>
          <a:chExt cx="0" cy="0"/>
        </a:xfrm>
      </p:grpSpPr>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853441" y="365761"/>
            <a:ext cx="2885440" cy="3568028"/>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sz="4267" b="1" i="0" smtClean="0">
                <a:effectLst/>
                <a:latin typeface="Neue Haas Grotesk Text Pro" panose="020B0504020202020204" pitchFamily="34" charset="0"/>
              </a:defRPr>
            </a:lvl1pPr>
          </a:lstStyle>
          <a:p>
            <a:pPr>
              <a:lnSpc>
                <a:spcPct val="110000"/>
              </a:lnSpc>
            </a:pPr>
            <a:r>
              <a:rPr lang="en-US" sz="4267">
                <a:latin typeface="Neue Haas Grotesk Text Pro" panose="020B0504020202020204" pitchFamily="34" charset="77"/>
              </a:rPr>
              <a:t>Lorem ipsum dolor sit amet, elit </a:t>
            </a:r>
            <a:r>
              <a:rPr lang="en-US" sz="4267" err="1">
                <a:latin typeface="Neue Haas Grotesk Text Pro" panose="020B0504020202020204" pitchFamily="34" charset="77"/>
              </a:rPr>
              <a:t>duis</a:t>
            </a:r>
            <a:r>
              <a:rPr lang="en-US" sz="4267">
                <a:latin typeface="Neue Haas Grotesk Text Pro" panose="020B0504020202020204" pitchFamily="34" charset="77"/>
              </a:rPr>
              <a:t> </a:t>
            </a:r>
            <a:r>
              <a:rPr lang="en-US" sz="4267" err="1">
                <a:latin typeface="Neue Haas Grotesk Text Pro" panose="020B0504020202020204" pitchFamily="34" charset="77"/>
              </a:rPr>
              <a:t>autre</a:t>
            </a:r>
            <a:endParaRPr lang="en-US" sz="4267">
              <a:latin typeface="Neue Haas Grotesk Text Pro" panose="020B0504020202020204" pitchFamily="34" charset="77"/>
            </a:endParaRPr>
          </a:p>
        </p:txBody>
      </p:sp>
      <p:sp>
        <p:nvSpPr>
          <p:cNvPr id="5" name="Text Placeholder 4">
            <a:extLst>
              <a:ext uri="{FF2B5EF4-FFF2-40B4-BE49-F238E27FC236}">
                <a16:creationId xmlns:a16="http://schemas.microsoft.com/office/drawing/2014/main" id="{868A61C9-2982-BB43-9900-1AF92245A505}"/>
              </a:ext>
            </a:extLst>
          </p:cNvPr>
          <p:cNvSpPr>
            <a:spLocks noGrp="1"/>
          </p:cNvSpPr>
          <p:nvPr>
            <p:ph type="body" sz="quarter" idx="12" hasCustomPrompt="1"/>
          </p:nvPr>
        </p:nvSpPr>
        <p:spPr>
          <a:xfrm>
            <a:off x="8704645" y="1802421"/>
            <a:ext cx="1358131" cy="771751"/>
          </a:xfrm>
          <a:prstGeom prst="rect">
            <a:avLst/>
          </a:prstGeom>
        </p:spPr>
        <p:txBody>
          <a:bodyPr>
            <a:spAutoFit/>
          </a:bodyPr>
          <a:lstStyle>
            <a:lvl1pPr marL="0" indent="0" algn="l">
              <a:buNone/>
              <a:defRPr sz="4267">
                <a:solidFill>
                  <a:schemeClr val="accent1"/>
                </a:solidFill>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20%</a:t>
            </a:r>
          </a:p>
        </p:txBody>
      </p:sp>
      <p:sp>
        <p:nvSpPr>
          <p:cNvPr id="39" name="Text Placeholder 2">
            <a:extLst>
              <a:ext uri="{FF2B5EF4-FFF2-40B4-BE49-F238E27FC236}">
                <a16:creationId xmlns:a16="http://schemas.microsoft.com/office/drawing/2014/main" id="{EE45BF00-2987-B640-866E-3DC2A15572E4}"/>
              </a:ext>
            </a:extLst>
          </p:cNvPr>
          <p:cNvSpPr>
            <a:spLocks noGrp="1"/>
          </p:cNvSpPr>
          <p:nvPr>
            <p:ph type="body" sz="quarter" idx="16" hasCustomPrompt="1"/>
          </p:nvPr>
        </p:nvSpPr>
        <p:spPr>
          <a:xfrm>
            <a:off x="8704644" y="2507048"/>
            <a:ext cx="2914560" cy="549481"/>
          </a:xfrm>
          <a:prstGeom prst="rect">
            <a:avLst/>
          </a:prstGeom>
        </p:spPr>
        <p:txBody>
          <a:bodyPr>
            <a:spAutoFit/>
          </a:bodyPr>
          <a:lstStyle>
            <a:lvl1pPr marL="0" indent="0" algn="l">
              <a:lnSpc>
                <a:spcPct val="125000"/>
              </a:lnSpc>
              <a:spcBef>
                <a:spcPts val="0"/>
              </a:spcBef>
              <a:spcAft>
                <a:spcPts val="1600"/>
              </a:spcAft>
              <a:buFont typeface="Wingdings" pitchFamily="2" charset="2"/>
              <a:buNone/>
              <a:tabLst/>
              <a:defRPr lang="en-US" sz="1467" b="0" i="0" smtClean="0">
                <a:effectLst/>
                <a:latin typeface="Neue Haas Grotesk Text Pro" panose="020B0504020202020204" pitchFamily="34" charset="0"/>
              </a:defRPr>
            </a:lvl1pPr>
            <a:lvl2pPr marL="609570" indent="0">
              <a:buNone/>
              <a:defRPr/>
            </a:lvl2pPr>
            <a:lvl3pPr marL="1219140" indent="0">
              <a:buNone/>
              <a:defRPr/>
            </a:lvl3pPr>
            <a:lvl4pPr marL="1828709" indent="0">
              <a:buNone/>
              <a:defRPr/>
            </a:lvl4pPr>
            <a:lvl5pPr marL="2438278" indent="0">
              <a:buNone/>
              <a:defRPr/>
            </a:lvl5pPr>
          </a:lstStyle>
          <a:p>
            <a:pPr lvl="0"/>
            <a:r>
              <a:rPr lang="en-US"/>
              <a:t>Lorem ipsum dolor sit </a:t>
            </a:r>
            <a:r>
              <a:rPr lang="en-US" err="1"/>
              <a:t>amet</a:t>
            </a:r>
            <a:r>
              <a:rPr lang="en-US"/>
              <a:t>, </a:t>
            </a:r>
            <a:r>
              <a:rPr lang="en-US" err="1"/>
              <a:t>consectetur</a:t>
            </a:r>
            <a:r>
              <a:rPr lang="en-US"/>
              <a:t> </a:t>
            </a:r>
            <a:r>
              <a:rPr lang="en-US" err="1"/>
              <a:t>adipiscing</a:t>
            </a:r>
            <a:r>
              <a:rPr lang="en-US"/>
              <a:t> </a:t>
            </a:r>
            <a:r>
              <a:rPr lang="en-US" err="1"/>
              <a:t>elit</a:t>
            </a:r>
            <a:r>
              <a:rPr lang="en-US"/>
              <a:t>.</a:t>
            </a:r>
          </a:p>
        </p:txBody>
      </p:sp>
      <p:sp>
        <p:nvSpPr>
          <p:cNvPr id="47" name="Picture Placeholder 2">
            <a:extLst>
              <a:ext uri="{FF2B5EF4-FFF2-40B4-BE49-F238E27FC236}">
                <a16:creationId xmlns:a16="http://schemas.microsoft.com/office/drawing/2014/main" id="{8B2B8246-DE92-E143-B0B7-3BE8D66DE7AF}"/>
              </a:ext>
            </a:extLst>
          </p:cNvPr>
          <p:cNvSpPr>
            <a:spLocks noGrp="1"/>
          </p:cNvSpPr>
          <p:nvPr>
            <p:ph type="pic" idx="17" hasCustomPrompt="1"/>
          </p:nvPr>
        </p:nvSpPr>
        <p:spPr>
          <a:xfrm>
            <a:off x="4366460" y="433993"/>
            <a:ext cx="3710609" cy="6424003"/>
          </a:xfrm>
          <a:prstGeom prst="rect">
            <a:avLst/>
          </a:prstGeom>
          <a:solidFill>
            <a:schemeClr val="bg2"/>
          </a:solidFill>
        </p:spPr>
        <p:txBody>
          <a:bodyPr anchor="ctr">
            <a:noAutofit/>
          </a:bodyPr>
          <a:lstStyle>
            <a:lvl1pPr marL="0" indent="0" algn="ctr">
              <a:buNone/>
              <a:defRPr sz="1867">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dirty="0"/>
              <a:t>Insert picture</a:t>
            </a:r>
          </a:p>
        </p:txBody>
      </p:sp>
      <p:sp>
        <p:nvSpPr>
          <p:cNvPr id="50" name="Text Placeholder 4">
            <a:extLst>
              <a:ext uri="{FF2B5EF4-FFF2-40B4-BE49-F238E27FC236}">
                <a16:creationId xmlns:a16="http://schemas.microsoft.com/office/drawing/2014/main" id="{5579118C-79CA-144E-AA8F-2E2A7C13F30B}"/>
              </a:ext>
            </a:extLst>
          </p:cNvPr>
          <p:cNvSpPr>
            <a:spLocks noGrp="1"/>
          </p:cNvSpPr>
          <p:nvPr>
            <p:ph type="body" sz="quarter" idx="18" hasCustomPrompt="1"/>
          </p:nvPr>
        </p:nvSpPr>
        <p:spPr>
          <a:xfrm>
            <a:off x="8704645" y="3455114"/>
            <a:ext cx="1358131" cy="771751"/>
          </a:xfrm>
          <a:prstGeom prst="rect">
            <a:avLst/>
          </a:prstGeom>
        </p:spPr>
        <p:txBody>
          <a:bodyPr>
            <a:spAutoFit/>
          </a:bodyPr>
          <a:lstStyle>
            <a:lvl1pPr marL="0" indent="0" algn="l">
              <a:buNone/>
              <a:defRPr sz="4267">
                <a:solidFill>
                  <a:schemeClr val="accent1"/>
                </a:solidFill>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20%</a:t>
            </a:r>
          </a:p>
        </p:txBody>
      </p:sp>
      <p:sp>
        <p:nvSpPr>
          <p:cNvPr id="51" name="Text Placeholder 2">
            <a:extLst>
              <a:ext uri="{FF2B5EF4-FFF2-40B4-BE49-F238E27FC236}">
                <a16:creationId xmlns:a16="http://schemas.microsoft.com/office/drawing/2014/main" id="{E288E0C1-0C4B-BF4E-8463-30E1FA0AAA31}"/>
              </a:ext>
            </a:extLst>
          </p:cNvPr>
          <p:cNvSpPr>
            <a:spLocks noGrp="1"/>
          </p:cNvSpPr>
          <p:nvPr>
            <p:ph type="body" sz="quarter" idx="19" hasCustomPrompt="1"/>
          </p:nvPr>
        </p:nvSpPr>
        <p:spPr>
          <a:xfrm>
            <a:off x="8704644" y="4159741"/>
            <a:ext cx="2914560" cy="549481"/>
          </a:xfrm>
          <a:prstGeom prst="rect">
            <a:avLst/>
          </a:prstGeom>
        </p:spPr>
        <p:txBody>
          <a:bodyPr>
            <a:spAutoFit/>
          </a:bodyPr>
          <a:lstStyle>
            <a:lvl1pPr marL="0" indent="0" algn="l">
              <a:lnSpc>
                <a:spcPct val="125000"/>
              </a:lnSpc>
              <a:spcBef>
                <a:spcPts val="0"/>
              </a:spcBef>
              <a:spcAft>
                <a:spcPts val="1600"/>
              </a:spcAft>
              <a:buFont typeface="Wingdings" pitchFamily="2" charset="2"/>
              <a:buNone/>
              <a:tabLst/>
              <a:defRPr lang="en-US" sz="1467" b="0" i="0" smtClean="0">
                <a:effectLst/>
                <a:latin typeface="Neue Haas Grotesk Text Pro" panose="020B0504020202020204" pitchFamily="34" charset="0"/>
              </a:defRPr>
            </a:lvl1pPr>
            <a:lvl2pPr marL="609570" indent="0">
              <a:buNone/>
              <a:defRPr/>
            </a:lvl2pPr>
            <a:lvl3pPr marL="1219140" indent="0">
              <a:buNone/>
              <a:defRPr/>
            </a:lvl3pPr>
            <a:lvl4pPr marL="1828709" indent="0">
              <a:buNone/>
              <a:defRPr/>
            </a:lvl4pPr>
            <a:lvl5pPr marL="2438278" indent="0">
              <a:buNone/>
              <a:defRPr/>
            </a:lvl5pPr>
          </a:lstStyle>
          <a:p>
            <a:pPr lvl="0"/>
            <a:r>
              <a:rPr lang="en-US"/>
              <a:t>Lorem ipsum dolor sit </a:t>
            </a:r>
            <a:r>
              <a:rPr lang="en-US" err="1"/>
              <a:t>amet</a:t>
            </a:r>
            <a:r>
              <a:rPr lang="en-US"/>
              <a:t>, </a:t>
            </a:r>
            <a:r>
              <a:rPr lang="en-US" err="1"/>
              <a:t>consectetur</a:t>
            </a:r>
            <a:r>
              <a:rPr lang="en-US"/>
              <a:t> </a:t>
            </a:r>
            <a:r>
              <a:rPr lang="en-US" err="1"/>
              <a:t>adipiscing</a:t>
            </a:r>
            <a:r>
              <a:rPr lang="en-US"/>
              <a:t> </a:t>
            </a:r>
            <a:r>
              <a:rPr lang="en-US" err="1"/>
              <a:t>elit</a:t>
            </a:r>
            <a:r>
              <a:rPr lang="en-US"/>
              <a:t>.</a:t>
            </a:r>
          </a:p>
        </p:txBody>
      </p:sp>
      <p:sp>
        <p:nvSpPr>
          <p:cNvPr id="52" name="Text Placeholder 4">
            <a:extLst>
              <a:ext uri="{FF2B5EF4-FFF2-40B4-BE49-F238E27FC236}">
                <a16:creationId xmlns:a16="http://schemas.microsoft.com/office/drawing/2014/main" id="{1DFD462B-B12A-1247-B9F0-C032F89F444F}"/>
              </a:ext>
            </a:extLst>
          </p:cNvPr>
          <p:cNvSpPr>
            <a:spLocks noGrp="1"/>
          </p:cNvSpPr>
          <p:nvPr>
            <p:ph type="body" sz="quarter" idx="20" hasCustomPrompt="1"/>
          </p:nvPr>
        </p:nvSpPr>
        <p:spPr>
          <a:xfrm>
            <a:off x="8704645" y="5138707"/>
            <a:ext cx="1358131" cy="771751"/>
          </a:xfrm>
          <a:prstGeom prst="rect">
            <a:avLst/>
          </a:prstGeom>
        </p:spPr>
        <p:txBody>
          <a:bodyPr>
            <a:spAutoFit/>
          </a:bodyPr>
          <a:lstStyle>
            <a:lvl1pPr marL="0" indent="0" algn="l">
              <a:buNone/>
              <a:defRPr sz="4267">
                <a:solidFill>
                  <a:schemeClr val="accent1"/>
                </a:solidFill>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20%</a:t>
            </a:r>
          </a:p>
        </p:txBody>
      </p:sp>
      <p:sp>
        <p:nvSpPr>
          <p:cNvPr id="57" name="Text Placeholder 2">
            <a:extLst>
              <a:ext uri="{FF2B5EF4-FFF2-40B4-BE49-F238E27FC236}">
                <a16:creationId xmlns:a16="http://schemas.microsoft.com/office/drawing/2014/main" id="{76F48538-FB2D-2E41-8152-BED0BA0B5C86}"/>
              </a:ext>
            </a:extLst>
          </p:cNvPr>
          <p:cNvSpPr>
            <a:spLocks noGrp="1"/>
          </p:cNvSpPr>
          <p:nvPr>
            <p:ph type="body" sz="quarter" idx="21" hasCustomPrompt="1"/>
          </p:nvPr>
        </p:nvSpPr>
        <p:spPr>
          <a:xfrm>
            <a:off x="8704644" y="5843334"/>
            <a:ext cx="2914560" cy="549481"/>
          </a:xfrm>
          <a:prstGeom prst="rect">
            <a:avLst/>
          </a:prstGeom>
        </p:spPr>
        <p:txBody>
          <a:bodyPr>
            <a:spAutoFit/>
          </a:bodyPr>
          <a:lstStyle>
            <a:lvl1pPr marL="0" indent="0" algn="l">
              <a:lnSpc>
                <a:spcPct val="125000"/>
              </a:lnSpc>
              <a:spcBef>
                <a:spcPts val="0"/>
              </a:spcBef>
              <a:spcAft>
                <a:spcPts val="1600"/>
              </a:spcAft>
              <a:buFont typeface="Wingdings" pitchFamily="2" charset="2"/>
              <a:buNone/>
              <a:tabLst/>
              <a:defRPr lang="en-US" sz="1467" b="0" i="0" smtClean="0">
                <a:effectLst/>
                <a:latin typeface="Neue Haas Grotesk Text Pro" panose="020B0504020202020204" pitchFamily="34" charset="0"/>
              </a:defRPr>
            </a:lvl1pPr>
            <a:lvl2pPr marL="609570" indent="0">
              <a:buNone/>
              <a:defRPr/>
            </a:lvl2pPr>
            <a:lvl3pPr marL="1219140" indent="0">
              <a:buNone/>
              <a:defRPr/>
            </a:lvl3pPr>
            <a:lvl4pPr marL="1828709" indent="0">
              <a:buNone/>
              <a:defRPr/>
            </a:lvl4pPr>
            <a:lvl5pPr marL="2438278" indent="0">
              <a:buNone/>
              <a:defRPr/>
            </a:lvl5pPr>
          </a:lstStyle>
          <a:p>
            <a:pPr lvl="0"/>
            <a:r>
              <a:rPr lang="en-US"/>
              <a:t>Lorem ipsum dolor sit </a:t>
            </a:r>
            <a:r>
              <a:rPr lang="en-US" err="1"/>
              <a:t>amet</a:t>
            </a:r>
            <a:r>
              <a:rPr lang="en-US"/>
              <a:t>, </a:t>
            </a:r>
            <a:r>
              <a:rPr lang="en-US" err="1"/>
              <a:t>consectetur</a:t>
            </a:r>
            <a:r>
              <a:rPr lang="en-US"/>
              <a:t> </a:t>
            </a:r>
            <a:r>
              <a:rPr lang="en-US" err="1"/>
              <a:t>adipiscing</a:t>
            </a:r>
            <a:r>
              <a:rPr lang="en-US"/>
              <a:t> </a:t>
            </a:r>
            <a:r>
              <a:rPr lang="en-US" err="1"/>
              <a:t>elit</a:t>
            </a:r>
            <a:r>
              <a:rPr lang="en-US"/>
              <a:t>.</a:t>
            </a:r>
          </a:p>
        </p:txBody>
      </p:sp>
      <p:sp>
        <p:nvSpPr>
          <p:cNvPr id="11" name="Content Placeholder 3">
            <a:extLst>
              <a:ext uri="{FF2B5EF4-FFF2-40B4-BE49-F238E27FC236}">
                <a16:creationId xmlns:a16="http://schemas.microsoft.com/office/drawing/2014/main" id="{CA484163-80EF-40FC-1A40-69C7BC36E53F}"/>
              </a:ext>
            </a:extLst>
          </p:cNvPr>
          <p:cNvSpPr>
            <a:spLocks noGrp="1"/>
          </p:cNvSpPr>
          <p:nvPr>
            <p:ph sz="quarter" idx="15" hasCustomPrompt="1"/>
          </p:nvPr>
        </p:nvSpPr>
        <p:spPr>
          <a:xfrm>
            <a:off x="853019" y="6531734"/>
            <a:ext cx="2885440"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1220050842"/>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preserve="1" userDrawn="1">
  <p:cSld name="CONTENT + Header + 2 Callout Boxes + 2 images (V)">
    <p:spTree>
      <p:nvGrpSpPr>
        <p:cNvPr id="1" name=""/>
        <p:cNvGrpSpPr/>
        <p:nvPr/>
      </p:nvGrpSpPr>
      <p:grpSpPr>
        <a:xfrm>
          <a:off x="0" y="0"/>
          <a:ext cx="0" cy="0"/>
          <a:chOff x="0" y="0"/>
          <a:chExt cx="0" cy="0"/>
        </a:xfrm>
      </p:grpSpPr>
      <p:sp>
        <p:nvSpPr>
          <p:cNvPr id="24" name="Picture Placeholder 2">
            <a:extLst>
              <a:ext uri="{FF2B5EF4-FFF2-40B4-BE49-F238E27FC236}">
                <a16:creationId xmlns:a16="http://schemas.microsoft.com/office/drawing/2014/main" id="{F141A2BD-AF2D-214A-AA8F-D141022D60F2}"/>
              </a:ext>
            </a:extLst>
          </p:cNvPr>
          <p:cNvSpPr>
            <a:spLocks noGrp="1"/>
          </p:cNvSpPr>
          <p:nvPr>
            <p:ph type="pic" idx="17" hasCustomPrompt="1"/>
          </p:nvPr>
        </p:nvSpPr>
        <p:spPr>
          <a:xfrm>
            <a:off x="5339356" y="15497"/>
            <a:ext cx="2696833" cy="3429004"/>
          </a:xfrm>
          <a:prstGeom prst="rect">
            <a:avLst/>
          </a:prstGeom>
          <a:solidFill>
            <a:schemeClr val="bg2"/>
          </a:solidFill>
        </p:spPr>
        <p:txBody>
          <a:bodyPr anchor="ctr">
            <a:noAutofit/>
          </a:bodyPr>
          <a:lstStyle>
            <a:lvl1pPr marL="0" indent="0" algn="ctr">
              <a:buNone/>
              <a:defRPr sz="1467">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dirty="0"/>
              <a:t>Insert </a:t>
            </a:r>
            <a:br>
              <a:rPr lang="en-US" dirty="0"/>
            </a:br>
            <a:r>
              <a:rPr lang="en-US" dirty="0"/>
              <a:t>picture</a:t>
            </a:r>
          </a:p>
        </p:txBody>
      </p:sp>
      <p:sp>
        <p:nvSpPr>
          <p:cNvPr id="37" name="Slide Number Placeholder 5">
            <a:extLst>
              <a:ext uri="{FF2B5EF4-FFF2-40B4-BE49-F238E27FC236}">
                <a16:creationId xmlns:a16="http://schemas.microsoft.com/office/drawing/2014/main" id="{FEE063B5-DB2A-E546-8374-14508A9C5083}"/>
              </a:ext>
            </a:extLst>
          </p:cNvPr>
          <p:cNvSpPr txBox="1">
            <a:spLocks/>
          </p:cNvSpPr>
          <p:nvPr userDrawn="1"/>
        </p:nvSpPr>
        <p:spPr>
          <a:xfrm>
            <a:off x="11690436" y="6429616"/>
            <a:ext cx="500097" cy="365125"/>
          </a:xfrm>
          <a:prstGeom prst="rect">
            <a:avLst/>
          </a:prstGeom>
        </p:spPr>
        <p:txBody>
          <a:bodyPr vert="horz" lIns="121920" tIns="60960" rIns="121920" bIns="60960" rtlCol="0" anchor="ctr">
            <a:noAutofit/>
          </a:bodyPr>
          <a:lstStyle>
            <a:defPPr>
              <a:defRPr lang="en-US"/>
            </a:defPPr>
            <a:lvl1pPr marL="0" algn="l" defTabSz="457200" rtl="0" eaLnBrk="1" latinLnBrk="0" hangingPunct="1">
              <a:defRPr sz="900" b="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9DB2B9AF-7C7A-ED4B-8B47-5EFC4C7403E8}" type="slidenum">
              <a:rPr lang="en-US" sz="1200" b="0" i="0" smtClean="0">
                <a:solidFill>
                  <a:schemeClr val="tx1">
                    <a:lumMod val="90000"/>
                    <a:lumOff val="10000"/>
                  </a:schemeClr>
                </a:solidFill>
                <a:latin typeface="Neue Haas Grotesk Text Pro" panose="020B0504020202020204" pitchFamily="34" charset="0"/>
              </a:rPr>
              <a:pPr/>
              <a:t>‹#›</a:t>
            </a:fld>
            <a:endParaRPr lang="en-US" sz="1200" b="0" i="0" dirty="0">
              <a:solidFill>
                <a:schemeClr val="tx1">
                  <a:lumMod val="90000"/>
                  <a:lumOff val="10000"/>
                </a:schemeClr>
              </a:solidFill>
              <a:latin typeface="Neue Haas Grotesk Text Pro" panose="020B0504020202020204" pitchFamily="34" charset="0"/>
            </a:endParaRPr>
          </a:p>
        </p:txBody>
      </p:sp>
      <p:cxnSp>
        <p:nvCxnSpPr>
          <p:cNvPr id="38" name="Straight Connector 37">
            <a:extLst>
              <a:ext uri="{FF2B5EF4-FFF2-40B4-BE49-F238E27FC236}">
                <a16:creationId xmlns:a16="http://schemas.microsoft.com/office/drawing/2014/main" id="{FB30FCB6-B1E0-3C46-B667-C856468BD8FB}"/>
              </a:ext>
            </a:extLst>
          </p:cNvPr>
          <p:cNvCxnSpPr>
            <a:cxnSpLocks/>
          </p:cNvCxnSpPr>
          <p:nvPr userDrawn="1"/>
        </p:nvCxnSpPr>
        <p:spPr>
          <a:xfrm>
            <a:off x="11732300" y="6532175"/>
            <a:ext cx="0" cy="136253"/>
          </a:xfrm>
          <a:prstGeom prst="line">
            <a:avLst/>
          </a:prstGeom>
          <a:ln w="12700">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cxnSp>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853442" y="365759"/>
            <a:ext cx="3913369" cy="2123402"/>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sz="4267" b="1" i="0" smtClean="0">
                <a:effectLst/>
                <a:latin typeface="Neue Haas Grotesk Text Pro" panose="020B0504020202020204" pitchFamily="34" charset="0"/>
              </a:defRPr>
            </a:lvl1pPr>
          </a:lstStyle>
          <a:p>
            <a:pPr>
              <a:lnSpc>
                <a:spcPct val="110000"/>
              </a:lnSpc>
            </a:pPr>
            <a:r>
              <a:rPr lang="en-US" sz="4267">
                <a:latin typeface="Neue Haas Grotesk Text Pro" panose="020B0504020202020204" pitchFamily="34" charset="77"/>
              </a:rPr>
              <a:t>Lorem ipsum dolor sit </a:t>
            </a:r>
            <a:r>
              <a:rPr lang="en-US" sz="4267" err="1">
                <a:latin typeface="Neue Haas Grotesk Text Pro" panose="020B0504020202020204" pitchFamily="34" charset="77"/>
              </a:rPr>
              <a:t>amet</a:t>
            </a:r>
            <a:r>
              <a:rPr lang="en-US" sz="4267">
                <a:latin typeface="Neue Haas Grotesk Text Pro" panose="020B0504020202020204" pitchFamily="34" charset="77"/>
              </a:rPr>
              <a:t>, </a:t>
            </a:r>
            <a:r>
              <a:rPr lang="en-US" sz="4267" err="1">
                <a:latin typeface="Neue Haas Grotesk Text Pro" panose="020B0504020202020204" pitchFamily="34" charset="77"/>
              </a:rPr>
              <a:t>elit</a:t>
            </a:r>
            <a:r>
              <a:rPr lang="en-US" sz="4267">
                <a:latin typeface="Neue Haas Grotesk Text Pro" panose="020B0504020202020204" pitchFamily="34" charset="77"/>
              </a:rPr>
              <a:t> </a:t>
            </a:r>
            <a:r>
              <a:rPr lang="en-US" sz="4267" err="1">
                <a:latin typeface="Neue Haas Grotesk Text Pro" panose="020B0504020202020204" pitchFamily="34" charset="77"/>
              </a:rPr>
              <a:t>duis</a:t>
            </a:r>
            <a:r>
              <a:rPr lang="en-US" sz="4267">
                <a:latin typeface="Neue Haas Grotesk Text Pro" panose="020B0504020202020204" pitchFamily="34" charset="77"/>
              </a:rPr>
              <a:t> </a:t>
            </a:r>
            <a:r>
              <a:rPr lang="en-US" sz="4267" err="1">
                <a:latin typeface="Neue Haas Grotesk Text Pro" panose="020B0504020202020204" pitchFamily="34" charset="77"/>
              </a:rPr>
              <a:t>autre</a:t>
            </a:r>
            <a:endParaRPr lang="en-US" sz="4267">
              <a:latin typeface="Neue Haas Grotesk Text Pro" panose="020B0504020202020204" pitchFamily="34" charset="77"/>
            </a:endParaRPr>
          </a:p>
        </p:txBody>
      </p:sp>
      <p:sp>
        <p:nvSpPr>
          <p:cNvPr id="23" name="Picture Placeholder 2">
            <a:extLst>
              <a:ext uri="{FF2B5EF4-FFF2-40B4-BE49-F238E27FC236}">
                <a16:creationId xmlns:a16="http://schemas.microsoft.com/office/drawing/2014/main" id="{874FEB89-8FA2-D94F-AA19-4F5CDD2FAEB6}"/>
              </a:ext>
            </a:extLst>
          </p:cNvPr>
          <p:cNvSpPr>
            <a:spLocks noGrp="1"/>
          </p:cNvSpPr>
          <p:nvPr>
            <p:ph type="pic" idx="48" hasCustomPrompt="1"/>
          </p:nvPr>
        </p:nvSpPr>
        <p:spPr>
          <a:xfrm>
            <a:off x="9367346" y="3426104"/>
            <a:ext cx="2824655" cy="3431897"/>
          </a:xfrm>
          <a:prstGeom prst="rect">
            <a:avLst/>
          </a:prstGeom>
          <a:solidFill>
            <a:schemeClr val="bg2"/>
          </a:solidFill>
        </p:spPr>
        <p:txBody>
          <a:bodyPr anchor="ctr">
            <a:noAutofit/>
          </a:bodyPr>
          <a:lstStyle>
            <a:lvl1pPr marL="0" indent="0" algn="ctr">
              <a:buNone/>
              <a:defRPr sz="1467">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dirty="0"/>
              <a:t>Insert </a:t>
            </a:r>
            <a:br>
              <a:rPr lang="en-US" dirty="0"/>
            </a:br>
            <a:r>
              <a:rPr lang="en-US" dirty="0"/>
              <a:t>picture</a:t>
            </a:r>
          </a:p>
        </p:txBody>
      </p:sp>
      <p:sp>
        <p:nvSpPr>
          <p:cNvPr id="30" name="SmartArt Placeholder 5">
            <a:extLst>
              <a:ext uri="{FF2B5EF4-FFF2-40B4-BE49-F238E27FC236}">
                <a16:creationId xmlns:a16="http://schemas.microsoft.com/office/drawing/2014/main" id="{8E66918C-36DB-CB48-A863-76DFE127BEC9}"/>
              </a:ext>
            </a:extLst>
          </p:cNvPr>
          <p:cNvSpPr>
            <a:spLocks noGrp="1"/>
          </p:cNvSpPr>
          <p:nvPr>
            <p:ph type="dgm" sz="quarter" idx="47"/>
          </p:nvPr>
        </p:nvSpPr>
        <p:spPr>
          <a:xfrm>
            <a:off x="5334217" y="4545217"/>
            <a:ext cx="4987075" cy="2318299"/>
          </a:xfrm>
          <a:prstGeom prst="rect">
            <a:avLst/>
          </a:prstGeom>
          <a:solidFill>
            <a:schemeClr val="bg2"/>
          </a:solidFill>
        </p:spPr>
        <p:txBody>
          <a:bodyPr>
            <a:noAutofit/>
          </a:bodyPr>
          <a:lstStyle>
            <a:lvl1pPr>
              <a:defRPr>
                <a:noFill/>
                <a:latin typeface="Neue Haas Grotesk Text Pro" panose="020B0504020202020204" pitchFamily="34" charset="0"/>
              </a:defRPr>
            </a:lvl1pPr>
          </a:lstStyle>
          <a:p>
            <a:endParaRPr lang="en-US" dirty="0"/>
          </a:p>
        </p:txBody>
      </p:sp>
      <p:sp>
        <p:nvSpPr>
          <p:cNvPr id="34" name="SmartArt Placeholder 5">
            <a:extLst>
              <a:ext uri="{FF2B5EF4-FFF2-40B4-BE49-F238E27FC236}">
                <a16:creationId xmlns:a16="http://schemas.microsoft.com/office/drawing/2014/main" id="{F82E30BB-2916-B84A-95B6-93758CFBD5BA}"/>
              </a:ext>
            </a:extLst>
          </p:cNvPr>
          <p:cNvSpPr>
            <a:spLocks noGrp="1"/>
          </p:cNvSpPr>
          <p:nvPr>
            <p:ph type="dgm" sz="quarter" idx="27"/>
          </p:nvPr>
        </p:nvSpPr>
        <p:spPr>
          <a:xfrm>
            <a:off x="10321292" y="4545217"/>
            <a:ext cx="118099" cy="2318299"/>
          </a:xfrm>
          <a:prstGeom prst="rect">
            <a:avLst/>
          </a:prstGeom>
          <a:solidFill>
            <a:srgbClr val="4E2883"/>
          </a:solidFill>
        </p:spPr>
        <p:txBody>
          <a:bodyPr>
            <a:noAutofit/>
          </a:bodyPr>
          <a:lstStyle>
            <a:lvl1pPr>
              <a:defRPr>
                <a:noFill/>
                <a:latin typeface="Neue Haas Grotesk Text Pro" panose="020B0504020202020204" pitchFamily="34" charset="0"/>
              </a:defRPr>
            </a:lvl1pPr>
          </a:lstStyle>
          <a:p>
            <a:endParaRPr lang="en-US" dirty="0"/>
          </a:p>
        </p:txBody>
      </p:sp>
      <p:sp>
        <p:nvSpPr>
          <p:cNvPr id="5" name="Text Placeholder 4">
            <a:extLst>
              <a:ext uri="{FF2B5EF4-FFF2-40B4-BE49-F238E27FC236}">
                <a16:creationId xmlns:a16="http://schemas.microsoft.com/office/drawing/2014/main" id="{868A61C9-2982-BB43-9900-1AF92245A505}"/>
              </a:ext>
            </a:extLst>
          </p:cNvPr>
          <p:cNvSpPr>
            <a:spLocks noGrp="1"/>
          </p:cNvSpPr>
          <p:nvPr>
            <p:ph type="body" sz="quarter" idx="12" hasCustomPrompt="1"/>
          </p:nvPr>
        </p:nvSpPr>
        <p:spPr>
          <a:xfrm>
            <a:off x="5711022" y="4994889"/>
            <a:ext cx="3980847" cy="361724"/>
          </a:xfrm>
          <a:prstGeom prst="rect">
            <a:avLst/>
          </a:prstGeom>
        </p:spPr>
        <p:txBody>
          <a:bodyPr>
            <a:spAutoFit/>
          </a:bodyPr>
          <a:lstStyle>
            <a:lvl1pPr marL="0" indent="0">
              <a:buNone/>
              <a:defRPr sz="2000">
                <a:solidFill>
                  <a:schemeClr val="accent1"/>
                </a:solidFill>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t>
            </a:r>
            <a:r>
              <a:rPr lang="en-US" err="1"/>
              <a:t>amet</a:t>
            </a:r>
            <a:r>
              <a:rPr lang="en-US"/>
              <a:t>, </a:t>
            </a:r>
            <a:r>
              <a:rPr lang="en-US" err="1"/>
              <a:t>elit</a:t>
            </a:r>
            <a:endParaRPr lang="en-US"/>
          </a:p>
        </p:txBody>
      </p:sp>
      <p:sp>
        <p:nvSpPr>
          <p:cNvPr id="28" name="Text Placeholder 2">
            <a:extLst>
              <a:ext uri="{FF2B5EF4-FFF2-40B4-BE49-F238E27FC236}">
                <a16:creationId xmlns:a16="http://schemas.microsoft.com/office/drawing/2014/main" id="{490E533F-240B-2440-A0E6-B8749769DBF6}"/>
              </a:ext>
            </a:extLst>
          </p:cNvPr>
          <p:cNvSpPr>
            <a:spLocks noGrp="1"/>
          </p:cNvSpPr>
          <p:nvPr>
            <p:ph type="body" sz="quarter" idx="16" hasCustomPrompt="1"/>
          </p:nvPr>
        </p:nvSpPr>
        <p:spPr>
          <a:xfrm>
            <a:off x="5711022" y="5500396"/>
            <a:ext cx="4438911" cy="821080"/>
          </a:xfrm>
          <a:prstGeom prst="rect">
            <a:avLst/>
          </a:prstGeom>
        </p:spPr>
        <p:txBody>
          <a:bodyPr>
            <a:spAutoFit/>
          </a:bodyPr>
          <a:lstStyle>
            <a:lvl1pPr marL="0" indent="0">
              <a:lnSpc>
                <a:spcPct val="125000"/>
              </a:lnSpc>
              <a:spcBef>
                <a:spcPts val="0"/>
              </a:spcBef>
              <a:spcAft>
                <a:spcPts val="1600"/>
              </a:spcAft>
              <a:buFont typeface="Wingdings" pitchFamily="2" charset="2"/>
              <a:buNone/>
              <a:tabLst/>
              <a:defRPr lang="en-US" sz="1467" b="0" i="0" smtClean="0">
                <a:effectLst/>
                <a:latin typeface="Neue Haas Grotesk Text Pro" panose="020B0504020202020204" pitchFamily="34" charset="0"/>
              </a:defRPr>
            </a:lvl1pPr>
            <a:lvl2pPr marL="609570" indent="0">
              <a:buNone/>
              <a:defRPr/>
            </a:lvl2pPr>
            <a:lvl3pPr marL="1219140" indent="0">
              <a:buNone/>
              <a:defRPr/>
            </a:lvl3pPr>
            <a:lvl4pPr marL="1828709" indent="0">
              <a:buNone/>
              <a:defRPr/>
            </a:lvl4pPr>
            <a:lvl5pPr marL="2438278" indent="0">
              <a:buNone/>
              <a:defRPr/>
            </a:lvl5pPr>
          </a:lstStyle>
          <a:p>
            <a:pPr lvl="0"/>
            <a:r>
              <a:rPr lang="en-US"/>
              <a:t>Lorem ipsum dolor sit </a:t>
            </a:r>
            <a:r>
              <a:rPr lang="en-US" err="1"/>
              <a:t>amet</a:t>
            </a:r>
            <a:r>
              <a:rPr lang="en-US"/>
              <a:t>, </a:t>
            </a:r>
            <a:r>
              <a:rPr lang="en-US" err="1"/>
              <a:t>consectetur</a:t>
            </a:r>
            <a:r>
              <a:rPr lang="en-US"/>
              <a:t> </a:t>
            </a:r>
            <a:r>
              <a:rPr lang="en-US" err="1"/>
              <a:t>adipiscing</a:t>
            </a:r>
            <a:r>
              <a:rPr lang="en-US"/>
              <a:t> </a:t>
            </a:r>
            <a:r>
              <a:rPr lang="en-US" err="1"/>
              <a:t>elit</a:t>
            </a:r>
            <a:r>
              <a:rPr lang="en-US"/>
              <a:t>. </a:t>
            </a:r>
            <a:r>
              <a:rPr lang="en-US" err="1"/>
              <a:t>Incididunt</a:t>
            </a:r>
            <a:r>
              <a:rPr lang="en-US"/>
              <a:t> </a:t>
            </a:r>
            <a:r>
              <a:rPr lang="en-US" err="1"/>
              <a:t>ut</a:t>
            </a:r>
            <a:r>
              <a:rPr lang="en-US"/>
              <a:t> </a:t>
            </a:r>
            <a:r>
              <a:rPr lang="en-US" err="1"/>
              <a:t>labore</a:t>
            </a:r>
            <a:r>
              <a:rPr lang="en-US"/>
              <a:t> et dolore magna </a:t>
            </a:r>
            <a:r>
              <a:rPr lang="en-US" err="1"/>
              <a:t>aliqua</a:t>
            </a:r>
            <a:r>
              <a:rPr lang="en-US"/>
              <a:t>. </a:t>
            </a:r>
            <a:r>
              <a:rPr lang="en-US" err="1"/>
              <a:t>Quis</a:t>
            </a:r>
            <a:r>
              <a:rPr lang="en-US"/>
              <a:t> </a:t>
            </a:r>
            <a:r>
              <a:rPr lang="en-US" err="1"/>
              <a:t>nostrud</a:t>
            </a:r>
            <a:r>
              <a:rPr lang="en-US"/>
              <a:t> exercitation </a:t>
            </a:r>
            <a:r>
              <a:rPr lang="en-US" err="1"/>
              <a:t>ullamco</a:t>
            </a:r>
            <a:r>
              <a:rPr lang="en-US"/>
              <a:t> </a:t>
            </a:r>
            <a:r>
              <a:rPr lang="en-US" err="1"/>
              <a:t>laboris</a:t>
            </a:r>
            <a:r>
              <a:rPr lang="en-US"/>
              <a:t> nisi </a:t>
            </a:r>
            <a:r>
              <a:rPr lang="en-US" err="1"/>
              <a:t>ut.</a:t>
            </a:r>
            <a:endParaRPr lang="en-US"/>
          </a:p>
        </p:txBody>
      </p:sp>
      <p:sp>
        <p:nvSpPr>
          <p:cNvPr id="25" name="SmartArt Placeholder 5">
            <a:extLst>
              <a:ext uri="{FF2B5EF4-FFF2-40B4-BE49-F238E27FC236}">
                <a16:creationId xmlns:a16="http://schemas.microsoft.com/office/drawing/2014/main" id="{DD032622-D219-C34A-92DB-FD8972E704F4}"/>
              </a:ext>
            </a:extLst>
          </p:cNvPr>
          <p:cNvSpPr>
            <a:spLocks noGrp="1"/>
          </p:cNvSpPr>
          <p:nvPr>
            <p:ph type="dgm" sz="quarter" idx="49"/>
          </p:nvPr>
        </p:nvSpPr>
        <p:spPr>
          <a:xfrm flipH="1">
            <a:off x="7207303" y="1126201"/>
            <a:ext cx="4987075" cy="2318299"/>
          </a:xfrm>
          <a:prstGeom prst="rect">
            <a:avLst/>
          </a:prstGeom>
          <a:solidFill>
            <a:schemeClr val="bg2"/>
          </a:solidFill>
        </p:spPr>
        <p:txBody>
          <a:bodyPr>
            <a:noAutofit/>
          </a:bodyPr>
          <a:lstStyle>
            <a:lvl1pPr>
              <a:defRPr>
                <a:noFill/>
                <a:latin typeface="Neue Haas Grotesk Text Pro" panose="020B0504020202020204" pitchFamily="34" charset="0"/>
              </a:defRPr>
            </a:lvl1pPr>
          </a:lstStyle>
          <a:p>
            <a:endParaRPr lang="en-US" dirty="0"/>
          </a:p>
        </p:txBody>
      </p:sp>
      <p:sp>
        <p:nvSpPr>
          <p:cNvPr id="26" name="SmartArt Placeholder 5">
            <a:extLst>
              <a:ext uri="{FF2B5EF4-FFF2-40B4-BE49-F238E27FC236}">
                <a16:creationId xmlns:a16="http://schemas.microsoft.com/office/drawing/2014/main" id="{90CA3051-ECC4-CA4F-9F07-AE147B28A9A9}"/>
              </a:ext>
            </a:extLst>
          </p:cNvPr>
          <p:cNvSpPr>
            <a:spLocks noGrp="1"/>
          </p:cNvSpPr>
          <p:nvPr>
            <p:ph type="dgm" sz="quarter" idx="50"/>
          </p:nvPr>
        </p:nvSpPr>
        <p:spPr>
          <a:xfrm flipH="1">
            <a:off x="7077611" y="1126201"/>
            <a:ext cx="118099" cy="2318299"/>
          </a:xfrm>
          <a:prstGeom prst="rect">
            <a:avLst/>
          </a:prstGeom>
          <a:solidFill>
            <a:srgbClr val="4E2883"/>
          </a:solidFill>
        </p:spPr>
        <p:txBody>
          <a:bodyPr>
            <a:noAutofit/>
          </a:bodyPr>
          <a:lstStyle>
            <a:lvl1pPr>
              <a:defRPr>
                <a:noFill/>
                <a:latin typeface="Neue Haas Grotesk Text Pro" panose="020B0504020202020204" pitchFamily="34" charset="0"/>
              </a:defRPr>
            </a:lvl1pPr>
          </a:lstStyle>
          <a:p>
            <a:endParaRPr lang="en-US" dirty="0"/>
          </a:p>
        </p:txBody>
      </p:sp>
      <p:sp>
        <p:nvSpPr>
          <p:cNvPr id="27" name="Text Placeholder 4">
            <a:extLst>
              <a:ext uri="{FF2B5EF4-FFF2-40B4-BE49-F238E27FC236}">
                <a16:creationId xmlns:a16="http://schemas.microsoft.com/office/drawing/2014/main" id="{4A8B276D-6ED1-3147-A1CE-C736B286E16B}"/>
              </a:ext>
            </a:extLst>
          </p:cNvPr>
          <p:cNvSpPr>
            <a:spLocks noGrp="1"/>
          </p:cNvSpPr>
          <p:nvPr>
            <p:ph type="body" sz="quarter" idx="51" hasCustomPrompt="1"/>
          </p:nvPr>
        </p:nvSpPr>
        <p:spPr>
          <a:xfrm>
            <a:off x="7584107" y="1591306"/>
            <a:ext cx="3980847" cy="361724"/>
          </a:xfrm>
          <a:prstGeom prst="rect">
            <a:avLst/>
          </a:prstGeom>
        </p:spPr>
        <p:txBody>
          <a:bodyPr>
            <a:spAutoFit/>
          </a:bodyPr>
          <a:lstStyle>
            <a:lvl1pPr marL="0" indent="0">
              <a:buNone/>
              <a:defRPr sz="2000">
                <a:solidFill>
                  <a:schemeClr val="accent1"/>
                </a:solidFill>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t>
            </a:r>
            <a:r>
              <a:rPr lang="en-US" err="1"/>
              <a:t>amet</a:t>
            </a:r>
            <a:r>
              <a:rPr lang="en-US"/>
              <a:t>, </a:t>
            </a:r>
            <a:r>
              <a:rPr lang="en-US" err="1"/>
              <a:t>elit</a:t>
            </a:r>
            <a:endParaRPr lang="en-US"/>
          </a:p>
        </p:txBody>
      </p:sp>
      <p:sp>
        <p:nvSpPr>
          <p:cNvPr id="29" name="Text Placeholder 2">
            <a:extLst>
              <a:ext uri="{FF2B5EF4-FFF2-40B4-BE49-F238E27FC236}">
                <a16:creationId xmlns:a16="http://schemas.microsoft.com/office/drawing/2014/main" id="{270C3AE8-92A6-DC45-8076-1016702E8E99}"/>
              </a:ext>
            </a:extLst>
          </p:cNvPr>
          <p:cNvSpPr>
            <a:spLocks noGrp="1"/>
          </p:cNvSpPr>
          <p:nvPr>
            <p:ph type="body" sz="quarter" idx="52" hasCustomPrompt="1"/>
          </p:nvPr>
        </p:nvSpPr>
        <p:spPr>
          <a:xfrm>
            <a:off x="7584107" y="2096813"/>
            <a:ext cx="4438911" cy="821080"/>
          </a:xfrm>
          <a:prstGeom prst="rect">
            <a:avLst/>
          </a:prstGeom>
        </p:spPr>
        <p:txBody>
          <a:bodyPr>
            <a:spAutoFit/>
          </a:bodyPr>
          <a:lstStyle>
            <a:lvl1pPr marL="0" indent="0">
              <a:lnSpc>
                <a:spcPct val="125000"/>
              </a:lnSpc>
              <a:spcBef>
                <a:spcPts val="0"/>
              </a:spcBef>
              <a:spcAft>
                <a:spcPts val="1600"/>
              </a:spcAft>
              <a:buFont typeface="Wingdings" pitchFamily="2" charset="2"/>
              <a:buNone/>
              <a:tabLst/>
              <a:defRPr lang="en-US" sz="1467" b="0" i="0" smtClean="0">
                <a:effectLst/>
                <a:latin typeface="Neue Haas Grotesk Text Pro" panose="020B0504020202020204" pitchFamily="34" charset="0"/>
              </a:defRPr>
            </a:lvl1pPr>
            <a:lvl2pPr marL="609570" indent="0">
              <a:buNone/>
              <a:defRPr/>
            </a:lvl2pPr>
            <a:lvl3pPr marL="1219140" indent="0">
              <a:buNone/>
              <a:defRPr/>
            </a:lvl3pPr>
            <a:lvl4pPr marL="1828709" indent="0">
              <a:buNone/>
              <a:defRPr/>
            </a:lvl4pPr>
            <a:lvl5pPr marL="2438278" indent="0">
              <a:buNone/>
              <a:defRPr/>
            </a:lvl5pPr>
          </a:lstStyle>
          <a:p>
            <a:pPr lvl="0"/>
            <a:r>
              <a:rPr lang="en-US"/>
              <a:t>Lorem ipsum dolor sit </a:t>
            </a:r>
            <a:r>
              <a:rPr lang="en-US" err="1"/>
              <a:t>amet</a:t>
            </a:r>
            <a:r>
              <a:rPr lang="en-US"/>
              <a:t>, </a:t>
            </a:r>
            <a:r>
              <a:rPr lang="en-US" err="1"/>
              <a:t>consectetur</a:t>
            </a:r>
            <a:r>
              <a:rPr lang="en-US"/>
              <a:t> </a:t>
            </a:r>
            <a:r>
              <a:rPr lang="en-US" err="1"/>
              <a:t>adipiscing</a:t>
            </a:r>
            <a:r>
              <a:rPr lang="en-US"/>
              <a:t> </a:t>
            </a:r>
            <a:r>
              <a:rPr lang="en-US" err="1"/>
              <a:t>elit</a:t>
            </a:r>
            <a:r>
              <a:rPr lang="en-US"/>
              <a:t>. </a:t>
            </a:r>
            <a:r>
              <a:rPr lang="en-US" err="1"/>
              <a:t>Incididunt</a:t>
            </a:r>
            <a:r>
              <a:rPr lang="en-US"/>
              <a:t> </a:t>
            </a:r>
            <a:r>
              <a:rPr lang="en-US" err="1"/>
              <a:t>ut</a:t>
            </a:r>
            <a:r>
              <a:rPr lang="en-US"/>
              <a:t> </a:t>
            </a:r>
            <a:r>
              <a:rPr lang="en-US" err="1"/>
              <a:t>labore</a:t>
            </a:r>
            <a:r>
              <a:rPr lang="en-US"/>
              <a:t> et dolore magna </a:t>
            </a:r>
            <a:r>
              <a:rPr lang="en-US" err="1"/>
              <a:t>aliqua</a:t>
            </a:r>
            <a:r>
              <a:rPr lang="en-US"/>
              <a:t>. </a:t>
            </a:r>
            <a:r>
              <a:rPr lang="en-US" err="1"/>
              <a:t>Quis</a:t>
            </a:r>
            <a:r>
              <a:rPr lang="en-US"/>
              <a:t> </a:t>
            </a:r>
            <a:r>
              <a:rPr lang="en-US" err="1"/>
              <a:t>nostrud</a:t>
            </a:r>
            <a:r>
              <a:rPr lang="en-US"/>
              <a:t> exercitation </a:t>
            </a:r>
            <a:r>
              <a:rPr lang="en-US" err="1"/>
              <a:t>ullamco</a:t>
            </a:r>
            <a:r>
              <a:rPr lang="en-US"/>
              <a:t> </a:t>
            </a:r>
            <a:r>
              <a:rPr lang="en-US" err="1"/>
              <a:t>laboris</a:t>
            </a:r>
            <a:r>
              <a:rPr lang="en-US"/>
              <a:t> nisi </a:t>
            </a:r>
            <a:r>
              <a:rPr lang="en-US" err="1"/>
              <a:t>ut.</a:t>
            </a:r>
            <a:endParaRPr lang="en-US"/>
          </a:p>
        </p:txBody>
      </p:sp>
      <p:sp>
        <p:nvSpPr>
          <p:cNvPr id="39" name="Text Placeholder 6">
            <a:extLst>
              <a:ext uri="{FF2B5EF4-FFF2-40B4-BE49-F238E27FC236}">
                <a16:creationId xmlns:a16="http://schemas.microsoft.com/office/drawing/2014/main" id="{8D91E962-DA95-3346-8161-55FB857B6BFC}"/>
              </a:ext>
            </a:extLst>
          </p:cNvPr>
          <p:cNvSpPr>
            <a:spLocks noGrp="1"/>
          </p:cNvSpPr>
          <p:nvPr>
            <p:ph type="body" sz="quarter" idx="13" hasCustomPrompt="1"/>
          </p:nvPr>
        </p:nvSpPr>
        <p:spPr>
          <a:xfrm>
            <a:off x="853018" y="2724548"/>
            <a:ext cx="3913369" cy="1565129"/>
          </a:xfrm>
          <a:prstGeom prst="rect">
            <a:avLst/>
          </a:prstGeom>
        </p:spPr>
        <p:txBody>
          <a:bodyPr>
            <a:spAutoFit/>
          </a:bodyPr>
          <a:lstStyle>
            <a:lvl1pPr marL="232828" indent="-232828">
              <a:buFont typeface="Wingdings" pitchFamily="2" charset="2"/>
              <a:buChar char="§"/>
              <a:tabLst/>
              <a:defRPr sz="2000">
                <a:latin typeface="Neue Haas Grotesk Text Pro" panose="020B0504020202020204" pitchFamily="34" charset="0"/>
              </a:defRPr>
            </a:lvl1pPr>
            <a:lvl2pPr marL="457189" indent="-224361">
              <a:tabLst/>
              <a:defRPr sz="1733">
                <a:latin typeface="Neue Haas Grotesk Text Pro" panose="020B0504020202020204" pitchFamily="34" charset="0"/>
              </a:defRPr>
            </a:lvl2pPr>
            <a:lvl3pPr marL="692133" indent="-234945">
              <a:tabLst/>
              <a:defRPr sz="1467">
                <a:latin typeface="Neue Haas Grotesk Text Pro" panose="020B0504020202020204" pitchFamily="34" charset="0"/>
              </a:defRPr>
            </a:lvl3pPr>
            <a:lvl4pPr marL="916494" indent="-224361">
              <a:tabLst/>
              <a:defRPr sz="1200">
                <a:latin typeface="Neue Haas Grotesk Text Pro" panose="020B0504020202020204" pitchFamily="34" charset="0"/>
              </a:defRPr>
            </a:lvl4pPr>
          </a:lstStyle>
          <a:p>
            <a:pPr lvl="0"/>
            <a:r>
              <a:rPr lang="en-US"/>
              <a:t>First level</a:t>
            </a:r>
          </a:p>
          <a:p>
            <a:pPr lvl="1"/>
            <a:r>
              <a:rPr lang="en-US"/>
              <a:t>Second level</a:t>
            </a:r>
          </a:p>
          <a:p>
            <a:pPr lvl="2"/>
            <a:r>
              <a:rPr lang="en-US"/>
              <a:t>Third level</a:t>
            </a:r>
          </a:p>
          <a:p>
            <a:pPr lvl="3"/>
            <a:r>
              <a:rPr lang="en-US"/>
              <a:t>Fourth level</a:t>
            </a:r>
          </a:p>
        </p:txBody>
      </p:sp>
      <p:sp>
        <p:nvSpPr>
          <p:cNvPr id="17" name="Content Placeholder 3">
            <a:extLst>
              <a:ext uri="{FF2B5EF4-FFF2-40B4-BE49-F238E27FC236}">
                <a16:creationId xmlns:a16="http://schemas.microsoft.com/office/drawing/2014/main" id="{B1BBAB00-AD41-366E-8609-958A5D058F83}"/>
              </a:ext>
            </a:extLst>
          </p:cNvPr>
          <p:cNvSpPr>
            <a:spLocks noGrp="1"/>
          </p:cNvSpPr>
          <p:nvPr>
            <p:ph sz="quarter" idx="15" hasCustomPrompt="1"/>
          </p:nvPr>
        </p:nvSpPr>
        <p:spPr>
          <a:xfrm>
            <a:off x="853019" y="6531734"/>
            <a:ext cx="3913368"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3374365699"/>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preserve="1" userDrawn="1">
  <p:cSld name="CONTENT - Question + Answer">
    <p:spTree>
      <p:nvGrpSpPr>
        <p:cNvPr id="1" name=""/>
        <p:cNvGrpSpPr/>
        <p:nvPr/>
      </p:nvGrpSpPr>
      <p:grpSpPr>
        <a:xfrm>
          <a:off x="0" y="0"/>
          <a:ext cx="0" cy="0"/>
          <a:chOff x="0" y="0"/>
          <a:chExt cx="0" cy="0"/>
        </a:xfrm>
      </p:grpSpPr>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853442" y="365760"/>
            <a:ext cx="10836993" cy="1401089"/>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sz="4267" b="1" i="0" smtClean="0">
                <a:effectLst/>
                <a:latin typeface="Neue Haas Grotesk Text Pro" panose="020B0504020202020204" pitchFamily="34" charset="0"/>
              </a:defRPr>
            </a:lvl1pPr>
          </a:lstStyle>
          <a:p>
            <a:pPr>
              <a:lnSpc>
                <a:spcPct val="110000"/>
              </a:lnSpc>
            </a:pPr>
            <a:r>
              <a:rPr lang="en-US" sz="4267">
                <a:latin typeface="Neue Haas Grotesk Text Pro" panose="020B0504020202020204" pitchFamily="34" charset="77"/>
              </a:rPr>
              <a:t>Lorem ipsum dolor sit amet, consectetur adipiscing elit, sed do eiusmod tempor?</a:t>
            </a:r>
          </a:p>
        </p:txBody>
      </p:sp>
      <p:sp>
        <p:nvSpPr>
          <p:cNvPr id="24" name="Text Placeholder 2">
            <a:extLst>
              <a:ext uri="{FF2B5EF4-FFF2-40B4-BE49-F238E27FC236}">
                <a16:creationId xmlns:a16="http://schemas.microsoft.com/office/drawing/2014/main" id="{173C2D75-551A-4549-A68C-FB586B54A88F}"/>
              </a:ext>
            </a:extLst>
          </p:cNvPr>
          <p:cNvSpPr>
            <a:spLocks noGrp="1"/>
          </p:cNvSpPr>
          <p:nvPr>
            <p:ph type="body" sz="quarter" idx="16" hasCustomPrompt="1"/>
          </p:nvPr>
        </p:nvSpPr>
        <p:spPr>
          <a:xfrm>
            <a:off x="853441" y="2299573"/>
            <a:ext cx="2152677" cy="267168"/>
          </a:xfrm>
          <a:prstGeom prst="rect">
            <a:avLst/>
          </a:prstGeom>
        </p:spPr>
        <p:txBody>
          <a:bodyPr lIns="0" tIns="0" rIns="0" bIns="0">
            <a:spAutoFit/>
          </a:bodyPr>
          <a:lstStyle>
            <a:lvl1pPr marL="0" indent="0">
              <a:buNone/>
              <a:defRPr sz="1467" b="1">
                <a:solidFill>
                  <a:srgbClr val="007A96"/>
                </a:solidFill>
                <a:latin typeface="Neue Haas Grotesk Text Pro" panose="020B0504020202020204" pitchFamily="34" charset="0"/>
              </a:defRPr>
            </a:lvl1pPr>
            <a:lvl2pPr marL="609570" indent="0">
              <a:buNone/>
              <a:defRPr sz="2267"/>
            </a:lvl2pPr>
            <a:lvl3pPr marL="1219140" indent="0">
              <a:buNone/>
              <a:defRPr sz="2267"/>
            </a:lvl3pPr>
            <a:lvl4pPr marL="1828709" indent="0">
              <a:buNone/>
              <a:defRPr sz="2267"/>
            </a:lvl4pPr>
            <a:lvl5pPr marL="2438278" indent="0">
              <a:buNone/>
              <a:defRPr sz="2267"/>
            </a:lvl5pPr>
          </a:lstStyle>
          <a:p>
            <a:pPr lvl="0"/>
            <a:r>
              <a:rPr lang="en-US"/>
              <a:t>A</a:t>
            </a:r>
          </a:p>
        </p:txBody>
      </p:sp>
      <p:sp>
        <p:nvSpPr>
          <p:cNvPr id="35" name="Text Placeholder 2">
            <a:extLst>
              <a:ext uri="{FF2B5EF4-FFF2-40B4-BE49-F238E27FC236}">
                <a16:creationId xmlns:a16="http://schemas.microsoft.com/office/drawing/2014/main" id="{D003CF36-0F40-294E-A205-0A89A49DFED7}"/>
              </a:ext>
            </a:extLst>
          </p:cNvPr>
          <p:cNvSpPr>
            <a:spLocks noGrp="1"/>
          </p:cNvSpPr>
          <p:nvPr>
            <p:ph type="body" sz="quarter" idx="20" hasCustomPrompt="1"/>
          </p:nvPr>
        </p:nvSpPr>
        <p:spPr>
          <a:xfrm>
            <a:off x="853440" y="2593083"/>
            <a:ext cx="2152679" cy="1450340"/>
          </a:xfrm>
          <a:prstGeom prst="rect">
            <a:avLst/>
          </a:prstGeom>
        </p:spPr>
        <p:txBody>
          <a:bodyPr lIns="0" tIns="0" rIns="0" bIns="0">
            <a:spAutoFit/>
          </a:bodyPr>
          <a:lstStyle>
            <a:lvl1pPr marL="0" indent="0">
              <a:lnSpc>
                <a:spcPct val="120000"/>
              </a:lnSpc>
              <a:buNone/>
              <a:defRPr lang="en-US" sz="2000" b="0" i="0" smtClean="0">
                <a:effectLst/>
                <a:latin typeface="Neue Haas Grotesk Text Pro" panose="020B0504020202020204" pitchFamily="34" charset="0"/>
              </a:defRPr>
            </a:lvl1pPr>
            <a:lvl2pPr marL="609570" indent="0">
              <a:buNone/>
              <a:defRPr sz="2267"/>
            </a:lvl2pPr>
            <a:lvl3pPr marL="1219140" indent="0">
              <a:buNone/>
              <a:defRPr sz="2267"/>
            </a:lvl3pPr>
            <a:lvl4pPr marL="1828709" indent="0">
              <a:buNone/>
              <a:defRPr sz="2267"/>
            </a:lvl4pPr>
            <a:lvl5pPr marL="2438278" indent="0">
              <a:buNone/>
              <a:defRPr sz="2267"/>
            </a:lvl5pPr>
          </a:lstStyle>
          <a:p>
            <a:pPr lvl="0"/>
            <a:r>
              <a:rPr lang="en-US"/>
              <a:t>Lorem ipsum dolor sit </a:t>
            </a:r>
            <a:r>
              <a:rPr lang="en-US" err="1"/>
              <a:t>amet</a:t>
            </a:r>
            <a:r>
              <a:rPr lang="en-US"/>
              <a:t>, </a:t>
            </a:r>
            <a:r>
              <a:rPr lang="en-US" err="1"/>
              <a:t>consectetur</a:t>
            </a:r>
            <a:r>
              <a:rPr lang="en-US"/>
              <a:t> </a:t>
            </a:r>
            <a:r>
              <a:rPr lang="en-US" err="1"/>
              <a:t>adipiscing</a:t>
            </a:r>
            <a:r>
              <a:rPr lang="en-US"/>
              <a:t> </a:t>
            </a:r>
            <a:r>
              <a:rPr lang="en-US" err="1"/>
              <a:t>elit</a:t>
            </a:r>
            <a:r>
              <a:rPr lang="en-US"/>
              <a:t>.</a:t>
            </a:r>
          </a:p>
        </p:txBody>
      </p:sp>
      <p:grpSp>
        <p:nvGrpSpPr>
          <p:cNvPr id="46" name="Group 45">
            <a:extLst>
              <a:ext uri="{FF2B5EF4-FFF2-40B4-BE49-F238E27FC236}">
                <a16:creationId xmlns:a16="http://schemas.microsoft.com/office/drawing/2014/main" id="{CD4CDA74-4142-3D49-B359-1E6280FC3329}"/>
              </a:ext>
            </a:extLst>
          </p:cNvPr>
          <p:cNvGrpSpPr/>
          <p:nvPr/>
        </p:nvGrpSpPr>
        <p:grpSpPr>
          <a:xfrm>
            <a:off x="822573" y="5001267"/>
            <a:ext cx="559696" cy="559696"/>
            <a:chOff x="4181311" y="1066071"/>
            <a:chExt cx="773364" cy="773364"/>
          </a:xfrm>
        </p:grpSpPr>
        <p:sp>
          <p:nvSpPr>
            <p:cNvPr id="48" name="Oval 47">
              <a:extLst>
                <a:ext uri="{FF2B5EF4-FFF2-40B4-BE49-F238E27FC236}">
                  <a16:creationId xmlns:a16="http://schemas.microsoft.com/office/drawing/2014/main" id="{83E22081-D9AA-E14B-9A14-D44D00EE2FDA}"/>
                </a:ext>
              </a:extLst>
            </p:cNvPr>
            <p:cNvSpPr/>
            <p:nvPr/>
          </p:nvSpPr>
          <p:spPr>
            <a:xfrm>
              <a:off x="4181311" y="1066071"/>
              <a:ext cx="773364" cy="773364"/>
            </a:xfrm>
            <a:prstGeom prst="ellipse">
              <a:avLst/>
            </a:prstGeom>
            <a:solidFill>
              <a:srgbClr val="007A96"/>
            </a:solidFill>
            <a:ln>
              <a:noFill/>
            </a:ln>
            <a:effectLst/>
          </p:spPr>
          <p:style>
            <a:lnRef idx="1">
              <a:schemeClr val="accent1"/>
            </a:lnRef>
            <a:fillRef idx="3">
              <a:schemeClr val="accent1"/>
            </a:fillRef>
            <a:effectRef idx="2">
              <a:schemeClr val="accent1"/>
            </a:effectRef>
            <a:fontRef idx="minor">
              <a:schemeClr val="lt1"/>
            </a:fontRef>
          </p:style>
          <p:txBody>
            <a:bodyPr rtlCol="0" anchor="ctr">
              <a:noAutofit/>
            </a:bodyPr>
            <a:lstStyle/>
            <a:p>
              <a:pPr algn="ctr"/>
              <a:endParaRPr lang="en-US" sz="3200" b="1" dirty="0">
                <a:solidFill>
                  <a:srgbClr val="00AAC6"/>
                </a:solidFill>
                <a:latin typeface="Neue Haas Grotesk Text Pro" panose="020B0504020202020204" pitchFamily="34" charset="0"/>
              </a:endParaRPr>
            </a:p>
          </p:txBody>
        </p:sp>
        <p:pic>
          <p:nvPicPr>
            <p:cNvPr id="49" name="Picture 48" descr="A picture containing light, drawing&#10;&#10;Description automatically generated">
              <a:extLst>
                <a:ext uri="{FF2B5EF4-FFF2-40B4-BE49-F238E27FC236}">
                  <a16:creationId xmlns:a16="http://schemas.microsoft.com/office/drawing/2014/main" id="{7B9EEFF8-9992-BE4D-9D23-B29E3B6A0FEF}"/>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4321846" y="1193749"/>
              <a:ext cx="500308" cy="520501"/>
            </a:xfrm>
            <a:prstGeom prst="rect">
              <a:avLst/>
            </a:prstGeom>
          </p:spPr>
        </p:pic>
      </p:grpSp>
      <p:sp>
        <p:nvSpPr>
          <p:cNvPr id="50" name="Text Placeholder 4">
            <a:extLst>
              <a:ext uri="{FF2B5EF4-FFF2-40B4-BE49-F238E27FC236}">
                <a16:creationId xmlns:a16="http://schemas.microsoft.com/office/drawing/2014/main" id="{E2CF89C8-6968-CF4A-9F4D-A0509BA6BE7A}"/>
              </a:ext>
            </a:extLst>
          </p:cNvPr>
          <p:cNvSpPr>
            <a:spLocks noGrp="1"/>
          </p:cNvSpPr>
          <p:nvPr>
            <p:ph type="body" sz="quarter" idx="12" hasCustomPrompt="1"/>
          </p:nvPr>
        </p:nvSpPr>
        <p:spPr>
          <a:xfrm>
            <a:off x="1611033" y="5022506"/>
            <a:ext cx="10079400" cy="707972"/>
          </a:xfrm>
          <a:prstGeom prst="rect">
            <a:avLst/>
          </a:prstGeom>
        </p:spPr>
        <p:txBody>
          <a:bodyPr>
            <a:spAutoFit/>
          </a:bodyPr>
          <a:lstStyle>
            <a:lvl1pPr marL="0" indent="0">
              <a:lnSpc>
                <a:spcPct val="120000"/>
              </a:lnSpc>
              <a:buNone/>
              <a:defRPr lang="en-US" sz="2000"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amet, consectetur adipiscing elit, sed do eiusmod tempor incididunt ut labore et dolore magna aliqua.</a:t>
            </a:r>
          </a:p>
        </p:txBody>
      </p:sp>
      <p:sp>
        <p:nvSpPr>
          <p:cNvPr id="40" name="Text Placeholder 2">
            <a:extLst>
              <a:ext uri="{FF2B5EF4-FFF2-40B4-BE49-F238E27FC236}">
                <a16:creationId xmlns:a16="http://schemas.microsoft.com/office/drawing/2014/main" id="{9BB70AF6-29FB-A64D-8FB4-A62D801824EC}"/>
              </a:ext>
            </a:extLst>
          </p:cNvPr>
          <p:cNvSpPr>
            <a:spLocks noGrp="1"/>
          </p:cNvSpPr>
          <p:nvPr>
            <p:ph type="body" sz="quarter" idx="21" hasCustomPrompt="1"/>
          </p:nvPr>
        </p:nvSpPr>
        <p:spPr>
          <a:xfrm>
            <a:off x="3750980" y="2299573"/>
            <a:ext cx="2152677" cy="267168"/>
          </a:xfrm>
          <a:prstGeom prst="rect">
            <a:avLst/>
          </a:prstGeom>
        </p:spPr>
        <p:txBody>
          <a:bodyPr lIns="0" tIns="0" rIns="0" bIns="0">
            <a:spAutoFit/>
          </a:bodyPr>
          <a:lstStyle>
            <a:lvl1pPr marL="0" indent="0">
              <a:buNone/>
              <a:defRPr sz="1467" b="1">
                <a:solidFill>
                  <a:srgbClr val="007A96"/>
                </a:solidFill>
                <a:latin typeface="Neue Haas Grotesk Text Pro" panose="020B0504020202020204" pitchFamily="34" charset="0"/>
              </a:defRPr>
            </a:lvl1pPr>
            <a:lvl2pPr marL="609570" indent="0">
              <a:buNone/>
              <a:defRPr sz="2267"/>
            </a:lvl2pPr>
            <a:lvl3pPr marL="1219140" indent="0">
              <a:buNone/>
              <a:defRPr sz="2267"/>
            </a:lvl3pPr>
            <a:lvl4pPr marL="1828709" indent="0">
              <a:buNone/>
              <a:defRPr sz="2267"/>
            </a:lvl4pPr>
            <a:lvl5pPr marL="2438278" indent="0">
              <a:buNone/>
              <a:defRPr sz="2267"/>
            </a:lvl5pPr>
          </a:lstStyle>
          <a:p>
            <a:pPr lvl="0"/>
            <a:r>
              <a:rPr lang="en-US"/>
              <a:t>B</a:t>
            </a:r>
          </a:p>
        </p:txBody>
      </p:sp>
      <p:sp>
        <p:nvSpPr>
          <p:cNvPr id="45" name="Text Placeholder 2">
            <a:extLst>
              <a:ext uri="{FF2B5EF4-FFF2-40B4-BE49-F238E27FC236}">
                <a16:creationId xmlns:a16="http://schemas.microsoft.com/office/drawing/2014/main" id="{C99796F8-BA54-C344-885A-052A36BF2E37}"/>
              </a:ext>
            </a:extLst>
          </p:cNvPr>
          <p:cNvSpPr>
            <a:spLocks noGrp="1"/>
          </p:cNvSpPr>
          <p:nvPr>
            <p:ph type="body" sz="quarter" idx="22" hasCustomPrompt="1"/>
          </p:nvPr>
        </p:nvSpPr>
        <p:spPr>
          <a:xfrm>
            <a:off x="3750981" y="2593083"/>
            <a:ext cx="2152679" cy="1450340"/>
          </a:xfrm>
          <a:prstGeom prst="rect">
            <a:avLst/>
          </a:prstGeom>
        </p:spPr>
        <p:txBody>
          <a:bodyPr lIns="0" tIns="0" rIns="0" bIns="0">
            <a:spAutoFit/>
          </a:bodyPr>
          <a:lstStyle>
            <a:lvl1pPr marL="0" indent="0">
              <a:lnSpc>
                <a:spcPct val="120000"/>
              </a:lnSpc>
              <a:buNone/>
              <a:defRPr lang="en-US" sz="2000" b="0" i="0" smtClean="0">
                <a:effectLst/>
                <a:latin typeface="Neue Haas Grotesk Text Pro" panose="020B0504020202020204" pitchFamily="34" charset="0"/>
              </a:defRPr>
            </a:lvl1pPr>
            <a:lvl2pPr marL="609570" indent="0">
              <a:buNone/>
              <a:defRPr sz="2267"/>
            </a:lvl2pPr>
            <a:lvl3pPr marL="1219140" indent="0">
              <a:buNone/>
              <a:defRPr sz="2267"/>
            </a:lvl3pPr>
            <a:lvl4pPr marL="1828709" indent="0">
              <a:buNone/>
              <a:defRPr sz="2267"/>
            </a:lvl4pPr>
            <a:lvl5pPr marL="2438278" indent="0">
              <a:buNone/>
              <a:defRPr sz="2267"/>
            </a:lvl5pPr>
          </a:lstStyle>
          <a:p>
            <a:pPr lvl="0"/>
            <a:r>
              <a:rPr lang="en-US"/>
              <a:t>Lorem ipsum dolor sit </a:t>
            </a:r>
            <a:r>
              <a:rPr lang="en-US" err="1"/>
              <a:t>amet</a:t>
            </a:r>
            <a:r>
              <a:rPr lang="en-US"/>
              <a:t>, </a:t>
            </a:r>
            <a:r>
              <a:rPr lang="en-US" err="1"/>
              <a:t>consectetur</a:t>
            </a:r>
            <a:r>
              <a:rPr lang="en-US"/>
              <a:t> </a:t>
            </a:r>
            <a:r>
              <a:rPr lang="en-US" err="1"/>
              <a:t>adipiscing</a:t>
            </a:r>
            <a:r>
              <a:rPr lang="en-US"/>
              <a:t> </a:t>
            </a:r>
            <a:r>
              <a:rPr lang="en-US" err="1"/>
              <a:t>elit</a:t>
            </a:r>
            <a:r>
              <a:rPr lang="en-US"/>
              <a:t>.</a:t>
            </a:r>
          </a:p>
        </p:txBody>
      </p:sp>
      <p:sp>
        <p:nvSpPr>
          <p:cNvPr id="47" name="Text Placeholder 2">
            <a:extLst>
              <a:ext uri="{FF2B5EF4-FFF2-40B4-BE49-F238E27FC236}">
                <a16:creationId xmlns:a16="http://schemas.microsoft.com/office/drawing/2014/main" id="{89F232B6-9AA0-2A46-B3B7-B1AC2474D85B}"/>
              </a:ext>
            </a:extLst>
          </p:cNvPr>
          <p:cNvSpPr>
            <a:spLocks noGrp="1"/>
          </p:cNvSpPr>
          <p:nvPr>
            <p:ph type="body" sz="quarter" idx="23" hasCustomPrompt="1"/>
          </p:nvPr>
        </p:nvSpPr>
        <p:spPr>
          <a:xfrm>
            <a:off x="6648517" y="2299573"/>
            <a:ext cx="2152677" cy="267168"/>
          </a:xfrm>
          <a:prstGeom prst="rect">
            <a:avLst/>
          </a:prstGeom>
        </p:spPr>
        <p:txBody>
          <a:bodyPr lIns="0" tIns="0" rIns="0" bIns="0">
            <a:spAutoFit/>
          </a:bodyPr>
          <a:lstStyle>
            <a:lvl1pPr marL="0" indent="0">
              <a:buNone/>
              <a:defRPr sz="1467" b="1">
                <a:solidFill>
                  <a:srgbClr val="007A96"/>
                </a:solidFill>
                <a:latin typeface="Neue Haas Grotesk Text Pro" panose="020B0504020202020204" pitchFamily="34" charset="0"/>
              </a:defRPr>
            </a:lvl1pPr>
            <a:lvl2pPr marL="609570" indent="0">
              <a:buNone/>
              <a:defRPr sz="2267"/>
            </a:lvl2pPr>
            <a:lvl3pPr marL="1219140" indent="0">
              <a:buNone/>
              <a:defRPr sz="2267"/>
            </a:lvl3pPr>
            <a:lvl4pPr marL="1828709" indent="0">
              <a:buNone/>
              <a:defRPr sz="2267"/>
            </a:lvl4pPr>
            <a:lvl5pPr marL="2438278" indent="0">
              <a:buNone/>
              <a:defRPr sz="2267"/>
            </a:lvl5pPr>
          </a:lstStyle>
          <a:p>
            <a:pPr lvl="0"/>
            <a:r>
              <a:rPr lang="en-US"/>
              <a:t>C  </a:t>
            </a:r>
          </a:p>
        </p:txBody>
      </p:sp>
      <p:sp>
        <p:nvSpPr>
          <p:cNvPr id="51" name="Text Placeholder 2">
            <a:extLst>
              <a:ext uri="{FF2B5EF4-FFF2-40B4-BE49-F238E27FC236}">
                <a16:creationId xmlns:a16="http://schemas.microsoft.com/office/drawing/2014/main" id="{ED87A3D0-0680-9944-9687-BA7A1EB36AD8}"/>
              </a:ext>
            </a:extLst>
          </p:cNvPr>
          <p:cNvSpPr>
            <a:spLocks noGrp="1"/>
          </p:cNvSpPr>
          <p:nvPr>
            <p:ph type="body" sz="quarter" idx="24" hasCustomPrompt="1"/>
          </p:nvPr>
        </p:nvSpPr>
        <p:spPr>
          <a:xfrm>
            <a:off x="6648519" y="2593083"/>
            <a:ext cx="2152679" cy="1450340"/>
          </a:xfrm>
          <a:prstGeom prst="rect">
            <a:avLst/>
          </a:prstGeom>
        </p:spPr>
        <p:txBody>
          <a:bodyPr lIns="0" tIns="0" rIns="0" bIns="0">
            <a:spAutoFit/>
          </a:bodyPr>
          <a:lstStyle>
            <a:lvl1pPr marL="0" indent="0">
              <a:lnSpc>
                <a:spcPct val="120000"/>
              </a:lnSpc>
              <a:buNone/>
              <a:defRPr lang="en-US" sz="2000" b="0" i="0" smtClean="0">
                <a:effectLst/>
                <a:latin typeface="Neue Haas Grotesk Text Pro" panose="020B0504020202020204" pitchFamily="34" charset="0"/>
              </a:defRPr>
            </a:lvl1pPr>
            <a:lvl2pPr marL="609570" indent="0">
              <a:buNone/>
              <a:defRPr sz="2267"/>
            </a:lvl2pPr>
            <a:lvl3pPr marL="1219140" indent="0">
              <a:buNone/>
              <a:defRPr sz="2267"/>
            </a:lvl3pPr>
            <a:lvl4pPr marL="1828709" indent="0">
              <a:buNone/>
              <a:defRPr sz="2267"/>
            </a:lvl4pPr>
            <a:lvl5pPr marL="2438278" indent="0">
              <a:buNone/>
              <a:defRPr sz="2267"/>
            </a:lvl5pPr>
          </a:lstStyle>
          <a:p>
            <a:pPr lvl="0"/>
            <a:r>
              <a:rPr lang="en-US"/>
              <a:t>Lorem ipsum dolor sit </a:t>
            </a:r>
            <a:r>
              <a:rPr lang="en-US" err="1"/>
              <a:t>amet</a:t>
            </a:r>
            <a:r>
              <a:rPr lang="en-US"/>
              <a:t>, </a:t>
            </a:r>
            <a:r>
              <a:rPr lang="en-US" err="1"/>
              <a:t>consectetur</a:t>
            </a:r>
            <a:r>
              <a:rPr lang="en-US"/>
              <a:t> </a:t>
            </a:r>
            <a:r>
              <a:rPr lang="en-US" err="1"/>
              <a:t>adipiscing</a:t>
            </a:r>
            <a:r>
              <a:rPr lang="en-US"/>
              <a:t> </a:t>
            </a:r>
            <a:r>
              <a:rPr lang="en-US" err="1"/>
              <a:t>elit</a:t>
            </a:r>
            <a:r>
              <a:rPr lang="en-US"/>
              <a:t>.</a:t>
            </a:r>
          </a:p>
        </p:txBody>
      </p:sp>
      <p:sp>
        <p:nvSpPr>
          <p:cNvPr id="52" name="Text Placeholder 2">
            <a:extLst>
              <a:ext uri="{FF2B5EF4-FFF2-40B4-BE49-F238E27FC236}">
                <a16:creationId xmlns:a16="http://schemas.microsoft.com/office/drawing/2014/main" id="{394C5C90-FA0C-B743-A447-0E8ECCF3739F}"/>
              </a:ext>
            </a:extLst>
          </p:cNvPr>
          <p:cNvSpPr>
            <a:spLocks noGrp="1"/>
          </p:cNvSpPr>
          <p:nvPr>
            <p:ph type="body" sz="quarter" idx="25" hasCustomPrompt="1"/>
          </p:nvPr>
        </p:nvSpPr>
        <p:spPr>
          <a:xfrm>
            <a:off x="9546059" y="2314184"/>
            <a:ext cx="2152677" cy="267168"/>
          </a:xfrm>
          <a:prstGeom prst="rect">
            <a:avLst/>
          </a:prstGeom>
        </p:spPr>
        <p:txBody>
          <a:bodyPr lIns="0" tIns="0" rIns="0" bIns="0">
            <a:spAutoFit/>
          </a:bodyPr>
          <a:lstStyle>
            <a:lvl1pPr marL="0" indent="0">
              <a:buNone/>
              <a:defRPr sz="1467" b="1">
                <a:solidFill>
                  <a:srgbClr val="007A96"/>
                </a:solidFill>
                <a:latin typeface="Neue Haas Grotesk Text Pro" panose="020B0504020202020204" pitchFamily="34" charset="0"/>
              </a:defRPr>
            </a:lvl1pPr>
            <a:lvl2pPr marL="609570" indent="0">
              <a:buNone/>
              <a:defRPr sz="2267"/>
            </a:lvl2pPr>
            <a:lvl3pPr marL="1219140" indent="0">
              <a:buNone/>
              <a:defRPr sz="2267"/>
            </a:lvl3pPr>
            <a:lvl4pPr marL="1828709" indent="0">
              <a:buNone/>
              <a:defRPr sz="2267"/>
            </a:lvl4pPr>
            <a:lvl5pPr marL="2438278" indent="0">
              <a:buNone/>
              <a:defRPr sz="2267"/>
            </a:lvl5pPr>
          </a:lstStyle>
          <a:p>
            <a:pPr lvl="0"/>
            <a:r>
              <a:rPr lang="en-US"/>
              <a:t>D</a:t>
            </a:r>
          </a:p>
        </p:txBody>
      </p:sp>
      <p:sp>
        <p:nvSpPr>
          <p:cNvPr id="53" name="Text Placeholder 2">
            <a:extLst>
              <a:ext uri="{FF2B5EF4-FFF2-40B4-BE49-F238E27FC236}">
                <a16:creationId xmlns:a16="http://schemas.microsoft.com/office/drawing/2014/main" id="{CEB93332-D508-5A4A-8A92-64AAAB18381E}"/>
              </a:ext>
            </a:extLst>
          </p:cNvPr>
          <p:cNvSpPr>
            <a:spLocks noGrp="1"/>
          </p:cNvSpPr>
          <p:nvPr>
            <p:ph type="body" sz="quarter" idx="26" hasCustomPrompt="1"/>
          </p:nvPr>
        </p:nvSpPr>
        <p:spPr>
          <a:xfrm>
            <a:off x="9546058" y="2607695"/>
            <a:ext cx="2152679" cy="1450340"/>
          </a:xfrm>
          <a:prstGeom prst="rect">
            <a:avLst/>
          </a:prstGeom>
        </p:spPr>
        <p:txBody>
          <a:bodyPr lIns="0" tIns="0" rIns="0" bIns="0">
            <a:spAutoFit/>
          </a:bodyPr>
          <a:lstStyle>
            <a:lvl1pPr marL="0" indent="0">
              <a:lnSpc>
                <a:spcPct val="120000"/>
              </a:lnSpc>
              <a:buNone/>
              <a:defRPr lang="en-US" sz="2000" b="0" i="0" smtClean="0">
                <a:effectLst/>
                <a:latin typeface="Neue Haas Grotesk Text Pro" panose="020B0504020202020204" pitchFamily="34" charset="0"/>
              </a:defRPr>
            </a:lvl1pPr>
            <a:lvl2pPr marL="609570" indent="0">
              <a:buNone/>
              <a:defRPr sz="2267"/>
            </a:lvl2pPr>
            <a:lvl3pPr marL="1219140" indent="0">
              <a:buNone/>
              <a:defRPr sz="2267"/>
            </a:lvl3pPr>
            <a:lvl4pPr marL="1828709" indent="0">
              <a:buNone/>
              <a:defRPr sz="2267"/>
            </a:lvl4pPr>
            <a:lvl5pPr marL="2438278" indent="0">
              <a:buNone/>
              <a:defRPr sz="2267"/>
            </a:lvl5pPr>
          </a:lstStyle>
          <a:p>
            <a:pPr lvl="0"/>
            <a:r>
              <a:rPr lang="en-US"/>
              <a:t>Lorem ipsum dolor sit </a:t>
            </a:r>
            <a:r>
              <a:rPr lang="en-US" err="1"/>
              <a:t>amet</a:t>
            </a:r>
            <a:r>
              <a:rPr lang="en-US"/>
              <a:t>, </a:t>
            </a:r>
            <a:r>
              <a:rPr lang="en-US" err="1"/>
              <a:t>consectetur</a:t>
            </a:r>
            <a:r>
              <a:rPr lang="en-US"/>
              <a:t> </a:t>
            </a:r>
            <a:r>
              <a:rPr lang="en-US" err="1"/>
              <a:t>adipiscing</a:t>
            </a:r>
            <a:r>
              <a:rPr lang="en-US"/>
              <a:t> </a:t>
            </a:r>
            <a:r>
              <a:rPr lang="en-US" err="1"/>
              <a:t>elit</a:t>
            </a:r>
            <a:r>
              <a:rPr lang="en-US"/>
              <a:t>.</a:t>
            </a:r>
          </a:p>
        </p:txBody>
      </p:sp>
      <p:sp>
        <p:nvSpPr>
          <p:cNvPr id="16" name="Content Placeholder 3">
            <a:extLst>
              <a:ext uri="{FF2B5EF4-FFF2-40B4-BE49-F238E27FC236}">
                <a16:creationId xmlns:a16="http://schemas.microsoft.com/office/drawing/2014/main" id="{273E0B3E-19E6-6C64-0002-9E5DE004593E}"/>
              </a:ext>
            </a:extLst>
          </p:cNvPr>
          <p:cNvSpPr>
            <a:spLocks noGrp="1"/>
          </p:cNvSpPr>
          <p:nvPr>
            <p:ph sz="quarter" idx="15" hasCustomPrompt="1"/>
          </p:nvPr>
        </p:nvSpPr>
        <p:spPr>
          <a:xfrm>
            <a:off x="853017" y="6531734"/>
            <a:ext cx="10744200"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332508629"/>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preserve="1" userDrawn="1">
  <p:cSld name="CONTENT + Statement + Gray Sidebar">
    <p:spTree>
      <p:nvGrpSpPr>
        <p:cNvPr id="1" name=""/>
        <p:cNvGrpSpPr/>
        <p:nvPr/>
      </p:nvGrpSpPr>
      <p:grpSpPr>
        <a:xfrm>
          <a:off x="0" y="0"/>
          <a:ext cx="0" cy="0"/>
          <a:chOff x="0" y="0"/>
          <a:chExt cx="0" cy="0"/>
        </a:xfrm>
      </p:grpSpPr>
      <p:sp>
        <p:nvSpPr>
          <p:cNvPr id="37" name="Slide Number Placeholder 5">
            <a:extLst>
              <a:ext uri="{FF2B5EF4-FFF2-40B4-BE49-F238E27FC236}">
                <a16:creationId xmlns:a16="http://schemas.microsoft.com/office/drawing/2014/main" id="{FEE063B5-DB2A-E546-8374-14508A9C5083}"/>
              </a:ext>
            </a:extLst>
          </p:cNvPr>
          <p:cNvSpPr txBox="1">
            <a:spLocks/>
          </p:cNvSpPr>
          <p:nvPr userDrawn="1"/>
        </p:nvSpPr>
        <p:spPr>
          <a:xfrm>
            <a:off x="11690436" y="6429616"/>
            <a:ext cx="500097" cy="365125"/>
          </a:xfrm>
          <a:prstGeom prst="rect">
            <a:avLst/>
          </a:prstGeom>
        </p:spPr>
        <p:txBody>
          <a:bodyPr vert="horz" lIns="121920" tIns="60960" rIns="121920" bIns="60960" rtlCol="0" anchor="ctr">
            <a:noAutofit/>
          </a:bodyPr>
          <a:lstStyle>
            <a:defPPr>
              <a:defRPr lang="en-US"/>
            </a:defPPr>
            <a:lvl1pPr marL="0" algn="l" defTabSz="457200" rtl="0" eaLnBrk="1" latinLnBrk="0" hangingPunct="1">
              <a:defRPr sz="900" b="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9DB2B9AF-7C7A-ED4B-8B47-5EFC4C7403E8}" type="slidenum">
              <a:rPr lang="en-US" sz="1200" b="0" i="0" smtClean="0">
                <a:solidFill>
                  <a:schemeClr val="tx1">
                    <a:lumMod val="90000"/>
                    <a:lumOff val="10000"/>
                  </a:schemeClr>
                </a:solidFill>
                <a:latin typeface="Neue Haas Grotesk Text Pro" panose="020B0504020202020204" pitchFamily="34" charset="0"/>
              </a:rPr>
              <a:pPr/>
              <a:t>‹#›</a:t>
            </a:fld>
            <a:endParaRPr lang="en-US" sz="1200" b="0" i="0" dirty="0">
              <a:solidFill>
                <a:schemeClr val="tx1">
                  <a:lumMod val="90000"/>
                  <a:lumOff val="10000"/>
                </a:schemeClr>
              </a:solidFill>
              <a:latin typeface="Neue Haas Grotesk Text Pro" panose="020B0504020202020204" pitchFamily="34" charset="0"/>
            </a:endParaRPr>
          </a:p>
        </p:txBody>
      </p:sp>
      <p:cxnSp>
        <p:nvCxnSpPr>
          <p:cNvPr id="38" name="Straight Connector 37">
            <a:extLst>
              <a:ext uri="{FF2B5EF4-FFF2-40B4-BE49-F238E27FC236}">
                <a16:creationId xmlns:a16="http://schemas.microsoft.com/office/drawing/2014/main" id="{FB30FCB6-B1E0-3C46-B667-C856468BD8FB}"/>
              </a:ext>
            </a:extLst>
          </p:cNvPr>
          <p:cNvCxnSpPr>
            <a:cxnSpLocks/>
          </p:cNvCxnSpPr>
          <p:nvPr userDrawn="1"/>
        </p:nvCxnSpPr>
        <p:spPr>
          <a:xfrm>
            <a:off x="11732300" y="6532175"/>
            <a:ext cx="0" cy="136253"/>
          </a:xfrm>
          <a:prstGeom prst="line">
            <a:avLst/>
          </a:prstGeom>
          <a:ln w="12700">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cxnSp>
      <p:sp>
        <p:nvSpPr>
          <p:cNvPr id="15" name="Title 1">
            <a:extLst>
              <a:ext uri="{FF2B5EF4-FFF2-40B4-BE49-F238E27FC236}">
                <a16:creationId xmlns:a16="http://schemas.microsoft.com/office/drawing/2014/main" id="{9BD7F6AC-ABAB-6D49-9867-2B9AF532496B}"/>
              </a:ext>
            </a:extLst>
          </p:cNvPr>
          <p:cNvSpPr>
            <a:spLocks noGrp="1"/>
          </p:cNvSpPr>
          <p:nvPr>
            <p:ph type="title" hasCustomPrompt="1"/>
          </p:nvPr>
        </p:nvSpPr>
        <p:spPr>
          <a:xfrm>
            <a:off x="853440" y="365760"/>
            <a:ext cx="4658477" cy="5012654"/>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sz="4267" b="1" i="0" smtClean="0">
                <a:effectLst/>
                <a:latin typeface="Neue Haas Grotesk Text Pro" panose="020B0504020202020204" pitchFamily="34" charset="0"/>
              </a:defRPr>
            </a:lvl1pPr>
          </a:lstStyle>
          <a:p>
            <a:pPr>
              <a:lnSpc>
                <a:spcPct val="110000"/>
              </a:lnSpc>
            </a:pPr>
            <a:r>
              <a:rPr lang="en-US" sz="4267">
                <a:latin typeface="Neue Haas Grotesk Text Pro" panose="020B0504020202020204" pitchFamily="34" charset="77"/>
              </a:rPr>
              <a:t>Lorem ipsum dolor sit amet consectetur adipiscing elit. Sed do eiusmod tempor incididunt ut labore et. </a:t>
            </a:r>
          </a:p>
        </p:txBody>
      </p:sp>
      <p:sp>
        <p:nvSpPr>
          <p:cNvPr id="21" name="SmartArt Placeholder 2">
            <a:extLst>
              <a:ext uri="{FF2B5EF4-FFF2-40B4-BE49-F238E27FC236}">
                <a16:creationId xmlns:a16="http://schemas.microsoft.com/office/drawing/2014/main" id="{F7770148-AEFA-2A4F-8566-22B80258488B}"/>
              </a:ext>
            </a:extLst>
          </p:cNvPr>
          <p:cNvSpPr>
            <a:spLocks noGrp="1"/>
          </p:cNvSpPr>
          <p:nvPr>
            <p:ph type="dgm" sz="quarter" idx="26"/>
          </p:nvPr>
        </p:nvSpPr>
        <p:spPr>
          <a:xfrm>
            <a:off x="7185998" y="2457"/>
            <a:ext cx="5004535" cy="6866768"/>
          </a:xfrm>
          <a:prstGeom prst="rect">
            <a:avLst/>
          </a:prstGeom>
          <a:solidFill>
            <a:schemeClr val="bg2"/>
          </a:solidFill>
        </p:spPr>
        <p:txBody>
          <a:bodyPr>
            <a:noAutofit/>
          </a:bodyPr>
          <a:lstStyle>
            <a:lvl1pPr>
              <a:defRPr>
                <a:noFill/>
                <a:latin typeface="Neue Haas Grotesk Text Pro" panose="020B0504020202020204" pitchFamily="34" charset="0"/>
              </a:defRPr>
            </a:lvl1pPr>
          </a:lstStyle>
          <a:p>
            <a:endParaRPr lang="en-US" dirty="0"/>
          </a:p>
        </p:txBody>
      </p:sp>
      <p:sp>
        <p:nvSpPr>
          <p:cNvPr id="34" name="Slide Number Placeholder 5">
            <a:extLst>
              <a:ext uri="{FF2B5EF4-FFF2-40B4-BE49-F238E27FC236}">
                <a16:creationId xmlns:a16="http://schemas.microsoft.com/office/drawing/2014/main" id="{EA25BEC9-6E43-304C-B8EC-1F306DCE68B6}"/>
              </a:ext>
            </a:extLst>
          </p:cNvPr>
          <p:cNvSpPr txBox="1">
            <a:spLocks/>
          </p:cNvSpPr>
          <p:nvPr userDrawn="1"/>
        </p:nvSpPr>
        <p:spPr>
          <a:xfrm>
            <a:off x="11691904" y="6429616"/>
            <a:ext cx="500097" cy="365125"/>
          </a:xfrm>
          <a:prstGeom prst="rect">
            <a:avLst/>
          </a:prstGeom>
        </p:spPr>
        <p:txBody>
          <a:bodyPr vert="horz" lIns="121920" tIns="60960" rIns="121920" bIns="60960" rtlCol="0" anchor="ctr">
            <a:noAutofit/>
          </a:bodyPr>
          <a:lstStyle>
            <a:defPPr>
              <a:defRPr lang="en-US"/>
            </a:defPPr>
            <a:lvl1pPr marL="0" algn="l" defTabSz="457200" rtl="0" eaLnBrk="1" latinLnBrk="0" hangingPunct="1">
              <a:defRPr sz="900" b="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9DB2B9AF-7C7A-ED4B-8B47-5EFC4C7403E8}" type="slidenum">
              <a:rPr lang="en-US" sz="1200" b="0" i="0" smtClean="0">
                <a:solidFill>
                  <a:schemeClr val="tx1">
                    <a:lumMod val="90000"/>
                    <a:lumOff val="10000"/>
                  </a:schemeClr>
                </a:solidFill>
                <a:latin typeface="Neue Haas Grotesk Text Pro" panose="020B0504020202020204" pitchFamily="34" charset="0"/>
              </a:rPr>
              <a:pPr/>
              <a:t>‹#›</a:t>
            </a:fld>
            <a:endParaRPr lang="en-US" sz="1200" b="0" i="0" dirty="0">
              <a:solidFill>
                <a:schemeClr val="tx1">
                  <a:lumMod val="90000"/>
                  <a:lumOff val="10000"/>
                </a:schemeClr>
              </a:solidFill>
              <a:latin typeface="Neue Haas Grotesk Text Pro" panose="020B0504020202020204" pitchFamily="34" charset="0"/>
            </a:endParaRPr>
          </a:p>
        </p:txBody>
      </p:sp>
      <p:cxnSp>
        <p:nvCxnSpPr>
          <p:cNvPr id="35" name="Straight Connector 34">
            <a:extLst>
              <a:ext uri="{FF2B5EF4-FFF2-40B4-BE49-F238E27FC236}">
                <a16:creationId xmlns:a16="http://schemas.microsoft.com/office/drawing/2014/main" id="{CC322C33-85C7-F44B-862A-77AD706EFBB8}"/>
              </a:ext>
            </a:extLst>
          </p:cNvPr>
          <p:cNvCxnSpPr>
            <a:cxnSpLocks/>
          </p:cNvCxnSpPr>
          <p:nvPr userDrawn="1"/>
        </p:nvCxnSpPr>
        <p:spPr>
          <a:xfrm>
            <a:off x="11733768" y="6532175"/>
            <a:ext cx="0" cy="136253"/>
          </a:xfrm>
          <a:prstGeom prst="line">
            <a:avLst/>
          </a:prstGeom>
          <a:ln w="12700">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cxnSp>
      <p:sp>
        <p:nvSpPr>
          <p:cNvPr id="10" name="Content Placeholder 2">
            <a:extLst>
              <a:ext uri="{FF2B5EF4-FFF2-40B4-BE49-F238E27FC236}">
                <a16:creationId xmlns:a16="http://schemas.microsoft.com/office/drawing/2014/main" id="{281362A0-DE0E-AF07-16D0-438683789329}"/>
              </a:ext>
            </a:extLst>
          </p:cNvPr>
          <p:cNvSpPr>
            <a:spLocks noGrp="1"/>
          </p:cNvSpPr>
          <p:nvPr>
            <p:ph sz="quarter" idx="14"/>
          </p:nvPr>
        </p:nvSpPr>
        <p:spPr>
          <a:xfrm>
            <a:off x="7724172" y="365760"/>
            <a:ext cx="3966179" cy="1893916"/>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Content Placeholder 3">
            <a:extLst>
              <a:ext uri="{FF2B5EF4-FFF2-40B4-BE49-F238E27FC236}">
                <a16:creationId xmlns:a16="http://schemas.microsoft.com/office/drawing/2014/main" id="{E5C8D1D6-6434-DDA3-8641-B9138052AB06}"/>
              </a:ext>
            </a:extLst>
          </p:cNvPr>
          <p:cNvSpPr>
            <a:spLocks noGrp="1"/>
          </p:cNvSpPr>
          <p:nvPr>
            <p:ph sz="quarter" idx="15" hasCustomPrompt="1"/>
          </p:nvPr>
        </p:nvSpPr>
        <p:spPr>
          <a:xfrm>
            <a:off x="853019" y="6531734"/>
            <a:ext cx="4658477"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1793339463"/>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preserve="1" userDrawn="1">
  <p:cSld name="CONTENT + Header + Statement + Gray Sidebar">
    <p:spTree>
      <p:nvGrpSpPr>
        <p:cNvPr id="1" name=""/>
        <p:cNvGrpSpPr/>
        <p:nvPr/>
      </p:nvGrpSpPr>
      <p:grpSpPr>
        <a:xfrm>
          <a:off x="0" y="0"/>
          <a:ext cx="0" cy="0"/>
          <a:chOff x="0" y="0"/>
          <a:chExt cx="0" cy="0"/>
        </a:xfrm>
      </p:grpSpPr>
      <p:sp>
        <p:nvSpPr>
          <p:cNvPr id="21" name="SmartArt Placeholder 2">
            <a:extLst>
              <a:ext uri="{FF2B5EF4-FFF2-40B4-BE49-F238E27FC236}">
                <a16:creationId xmlns:a16="http://schemas.microsoft.com/office/drawing/2014/main" id="{F7770148-AEFA-2A4F-8566-22B80258488B}"/>
              </a:ext>
            </a:extLst>
          </p:cNvPr>
          <p:cNvSpPr>
            <a:spLocks noGrp="1"/>
          </p:cNvSpPr>
          <p:nvPr>
            <p:ph type="dgm" sz="quarter" idx="26"/>
          </p:nvPr>
        </p:nvSpPr>
        <p:spPr>
          <a:xfrm>
            <a:off x="4769853" y="-14901"/>
            <a:ext cx="7422147" cy="6866768"/>
          </a:xfrm>
          <a:prstGeom prst="rect">
            <a:avLst/>
          </a:prstGeom>
          <a:solidFill>
            <a:schemeClr val="bg2"/>
          </a:solidFill>
        </p:spPr>
        <p:txBody>
          <a:bodyPr>
            <a:noAutofit/>
          </a:bodyPr>
          <a:lstStyle>
            <a:lvl1pPr>
              <a:defRPr>
                <a:noFill/>
                <a:latin typeface="Neue Haas Grotesk Text Pro" panose="020B0504020202020204" pitchFamily="34" charset="0"/>
              </a:defRPr>
            </a:lvl1pPr>
          </a:lstStyle>
          <a:p>
            <a:endParaRPr lang="en-US" dirty="0"/>
          </a:p>
        </p:txBody>
      </p:sp>
      <p:sp>
        <p:nvSpPr>
          <p:cNvPr id="15" name="Title 1">
            <a:extLst>
              <a:ext uri="{FF2B5EF4-FFF2-40B4-BE49-F238E27FC236}">
                <a16:creationId xmlns:a16="http://schemas.microsoft.com/office/drawing/2014/main" id="{9BD7F6AC-ABAB-6D49-9867-2B9AF532496B}"/>
              </a:ext>
            </a:extLst>
          </p:cNvPr>
          <p:cNvSpPr>
            <a:spLocks noGrp="1"/>
          </p:cNvSpPr>
          <p:nvPr>
            <p:ph type="title" hasCustomPrompt="1"/>
          </p:nvPr>
        </p:nvSpPr>
        <p:spPr>
          <a:xfrm>
            <a:off x="853442" y="365760"/>
            <a:ext cx="3338897" cy="2845715"/>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sz="4267" b="1" i="0" smtClean="0">
                <a:effectLst/>
                <a:latin typeface="Neue Haas Grotesk Text Pro" panose="020B0504020202020204" pitchFamily="34" charset="0"/>
              </a:defRPr>
            </a:lvl1pPr>
          </a:lstStyle>
          <a:p>
            <a:pPr>
              <a:lnSpc>
                <a:spcPct val="110000"/>
              </a:lnSpc>
            </a:pPr>
            <a:r>
              <a:rPr lang="en-US" sz="4267">
                <a:latin typeface="Neue Haas Grotesk Text Pro" panose="020B0504020202020204" pitchFamily="34" charset="77"/>
              </a:rPr>
              <a:t>Lorem ipsum dolor sit amet consectetur</a:t>
            </a:r>
          </a:p>
        </p:txBody>
      </p:sp>
      <p:sp>
        <p:nvSpPr>
          <p:cNvPr id="3" name="Text Placeholder 2">
            <a:extLst>
              <a:ext uri="{FF2B5EF4-FFF2-40B4-BE49-F238E27FC236}">
                <a16:creationId xmlns:a16="http://schemas.microsoft.com/office/drawing/2014/main" id="{C1E16BC9-D1D1-1140-ACF0-73BCC83C5914}"/>
              </a:ext>
            </a:extLst>
          </p:cNvPr>
          <p:cNvSpPr>
            <a:spLocks noGrp="1"/>
          </p:cNvSpPr>
          <p:nvPr>
            <p:ph type="body" sz="quarter" idx="27" hasCustomPrompt="1"/>
          </p:nvPr>
        </p:nvSpPr>
        <p:spPr>
          <a:xfrm>
            <a:off x="5391153" y="3058694"/>
            <a:ext cx="5947409" cy="3371740"/>
          </a:xfrm>
          <a:prstGeom prst="rect">
            <a:avLst/>
          </a:prstGeom>
        </p:spPr>
        <p:txBody>
          <a:bodyPr anchor="b" anchorCtr="0">
            <a:spAutoFit/>
          </a:bodyPr>
          <a:lstStyle>
            <a:lvl1pPr marL="0" indent="0" algn="r">
              <a:lnSpc>
                <a:spcPct val="110000"/>
              </a:lnSpc>
              <a:spcBef>
                <a:spcPts val="0"/>
              </a:spcBef>
              <a:buNone/>
              <a:defRPr sz="6667" b="1">
                <a:solidFill>
                  <a:srgbClr val="4E2883"/>
                </a:solidFill>
                <a:latin typeface="Neue Haas Grotesk Text Pro" panose="020B0504020202020204" pitchFamily="34" charset="0"/>
              </a:defRPr>
            </a:lvl1pPr>
          </a:lstStyle>
          <a:p>
            <a:pPr lvl="0"/>
            <a:r>
              <a:rPr lang="en-US"/>
              <a:t>Lorem ipsum dolor sit amet consectetur</a:t>
            </a:r>
          </a:p>
        </p:txBody>
      </p:sp>
      <p:sp>
        <p:nvSpPr>
          <p:cNvPr id="23" name="Text Placeholder 6">
            <a:extLst>
              <a:ext uri="{FF2B5EF4-FFF2-40B4-BE49-F238E27FC236}">
                <a16:creationId xmlns:a16="http://schemas.microsoft.com/office/drawing/2014/main" id="{E2CE97D9-9528-9544-B724-31061930A125}"/>
              </a:ext>
            </a:extLst>
          </p:cNvPr>
          <p:cNvSpPr>
            <a:spLocks noGrp="1"/>
          </p:cNvSpPr>
          <p:nvPr>
            <p:ph type="body" sz="quarter" idx="33" hasCustomPrompt="1"/>
          </p:nvPr>
        </p:nvSpPr>
        <p:spPr>
          <a:xfrm>
            <a:off x="851972" y="3396322"/>
            <a:ext cx="3338897" cy="1565129"/>
          </a:xfrm>
          <a:prstGeom prst="rect">
            <a:avLst/>
          </a:prstGeom>
        </p:spPr>
        <p:txBody>
          <a:bodyPr>
            <a:spAutoFit/>
          </a:bodyPr>
          <a:lstStyle>
            <a:lvl1pPr marL="232828" indent="-232828">
              <a:buFont typeface="Wingdings" pitchFamily="2" charset="2"/>
              <a:buChar char="§"/>
              <a:tabLst/>
              <a:defRPr sz="2000">
                <a:latin typeface="Neue Haas Grotesk Text Pro" panose="020B0504020202020204" pitchFamily="34" charset="0"/>
              </a:defRPr>
            </a:lvl1pPr>
            <a:lvl2pPr marL="457189" indent="-224361">
              <a:tabLst/>
              <a:defRPr sz="1733">
                <a:latin typeface="Neue Haas Grotesk Text Pro" panose="020B0504020202020204" pitchFamily="34" charset="0"/>
              </a:defRPr>
            </a:lvl2pPr>
            <a:lvl3pPr marL="692133" indent="-234945">
              <a:tabLst/>
              <a:defRPr sz="1467">
                <a:latin typeface="Neue Haas Grotesk Text Pro" panose="020B0504020202020204" pitchFamily="34" charset="0"/>
              </a:defRPr>
            </a:lvl3pPr>
            <a:lvl4pPr marL="916494" indent="-224361">
              <a:tabLst/>
              <a:defRPr sz="1200">
                <a:latin typeface="Neue Haas Grotesk Text Pro" panose="020B0504020202020204" pitchFamily="34" charset="0"/>
              </a:defRPr>
            </a:lvl4pPr>
          </a:lstStyle>
          <a:p>
            <a:pPr lvl="0"/>
            <a:r>
              <a:rPr lang="en-US"/>
              <a:t>First level</a:t>
            </a:r>
          </a:p>
          <a:p>
            <a:pPr lvl="1"/>
            <a:r>
              <a:rPr lang="en-US"/>
              <a:t>Second level</a:t>
            </a:r>
          </a:p>
          <a:p>
            <a:pPr lvl="2"/>
            <a:r>
              <a:rPr lang="en-US"/>
              <a:t>Third level</a:t>
            </a:r>
          </a:p>
          <a:p>
            <a:pPr lvl="3"/>
            <a:r>
              <a:rPr lang="en-US"/>
              <a:t>Fourth level</a:t>
            </a:r>
          </a:p>
        </p:txBody>
      </p:sp>
      <p:sp>
        <p:nvSpPr>
          <p:cNvPr id="26" name="Slide Number Placeholder 5">
            <a:extLst>
              <a:ext uri="{FF2B5EF4-FFF2-40B4-BE49-F238E27FC236}">
                <a16:creationId xmlns:a16="http://schemas.microsoft.com/office/drawing/2014/main" id="{FA353816-D034-4044-99E6-CD97FB225A2C}"/>
              </a:ext>
            </a:extLst>
          </p:cNvPr>
          <p:cNvSpPr txBox="1">
            <a:spLocks/>
          </p:cNvSpPr>
          <p:nvPr userDrawn="1"/>
        </p:nvSpPr>
        <p:spPr>
          <a:xfrm>
            <a:off x="11690436" y="6429616"/>
            <a:ext cx="500097" cy="365125"/>
          </a:xfrm>
          <a:prstGeom prst="rect">
            <a:avLst/>
          </a:prstGeom>
        </p:spPr>
        <p:txBody>
          <a:bodyPr vert="horz" lIns="121920" tIns="60960" rIns="121920" bIns="60960" rtlCol="0" anchor="ctr">
            <a:noAutofit/>
          </a:bodyPr>
          <a:lstStyle>
            <a:defPPr>
              <a:defRPr lang="en-US"/>
            </a:defPPr>
            <a:lvl1pPr marL="0" algn="l" defTabSz="457200" rtl="0" eaLnBrk="1" latinLnBrk="0" hangingPunct="1">
              <a:defRPr sz="900" b="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9DB2B9AF-7C7A-ED4B-8B47-5EFC4C7403E8}" type="slidenum">
              <a:rPr lang="en-US" sz="1200" b="0" i="0" smtClean="0">
                <a:solidFill>
                  <a:schemeClr val="tx1">
                    <a:lumMod val="90000"/>
                    <a:lumOff val="10000"/>
                  </a:schemeClr>
                </a:solidFill>
                <a:latin typeface="Neue Haas Grotesk Text Pro" panose="020B0504020202020204" pitchFamily="34" charset="0"/>
              </a:rPr>
              <a:pPr/>
              <a:t>‹#›</a:t>
            </a:fld>
            <a:endParaRPr lang="en-US" sz="1200" b="0" i="0" dirty="0">
              <a:solidFill>
                <a:schemeClr val="tx1">
                  <a:lumMod val="90000"/>
                  <a:lumOff val="10000"/>
                </a:schemeClr>
              </a:solidFill>
              <a:latin typeface="Neue Haas Grotesk Text Pro" panose="020B0504020202020204" pitchFamily="34" charset="0"/>
            </a:endParaRPr>
          </a:p>
        </p:txBody>
      </p:sp>
      <p:cxnSp>
        <p:nvCxnSpPr>
          <p:cNvPr id="27" name="Straight Connector 26">
            <a:extLst>
              <a:ext uri="{FF2B5EF4-FFF2-40B4-BE49-F238E27FC236}">
                <a16:creationId xmlns:a16="http://schemas.microsoft.com/office/drawing/2014/main" id="{7FDD62BE-B25E-DD47-9084-14932C0026B0}"/>
              </a:ext>
            </a:extLst>
          </p:cNvPr>
          <p:cNvCxnSpPr>
            <a:cxnSpLocks/>
          </p:cNvCxnSpPr>
          <p:nvPr userDrawn="1"/>
        </p:nvCxnSpPr>
        <p:spPr>
          <a:xfrm>
            <a:off x="11732300" y="6532175"/>
            <a:ext cx="0" cy="136253"/>
          </a:xfrm>
          <a:prstGeom prst="line">
            <a:avLst/>
          </a:prstGeom>
          <a:ln w="12700">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cxnSp>
      <p:sp>
        <p:nvSpPr>
          <p:cNvPr id="9" name="Content Placeholder 3">
            <a:extLst>
              <a:ext uri="{FF2B5EF4-FFF2-40B4-BE49-F238E27FC236}">
                <a16:creationId xmlns:a16="http://schemas.microsoft.com/office/drawing/2014/main" id="{89213B4D-0565-0AFF-8B66-C898E6AE7BAF}"/>
              </a:ext>
            </a:extLst>
          </p:cNvPr>
          <p:cNvSpPr>
            <a:spLocks noGrp="1"/>
          </p:cNvSpPr>
          <p:nvPr>
            <p:ph sz="quarter" idx="15" hasCustomPrompt="1"/>
          </p:nvPr>
        </p:nvSpPr>
        <p:spPr>
          <a:xfrm>
            <a:off x="851972" y="6539808"/>
            <a:ext cx="3338897"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4041439738"/>
      </p:ext>
    </p:extLst>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preserve="1" userDrawn="1">
  <p:cSld name="CONTENT + Statement - Bo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C1E16BC9-D1D1-1140-ACF0-73BCC83C5914}"/>
              </a:ext>
            </a:extLst>
          </p:cNvPr>
          <p:cNvSpPr>
            <a:spLocks noGrp="1"/>
          </p:cNvSpPr>
          <p:nvPr>
            <p:ph type="body" sz="quarter" idx="27" hasCustomPrompt="1"/>
          </p:nvPr>
        </p:nvSpPr>
        <p:spPr>
          <a:xfrm>
            <a:off x="853441" y="365762"/>
            <a:ext cx="10485120" cy="5574604"/>
          </a:xfrm>
          <a:prstGeom prst="rect">
            <a:avLst/>
          </a:prstGeom>
        </p:spPr>
        <p:txBody>
          <a:bodyPr anchor="t" anchorCtr="0">
            <a:spAutoFit/>
          </a:bodyPr>
          <a:lstStyle>
            <a:lvl1pPr marL="0" indent="0" algn="l">
              <a:lnSpc>
                <a:spcPct val="110000"/>
              </a:lnSpc>
              <a:spcBef>
                <a:spcPts val="0"/>
              </a:spcBef>
              <a:buNone/>
              <a:defRPr sz="6667" b="1">
                <a:solidFill>
                  <a:srgbClr val="4E2883"/>
                </a:solidFill>
                <a:latin typeface="Neue Haas Grotesk Text Pro" panose="020B0504020202020204" pitchFamily="34" charset="0"/>
              </a:defRPr>
            </a:lvl1pPr>
          </a:lstStyle>
          <a:p>
            <a:pPr lvl="0"/>
            <a:r>
              <a:rPr lang="en-US"/>
              <a:t>Lorem ipsum dolor </a:t>
            </a:r>
            <a:br>
              <a:rPr lang="en-US"/>
            </a:br>
            <a:r>
              <a:rPr lang="en-US"/>
              <a:t>sit amet consectetur adipiscing elit. Sed </a:t>
            </a:r>
            <a:br>
              <a:rPr lang="en-US"/>
            </a:br>
            <a:r>
              <a:rPr lang="en-US"/>
              <a:t>do eiusmod tempor incididunt ut labore et. </a:t>
            </a:r>
          </a:p>
        </p:txBody>
      </p:sp>
      <p:sp>
        <p:nvSpPr>
          <p:cNvPr id="4" name="Content Placeholder 3">
            <a:extLst>
              <a:ext uri="{FF2B5EF4-FFF2-40B4-BE49-F238E27FC236}">
                <a16:creationId xmlns:a16="http://schemas.microsoft.com/office/drawing/2014/main" id="{A57341F2-BB83-A82C-F366-638DD083C8B2}"/>
              </a:ext>
            </a:extLst>
          </p:cNvPr>
          <p:cNvSpPr>
            <a:spLocks noGrp="1"/>
          </p:cNvSpPr>
          <p:nvPr>
            <p:ph sz="quarter" idx="15" hasCustomPrompt="1"/>
          </p:nvPr>
        </p:nvSpPr>
        <p:spPr>
          <a:xfrm>
            <a:off x="853017" y="6531734"/>
            <a:ext cx="10744200"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627212203"/>
      </p:ext>
    </p:extLst>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preserve="1" userDrawn="1">
  <p:cSld name="BLANK + Disclosure + Page">
    <p:spTree>
      <p:nvGrpSpPr>
        <p:cNvPr id="1" name=""/>
        <p:cNvGrpSpPr/>
        <p:nvPr/>
      </p:nvGrpSpPr>
      <p:grpSpPr>
        <a:xfrm>
          <a:off x="0" y="0"/>
          <a:ext cx="0" cy="0"/>
          <a:chOff x="0" y="0"/>
          <a:chExt cx="0" cy="0"/>
        </a:xfrm>
      </p:grpSpPr>
      <p:sp>
        <p:nvSpPr>
          <p:cNvPr id="3" name="Content Placeholder 3">
            <a:extLst>
              <a:ext uri="{FF2B5EF4-FFF2-40B4-BE49-F238E27FC236}">
                <a16:creationId xmlns:a16="http://schemas.microsoft.com/office/drawing/2014/main" id="{4442E58A-0581-3646-09F2-4C15AB720518}"/>
              </a:ext>
            </a:extLst>
          </p:cNvPr>
          <p:cNvSpPr>
            <a:spLocks noGrp="1"/>
          </p:cNvSpPr>
          <p:nvPr>
            <p:ph sz="quarter" idx="15" hasCustomPrompt="1"/>
          </p:nvPr>
        </p:nvSpPr>
        <p:spPr>
          <a:xfrm>
            <a:off x="853017" y="6531734"/>
            <a:ext cx="10744200"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899261411"/>
      </p:ext>
    </p:extLst>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userDrawn="1">
  <p:cSld name="Content slide">
    <p:spTree>
      <p:nvGrpSpPr>
        <p:cNvPr id="1" name=""/>
        <p:cNvGrpSpPr/>
        <p:nvPr/>
      </p:nvGrpSpPr>
      <p:grpSpPr>
        <a:xfrm>
          <a:off x="0" y="0"/>
          <a:ext cx="0" cy="0"/>
          <a:chOff x="0" y="0"/>
          <a:chExt cx="0" cy="0"/>
        </a:xfrm>
      </p:grpSpPr>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853442" y="365761"/>
            <a:ext cx="10836993" cy="1401089"/>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b="1" i="0" smtClean="0">
                <a:effectLst/>
                <a:latin typeface="NeueHaasGroteskText Pro" panose="020B0504020202020204" pitchFamily="34" charset="77"/>
              </a:defRPr>
            </a:lvl1pPr>
          </a:lstStyle>
          <a:p>
            <a:pPr>
              <a:lnSpc>
                <a:spcPct val="110000"/>
              </a:lnSpc>
            </a:pPr>
            <a:r>
              <a:rPr lang="en-US" sz="4267">
                <a:latin typeface="Neue Haas Grotesk Text Pro" panose="020B0504020202020204" pitchFamily="34" charset="77"/>
              </a:rPr>
              <a:t>Lorem ipsum dolor sit </a:t>
            </a:r>
            <a:r>
              <a:rPr lang="en-US" sz="4267" err="1">
                <a:latin typeface="Neue Haas Grotesk Text Pro" panose="020B0504020202020204" pitchFamily="34" charset="77"/>
              </a:rPr>
              <a:t>amet</a:t>
            </a:r>
            <a:r>
              <a:rPr lang="en-US" sz="4267">
                <a:latin typeface="Neue Haas Grotesk Text Pro" panose="020B0504020202020204" pitchFamily="34" charset="77"/>
              </a:rPr>
              <a:t>, </a:t>
            </a:r>
            <a:r>
              <a:rPr lang="en-US" sz="4267" err="1">
                <a:latin typeface="Neue Haas Grotesk Text Pro" panose="020B0504020202020204" pitchFamily="34" charset="77"/>
              </a:rPr>
              <a:t>consectetur</a:t>
            </a:r>
            <a:r>
              <a:rPr lang="en-US" sz="4267">
                <a:latin typeface="Neue Haas Grotesk Text Pro" panose="020B0504020202020204" pitchFamily="34" charset="77"/>
              </a:rPr>
              <a:t> </a:t>
            </a:r>
            <a:r>
              <a:rPr lang="en-US" sz="4267" err="1">
                <a:latin typeface="Neue Haas Grotesk Text Pro" panose="020B0504020202020204" pitchFamily="34" charset="77"/>
              </a:rPr>
              <a:t>adipiscing</a:t>
            </a:r>
            <a:r>
              <a:rPr lang="en-US" sz="4267">
                <a:latin typeface="Neue Haas Grotesk Text Pro" panose="020B0504020202020204" pitchFamily="34" charset="77"/>
              </a:rPr>
              <a:t> </a:t>
            </a:r>
            <a:r>
              <a:rPr lang="en-US" sz="4267" err="1">
                <a:latin typeface="Neue Haas Grotesk Text Pro" panose="020B0504020202020204" pitchFamily="34" charset="77"/>
              </a:rPr>
              <a:t>elit</a:t>
            </a:r>
            <a:r>
              <a:rPr lang="en-US" sz="4267">
                <a:latin typeface="Neue Haas Grotesk Text Pro" panose="020B0504020202020204" pitchFamily="34" charset="77"/>
              </a:rPr>
              <a:t>, sed do </a:t>
            </a:r>
            <a:r>
              <a:rPr lang="en-US" sz="4267" err="1">
                <a:latin typeface="Neue Haas Grotesk Text Pro" panose="020B0504020202020204" pitchFamily="34" charset="77"/>
              </a:rPr>
              <a:t>eiusmod</a:t>
            </a:r>
            <a:endParaRPr lang="en-US" sz="4267">
              <a:latin typeface="Neue Haas Grotesk Text Pro" panose="020B0504020202020204" pitchFamily="34" charset="77"/>
            </a:endParaRPr>
          </a:p>
        </p:txBody>
      </p:sp>
      <p:sp>
        <p:nvSpPr>
          <p:cNvPr id="5" name="Content Placeholder 2">
            <a:extLst>
              <a:ext uri="{FF2B5EF4-FFF2-40B4-BE49-F238E27FC236}">
                <a16:creationId xmlns:a16="http://schemas.microsoft.com/office/drawing/2014/main" id="{E73F3CEC-0F91-E2D9-C447-496F77592B6B}"/>
              </a:ext>
            </a:extLst>
          </p:cNvPr>
          <p:cNvSpPr>
            <a:spLocks noGrp="1"/>
          </p:cNvSpPr>
          <p:nvPr>
            <p:ph sz="quarter" idx="14"/>
          </p:nvPr>
        </p:nvSpPr>
        <p:spPr>
          <a:xfrm>
            <a:off x="853018" y="2076452"/>
            <a:ext cx="10837333" cy="1893937"/>
          </a:xfrm>
        </p:spPr>
        <p:txBody>
          <a:bodyPr/>
          <a:lstStyle>
            <a:lvl1pPr>
              <a:defRPr>
                <a:latin typeface="NeueHaasGroteskText Pro" panose="020B0504020202020204" pitchFamily="34" charset="77"/>
              </a:defRPr>
            </a:lvl1pPr>
            <a:lvl2pPr>
              <a:defRPr>
                <a:latin typeface="NeueHaasGroteskText Pro" panose="020B0504020202020204" pitchFamily="34" charset="77"/>
              </a:defRPr>
            </a:lvl2pPr>
            <a:lvl3pPr>
              <a:defRPr>
                <a:latin typeface="NeueHaasGroteskText Pro" panose="020B0504020202020204" pitchFamily="34" charset="77"/>
              </a:defRPr>
            </a:lvl3pPr>
            <a:lvl4pPr>
              <a:defRPr>
                <a:latin typeface="NeueHaasGroteskText Pro" panose="020B0504020202020204" pitchFamily="34" charset="77"/>
              </a:defRPr>
            </a:lvl4pPr>
            <a:lvl5pPr>
              <a:defRPr>
                <a:latin typeface="NeueHaasGroteskText Pro" panose="020B0504020202020204" pitchFamily="34" charset="77"/>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Content Placeholder 3">
            <a:extLst>
              <a:ext uri="{FF2B5EF4-FFF2-40B4-BE49-F238E27FC236}">
                <a16:creationId xmlns:a16="http://schemas.microsoft.com/office/drawing/2014/main" id="{5DFE0DC6-BB45-8CE2-95F1-6E0CEEC88158}"/>
              </a:ext>
            </a:extLst>
          </p:cNvPr>
          <p:cNvSpPr>
            <a:spLocks noGrp="1"/>
          </p:cNvSpPr>
          <p:nvPr>
            <p:ph sz="quarter" idx="15" hasCustomPrompt="1"/>
          </p:nvPr>
        </p:nvSpPr>
        <p:spPr>
          <a:xfrm>
            <a:off x="853017" y="6531734"/>
            <a:ext cx="10744200" cy="147156"/>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796662399"/>
      </p:ext>
    </p:extLst>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showMasterSp="0" userDrawn="1">
  <p:cSld name="Title Slide">
    <p:bg>
      <p:bgPr>
        <a:solidFill>
          <a:schemeClr val="bg1"/>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ABDC5A96-024B-9A4C-BE99-A43261583960}"/>
              </a:ext>
            </a:extLst>
          </p:cNvPr>
          <p:cNvGrpSpPr/>
          <p:nvPr userDrawn="1"/>
        </p:nvGrpSpPr>
        <p:grpSpPr>
          <a:xfrm>
            <a:off x="2" y="-1"/>
            <a:ext cx="3781063" cy="1286617"/>
            <a:chOff x="101154" y="-72605"/>
            <a:chExt cx="2285515" cy="777713"/>
          </a:xfrm>
        </p:grpSpPr>
        <p:sp>
          <p:nvSpPr>
            <p:cNvPr id="16" name="Rectangle 15">
              <a:extLst>
                <a:ext uri="{FF2B5EF4-FFF2-40B4-BE49-F238E27FC236}">
                  <a16:creationId xmlns:a16="http://schemas.microsoft.com/office/drawing/2014/main" id="{FADEAD2C-B2AB-3C48-A0BF-C3B7503F4BFE}"/>
                </a:ext>
              </a:extLst>
            </p:cNvPr>
            <p:cNvSpPr/>
            <p:nvPr/>
          </p:nvSpPr>
          <p:spPr>
            <a:xfrm>
              <a:off x="101154" y="-72605"/>
              <a:ext cx="2285515" cy="777713"/>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noAutofit/>
            </a:bodyPr>
            <a:lstStyle/>
            <a:p>
              <a:pPr algn="ctr"/>
              <a:endParaRPr lang="en-US" sz="1800" dirty="0">
                <a:solidFill>
                  <a:srgbClr val="00AAC6"/>
                </a:solidFill>
                <a:latin typeface="Neue Haas Grotesk Text Pro" panose="020B0504020202020204" pitchFamily="34" charset="0"/>
              </a:endParaRPr>
            </a:p>
          </p:txBody>
        </p:sp>
        <p:pic>
          <p:nvPicPr>
            <p:cNvPr id="17" name="Graphic 16">
              <a:extLst>
                <a:ext uri="{FF2B5EF4-FFF2-40B4-BE49-F238E27FC236}">
                  <a16:creationId xmlns:a16="http://schemas.microsoft.com/office/drawing/2014/main" id="{9D76561E-393D-1943-BE4B-7014BC9179A5}"/>
                </a:ext>
              </a:extLst>
            </p:cNvPr>
            <p:cNvPicPr>
              <a:picLocks noChangeAspect="1"/>
            </p:cNvPicPr>
            <p:nvPr/>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502289" y="221418"/>
              <a:ext cx="1479804" cy="236769"/>
            </a:xfrm>
            <a:prstGeom prst="rect">
              <a:avLst/>
            </a:prstGeom>
          </p:spPr>
        </p:pic>
      </p:grpSp>
      <p:sp>
        <p:nvSpPr>
          <p:cNvPr id="23" name="TextBox 22">
            <a:extLst>
              <a:ext uri="{FF2B5EF4-FFF2-40B4-BE49-F238E27FC236}">
                <a16:creationId xmlns:a16="http://schemas.microsoft.com/office/drawing/2014/main" id="{3F18D371-3647-C14A-9FFF-F1D62D2E1F03}"/>
              </a:ext>
            </a:extLst>
          </p:cNvPr>
          <p:cNvSpPr txBox="1"/>
          <p:nvPr userDrawn="1"/>
        </p:nvSpPr>
        <p:spPr>
          <a:xfrm>
            <a:off x="600374" y="6410443"/>
            <a:ext cx="9091169" cy="230405"/>
          </a:xfrm>
          <a:prstGeom prst="rect">
            <a:avLst/>
          </a:prstGeom>
          <a:noFill/>
        </p:spPr>
        <p:txBody>
          <a:bodyPr wrap="square" lIns="0" bIns="0" rtlCol="0" anchor="b" anchorCtr="0">
            <a:noAutofit/>
          </a:bodyPr>
          <a:lstStyle/>
          <a:p>
            <a:pPr>
              <a:lnSpc>
                <a:spcPct val="130000"/>
              </a:lnSpc>
            </a:pPr>
            <a:r>
              <a:rPr lang="en-US" sz="800" dirty="0">
                <a:latin typeface="Neue Haas Grotesk Text Pro" panose="020B0504020202020204" pitchFamily="34" charset="0"/>
                <a:cs typeface="Arial" pitchFamily="34" charset="0"/>
              </a:rPr>
              <a:t>Copyright © 2022 HealthEquity, Inc. All rights reserved.  |  HealthEquity does not provide legal, tax or financial advice.</a:t>
            </a:r>
          </a:p>
        </p:txBody>
      </p:sp>
      <p:sp>
        <p:nvSpPr>
          <p:cNvPr id="40" name="Text Placeholder 4">
            <a:extLst>
              <a:ext uri="{FF2B5EF4-FFF2-40B4-BE49-F238E27FC236}">
                <a16:creationId xmlns:a16="http://schemas.microsoft.com/office/drawing/2014/main" id="{22A45278-A556-F349-AADB-58CC7870E524}"/>
              </a:ext>
            </a:extLst>
          </p:cNvPr>
          <p:cNvSpPr>
            <a:spLocks noGrp="1"/>
          </p:cNvSpPr>
          <p:nvPr>
            <p:ph type="body" sz="quarter" idx="14" hasCustomPrompt="1"/>
          </p:nvPr>
        </p:nvSpPr>
        <p:spPr>
          <a:xfrm>
            <a:off x="601133" y="6255052"/>
            <a:ext cx="4876800" cy="194733"/>
          </a:xfrm>
          <a:prstGeom prst="rect">
            <a:avLst/>
          </a:prstGeom>
        </p:spPr>
        <p:txBody>
          <a:bodyPr lIns="0" tIns="0" rIns="0" bIns="0">
            <a:spAutoFit/>
          </a:bodyPr>
          <a:lstStyle>
            <a:lvl1pPr marL="0" indent="0">
              <a:buNone/>
              <a:defRPr sz="1067" b="1">
                <a:solidFill>
                  <a:schemeClr val="tx1"/>
                </a:solidFill>
                <a:latin typeface="Neue Haas Grotesk Text Pro" panose="020B0504020202020204" pitchFamily="34" charset="0"/>
              </a:defRPr>
            </a:lvl1pPr>
          </a:lstStyle>
          <a:p>
            <a:pPr lvl="0"/>
            <a:r>
              <a:rPr lang="en-US"/>
              <a:t>Month Year (Optional)</a:t>
            </a:r>
          </a:p>
        </p:txBody>
      </p:sp>
      <p:sp>
        <p:nvSpPr>
          <p:cNvPr id="14" name="Picture Placeholder 9">
            <a:extLst>
              <a:ext uri="{FF2B5EF4-FFF2-40B4-BE49-F238E27FC236}">
                <a16:creationId xmlns:a16="http://schemas.microsoft.com/office/drawing/2014/main" id="{F238E1A7-75A2-4B4E-B531-FA0B776B4FF2}"/>
              </a:ext>
            </a:extLst>
          </p:cNvPr>
          <p:cNvSpPr>
            <a:spLocks noGrp="1"/>
          </p:cNvSpPr>
          <p:nvPr>
            <p:ph type="pic" sz="quarter" idx="16" hasCustomPrompt="1"/>
          </p:nvPr>
        </p:nvSpPr>
        <p:spPr>
          <a:xfrm>
            <a:off x="9602479" y="387560"/>
            <a:ext cx="2266805" cy="577849"/>
          </a:xfrm>
          <a:prstGeom prst="rect">
            <a:avLst/>
          </a:prstGeom>
        </p:spPr>
        <p:txBody>
          <a:bodyPr lIns="0" tIns="0" rIns="0" bIns="0" anchor="ctr">
            <a:noAutofit/>
          </a:bodyPr>
          <a:lstStyle>
            <a:lvl1pPr marL="0" indent="0" algn="r">
              <a:buNone/>
              <a:defRPr sz="1867">
                <a:solidFill>
                  <a:schemeClr val="bg2">
                    <a:lumMod val="50000"/>
                  </a:schemeClr>
                </a:solidFill>
                <a:latin typeface="Neue Haas Grotesk Text Pro" panose="020B0504020202020204" pitchFamily="34" charset="0"/>
              </a:defRPr>
            </a:lvl1pPr>
          </a:lstStyle>
          <a:p>
            <a:r>
              <a:rPr lang="en-US" dirty="0"/>
              <a:t>Partner logo</a:t>
            </a:r>
          </a:p>
        </p:txBody>
      </p:sp>
      <p:sp>
        <p:nvSpPr>
          <p:cNvPr id="9" name="Title 1">
            <a:extLst>
              <a:ext uri="{FF2B5EF4-FFF2-40B4-BE49-F238E27FC236}">
                <a16:creationId xmlns:a16="http://schemas.microsoft.com/office/drawing/2014/main" id="{5A97D006-75F5-7043-BB5C-479A1341B695}"/>
              </a:ext>
            </a:extLst>
          </p:cNvPr>
          <p:cNvSpPr>
            <a:spLocks noGrp="1"/>
          </p:cNvSpPr>
          <p:nvPr>
            <p:ph type="title" hasCustomPrompt="1"/>
          </p:nvPr>
        </p:nvSpPr>
        <p:spPr>
          <a:xfrm>
            <a:off x="600373" y="3472178"/>
            <a:ext cx="10911144" cy="2189061"/>
          </a:xfrm>
          <a:prstGeom prst="rect">
            <a:avLst/>
          </a:prstGeom>
        </p:spPr>
        <p:txBody>
          <a:bodyPr wrap="square" lIns="0" rIns="0" anchor="t" anchorCtr="0">
            <a:spAutoFit/>
          </a:bodyPr>
          <a:lstStyle>
            <a:lvl1pPr algn="l">
              <a:lnSpc>
                <a:spcPct val="110000"/>
              </a:lnSpc>
              <a:defRPr sz="6667" b="1" cap="none" baseline="0">
                <a:solidFill>
                  <a:schemeClr val="tx2"/>
                </a:solidFill>
                <a:latin typeface="Neue Haas Grotesk Text Pro" panose="020B0504020202020204" pitchFamily="34" charset="0"/>
              </a:defRPr>
            </a:lvl1pPr>
          </a:lstStyle>
          <a:p>
            <a:r>
              <a:rPr lang="en-US"/>
              <a:t>Click here to add presentation title</a:t>
            </a:r>
          </a:p>
        </p:txBody>
      </p:sp>
    </p:spTree>
    <p:extLst>
      <p:ext uri="{BB962C8B-B14F-4D97-AF65-F5344CB8AC3E}">
        <p14:creationId xmlns:p14="http://schemas.microsoft.com/office/powerpoint/2010/main" val="49750833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 Product">
    <p:bg>
      <p:bgPr>
        <a:solidFill>
          <a:schemeClr val="bg1"/>
        </a:solidFill>
        <a:effectLst/>
      </p:bgPr>
    </p:bg>
    <p:spTree>
      <p:nvGrpSpPr>
        <p:cNvPr id="1" name=""/>
        <p:cNvGrpSpPr/>
        <p:nvPr/>
      </p:nvGrpSpPr>
      <p:grpSpPr>
        <a:xfrm>
          <a:off x="0" y="0"/>
          <a:ext cx="0" cy="0"/>
          <a:chOff x="0" y="0"/>
          <a:chExt cx="0" cy="0"/>
        </a:xfrm>
      </p:grpSpPr>
      <p:cxnSp>
        <p:nvCxnSpPr>
          <p:cNvPr id="18" name="Straight Connector 17">
            <a:extLst>
              <a:ext uri="{FF2B5EF4-FFF2-40B4-BE49-F238E27FC236}">
                <a16:creationId xmlns:a16="http://schemas.microsoft.com/office/drawing/2014/main" id="{79E452EB-2D08-9E42-8EDE-1936350F4F6E}"/>
              </a:ext>
            </a:extLst>
          </p:cNvPr>
          <p:cNvCxnSpPr>
            <a:cxnSpLocks/>
          </p:cNvCxnSpPr>
          <p:nvPr userDrawn="1"/>
        </p:nvCxnSpPr>
        <p:spPr>
          <a:xfrm>
            <a:off x="3333520" y="476211"/>
            <a:ext cx="0" cy="315132"/>
          </a:xfrm>
          <a:prstGeom prst="line">
            <a:avLst/>
          </a:prstGeom>
          <a:ln w="12700">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cxnSp>
      <p:sp>
        <p:nvSpPr>
          <p:cNvPr id="5" name="Text Placeholder 4">
            <a:extLst>
              <a:ext uri="{FF2B5EF4-FFF2-40B4-BE49-F238E27FC236}">
                <a16:creationId xmlns:a16="http://schemas.microsoft.com/office/drawing/2014/main" id="{6D811D18-2E08-9C4E-AFA7-E3914492A1FE}"/>
              </a:ext>
            </a:extLst>
          </p:cNvPr>
          <p:cNvSpPr>
            <a:spLocks noGrp="1"/>
          </p:cNvSpPr>
          <p:nvPr>
            <p:ph type="body" sz="quarter" idx="17" hasCustomPrompt="1"/>
          </p:nvPr>
        </p:nvSpPr>
        <p:spPr>
          <a:xfrm>
            <a:off x="3584869" y="509033"/>
            <a:ext cx="5012267" cy="410633"/>
          </a:xfrm>
          <a:prstGeom prst="rect">
            <a:avLst/>
          </a:prstGeom>
        </p:spPr>
        <p:txBody>
          <a:bodyPr lIns="0" tIns="0" rIns="0" bIns="0">
            <a:noAutofit/>
          </a:bodyPr>
          <a:lstStyle>
            <a:lvl1pPr marL="0" indent="0">
              <a:buNone/>
              <a:defRPr sz="2000">
                <a:solidFill>
                  <a:schemeClr val="tx1">
                    <a:lumMod val="90000"/>
                    <a:lumOff val="10000"/>
                  </a:schemeClr>
                </a:solidFill>
                <a:latin typeface="Neue Haas Grotesk Text Pro" panose="020B0504020202020204" pitchFamily="34" charset="0"/>
              </a:defRPr>
            </a:lvl1pPr>
            <a:lvl2pPr marL="609570" indent="0">
              <a:buNone/>
              <a:defRPr sz="1867">
                <a:solidFill>
                  <a:schemeClr val="bg1"/>
                </a:solidFill>
              </a:defRPr>
            </a:lvl2pPr>
            <a:lvl3pPr marL="1219140" indent="0">
              <a:buNone/>
              <a:defRPr sz="1867">
                <a:solidFill>
                  <a:schemeClr val="bg1"/>
                </a:solidFill>
              </a:defRPr>
            </a:lvl3pPr>
            <a:lvl4pPr marL="1828709" indent="0">
              <a:buNone/>
              <a:defRPr sz="1867">
                <a:solidFill>
                  <a:schemeClr val="bg1"/>
                </a:solidFill>
              </a:defRPr>
            </a:lvl4pPr>
            <a:lvl5pPr marL="2438278" indent="0">
              <a:buNone/>
              <a:defRPr sz="1867">
                <a:solidFill>
                  <a:schemeClr val="bg1"/>
                </a:solidFill>
              </a:defRPr>
            </a:lvl5pPr>
          </a:lstStyle>
          <a:p>
            <a:pPr lvl="0"/>
            <a:r>
              <a:rPr lang="en-US"/>
              <a:t>Product Name (Acronym)</a:t>
            </a:r>
          </a:p>
        </p:txBody>
      </p:sp>
      <p:pic>
        <p:nvPicPr>
          <p:cNvPr id="34" name="Graphic 33">
            <a:extLst>
              <a:ext uri="{FF2B5EF4-FFF2-40B4-BE49-F238E27FC236}">
                <a16:creationId xmlns:a16="http://schemas.microsoft.com/office/drawing/2014/main" id="{7C0EAF01-C09D-0549-A52F-2ADF1AE40FB9}"/>
              </a:ext>
            </a:extLst>
          </p:cNvPr>
          <p:cNvPicPr>
            <a:picLocks noChangeAspect="1"/>
          </p:cNvPicPr>
          <p:nvPr userDrawn="1"/>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652033" y="484319"/>
            <a:ext cx="2443944" cy="391031"/>
          </a:xfrm>
          <a:prstGeom prst="rect">
            <a:avLst/>
          </a:prstGeom>
        </p:spPr>
      </p:pic>
      <p:sp>
        <p:nvSpPr>
          <p:cNvPr id="19" name="Picture Placeholder 9">
            <a:extLst>
              <a:ext uri="{FF2B5EF4-FFF2-40B4-BE49-F238E27FC236}">
                <a16:creationId xmlns:a16="http://schemas.microsoft.com/office/drawing/2014/main" id="{BE64A8E8-BC16-E949-AF75-407FCD7B97E9}"/>
              </a:ext>
            </a:extLst>
          </p:cNvPr>
          <p:cNvSpPr>
            <a:spLocks noGrp="1"/>
          </p:cNvSpPr>
          <p:nvPr>
            <p:ph type="pic" sz="quarter" idx="18" hasCustomPrompt="1"/>
          </p:nvPr>
        </p:nvSpPr>
        <p:spPr>
          <a:xfrm>
            <a:off x="9602479" y="387560"/>
            <a:ext cx="2266805" cy="577849"/>
          </a:xfrm>
          <a:prstGeom prst="rect">
            <a:avLst/>
          </a:prstGeom>
        </p:spPr>
        <p:txBody>
          <a:bodyPr lIns="0" tIns="0" rIns="0" bIns="0" anchor="ctr">
            <a:noAutofit/>
          </a:bodyPr>
          <a:lstStyle>
            <a:lvl1pPr marL="0" indent="0" algn="r">
              <a:buNone/>
              <a:defRPr sz="1867">
                <a:solidFill>
                  <a:schemeClr val="bg2">
                    <a:lumMod val="50000"/>
                  </a:schemeClr>
                </a:solidFill>
                <a:latin typeface="Neue Haas Grotesk Text Pro" panose="020B0504020202020204" pitchFamily="34" charset="0"/>
              </a:defRPr>
            </a:lvl1pPr>
          </a:lstStyle>
          <a:p>
            <a:r>
              <a:rPr lang="en-US" dirty="0"/>
              <a:t>Partner logo</a:t>
            </a:r>
          </a:p>
        </p:txBody>
      </p:sp>
      <p:sp>
        <p:nvSpPr>
          <p:cNvPr id="9" name="Title 1">
            <a:extLst>
              <a:ext uri="{FF2B5EF4-FFF2-40B4-BE49-F238E27FC236}">
                <a16:creationId xmlns:a16="http://schemas.microsoft.com/office/drawing/2014/main" id="{C99D6AFF-8DE3-D840-B3E3-FAF54C35D9CB}"/>
              </a:ext>
            </a:extLst>
          </p:cNvPr>
          <p:cNvSpPr>
            <a:spLocks noGrp="1"/>
          </p:cNvSpPr>
          <p:nvPr>
            <p:ph type="title" hasCustomPrompt="1"/>
          </p:nvPr>
        </p:nvSpPr>
        <p:spPr>
          <a:xfrm>
            <a:off x="600375" y="3472178"/>
            <a:ext cx="10925311" cy="2189061"/>
          </a:xfrm>
          <a:prstGeom prst="rect">
            <a:avLst/>
          </a:prstGeom>
        </p:spPr>
        <p:txBody>
          <a:bodyPr wrap="square" lIns="0" rIns="0" anchor="t" anchorCtr="0">
            <a:spAutoFit/>
          </a:bodyPr>
          <a:lstStyle>
            <a:lvl1pPr algn="l">
              <a:lnSpc>
                <a:spcPct val="110000"/>
              </a:lnSpc>
              <a:defRPr sz="6667" b="1" cap="none" baseline="0">
                <a:solidFill>
                  <a:schemeClr val="tx2"/>
                </a:solidFill>
                <a:latin typeface="Neue Haas Grotesk Text Pro" panose="020B0504020202020204" pitchFamily="34" charset="0"/>
              </a:defRPr>
            </a:lvl1pPr>
          </a:lstStyle>
          <a:p>
            <a:r>
              <a:rPr lang="en-US"/>
              <a:t>Click here to add presentation title</a:t>
            </a:r>
          </a:p>
        </p:txBody>
      </p:sp>
      <p:sp>
        <p:nvSpPr>
          <p:cNvPr id="8" name="Content Placeholder 3">
            <a:extLst>
              <a:ext uri="{FF2B5EF4-FFF2-40B4-BE49-F238E27FC236}">
                <a16:creationId xmlns:a16="http://schemas.microsoft.com/office/drawing/2014/main" id="{0DBD0451-4E44-227B-089E-3A05B3A7B674}"/>
              </a:ext>
            </a:extLst>
          </p:cNvPr>
          <p:cNvSpPr>
            <a:spLocks noGrp="1"/>
          </p:cNvSpPr>
          <p:nvPr>
            <p:ph sz="quarter" idx="11" hasCustomPrompt="1"/>
          </p:nvPr>
        </p:nvSpPr>
        <p:spPr>
          <a:xfrm>
            <a:off x="601134" y="6320575"/>
            <a:ext cx="6375303" cy="141064"/>
          </a:xfrm>
          <a:prstGeom prst="rect">
            <a:avLst/>
          </a:prstGeom>
        </p:spPr>
        <p:txBody>
          <a:bodyPr wrap="square" anchor="b">
            <a:spAutoFit/>
          </a:bodyPr>
          <a:lstStyle>
            <a:lvl1pPr marL="0" indent="0">
              <a:lnSpc>
                <a:spcPts val="1067"/>
              </a:lnSpc>
              <a:spcBef>
                <a:spcPts val="0"/>
              </a:spcBef>
              <a:spcAft>
                <a:spcPts val="267"/>
              </a:spcAft>
              <a:buNone/>
              <a:defRPr sz="1067" b="1">
                <a:solidFill>
                  <a:schemeClr val="tx1">
                    <a:lumMod val="90000"/>
                    <a:lumOff val="10000"/>
                  </a:schemeClr>
                </a:solidFill>
                <a:latin typeface="Neue Haas Grotesk Text Pro" panose="020B0504020202020204" pitchFamily="34" charset="0"/>
              </a:defRPr>
            </a:lvl1pPr>
            <a:lvl2pPr marL="609570" indent="0">
              <a:buNone/>
              <a:defRPr sz="1467"/>
            </a:lvl2pPr>
            <a:lvl3pPr marL="1219140" indent="0">
              <a:buNone/>
              <a:defRPr sz="1400"/>
            </a:lvl3pPr>
            <a:lvl4pPr marL="1828709" indent="0">
              <a:buNone/>
              <a:defRPr sz="1333"/>
            </a:lvl4pPr>
            <a:lvl5pPr marL="2438278" indent="0">
              <a:buNone/>
              <a:defRPr sz="1333"/>
            </a:lvl5pPr>
          </a:lstStyle>
          <a:p>
            <a:pPr lvl="0"/>
            <a:r>
              <a:rPr lang="en-US"/>
              <a:t>Month Year (Optional)</a:t>
            </a:r>
          </a:p>
        </p:txBody>
      </p:sp>
    </p:spTree>
    <p:extLst>
      <p:ext uri="{BB962C8B-B14F-4D97-AF65-F5344CB8AC3E}">
        <p14:creationId xmlns:p14="http://schemas.microsoft.com/office/powerpoint/2010/main" val="2305476803"/>
      </p:ext>
    </p:extLst>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userDrawn="1">
  <p:cSld name="Content - with image">
    <p:spTree>
      <p:nvGrpSpPr>
        <p:cNvPr id="1" name=""/>
        <p:cNvGrpSpPr/>
        <p:nvPr/>
      </p:nvGrpSpPr>
      <p:grpSpPr>
        <a:xfrm>
          <a:off x="0" y="0"/>
          <a:ext cx="0" cy="0"/>
          <a:chOff x="0" y="0"/>
          <a:chExt cx="0" cy="0"/>
        </a:xfrm>
      </p:grpSpPr>
      <p:sp>
        <p:nvSpPr>
          <p:cNvPr id="23" name="Picture Placeholder 2">
            <a:extLst>
              <a:ext uri="{FF2B5EF4-FFF2-40B4-BE49-F238E27FC236}">
                <a16:creationId xmlns:a16="http://schemas.microsoft.com/office/drawing/2014/main" id="{D9C3896E-A4C9-D247-B691-C14EDDAD9EBA}"/>
              </a:ext>
            </a:extLst>
          </p:cNvPr>
          <p:cNvSpPr>
            <a:spLocks noGrp="1"/>
          </p:cNvSpPr>
          <p:nvPr>
            <p:ph type="pic" idx="16" hasCustomPrompt="1"/>
          </p:nvPr>
        </p:nvSpPr>
        <p:spPr>
          <a:xfrm>
            <a:off x="6715812" y="-4"/>
            <a:ext cx="5463251" cy="6857999"/>
          </a:xfrm>
          <a:prstGeom prst="rect">
            <a:avLst/>
          </a:prstGeom>
          <a:solidFill>
            <a:schemeClr val="bg2"/>
          </a:solidFill>
        </p:spPr>
        <p:txBody>
          <a:bodyPr anchor="ctr">
            <a:noAutofit/>
          </a:bodyPr>
          <a:lstStyle>
            <a:lvl1pPr marL="0" indent="0" algn="ctr">
              <a:buNone/>
              <a:defRPr sz="1867">
                <a:solidFill>
                  <a:schemeClr val="bg2">
                    <a:lumMod val="50000"/>
                  </a:schemeClr>
                </a:solidFill>
                <a:latin typeface="NeueHaasGroteskText Pro" panose="020B0504020202020204" pitchFamily="34" charset="77"/>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dirty="0"/>
              <a:t>Insert picture</a:t>
            </a:r>
          </a:p>
        </p:txBody>
      </p:sp>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853442" y="365760"/>
            <a:ext cx="5247652" cy="1401089"/>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b="1" i="0" smtClean="0">
                <a:effectLst/>
                <a:latin typeface="NeueHaasGroteskText Pro" panose="020B0504020202020204" pitchFamily="34" charset="77"/>
              </a:defRPr>
            </a:lvl1pPr>
          </a:lstStyle>
          <a:p>
            <a:pPr>
              <a:lnSpc>
                <a:spcPct val="110000"/>
              </a:lnSpc>
            </a:pPr>
            <a:r>
              <a:rPr lang="en-US" sz="4267">
                <a:latin typeface="Neue Haas Grotesk Text Pro" panose="020B0504020202020204" pitchFamily="34" charset="77"/>
              </a:rPr>
              <a:t>Lorem ipsum dolor sit amet sed do</a:t>
            </a:r>
          </a:p>
        </p:txBody>
      </p:sp>
      <p:sp>
        <p:nvSpPr>
          <p:cNvPr id="6" name="Content Placeholder 2">
            <a:extLst>
              <a:ext uri="{FF2B5EF4-FFF2-40B4-BE49-F238E27FC236}">
                <a16:creationId xmlns:a16="http://schemas.microsoft.com/office/drawing/2014/main" id="{7F99FE5B-5E9F-BFA8-69AC-7C90660FDB80}"/>
              </a:ext>
            </a:extLst>
          </p:cNvPr>
          <p:cNvSpPr>
            <a:spLocks noGrp="1"/>
          </p:cNvSpPr>
          <p:nvPr>
            <p:ph sz="quarter" idx="14"/>
          </p:nvPr>
        </p:nvSpPr>
        <p:spPr>
          <a:xfrm>
            <a:off x="853018" y="2076452"/>
            <a:ext cx="5253076" cy="1893937"/>
          </a:xfrm>
        </p:spPr>
        <p:txBody>
          <a:bodyPr/>
          <a:lstStyle>
            <a:lvl1pPr>
              <a:defRPr>
                <a:latin typeface="NeueHaasGroteskText Pro" panose="020B0504020202020204" pitchFamily="34" charset="77"/>
              </a:defRPr>
            </a:lvl1pPr>
            <a:lvl2pPr>
              <a:defRPr>
                <a:latin typeface="NeueHaasGroteskText Pro" panose="020B0504020202020204" pitchFamily="34" charset="77"/>
              </a:defRPr>
            </a:lvl2pPr>
            <a:lvl3pPr>
              <a:defRPr>
                <a:latin typeface="NeueHaasGroteskText Pro" panose="020B0504020202020204" pitchFamily="34" charset="77"/>
              </a:defRPr>
            </a:lvl3pPr>
            <a:lvl4pPr>
              <a:defRPr>
                <a:latin typeface="NeueHaasGroteskText Pro" panose="020B0504020202020204" pitchFamily="34" charset="77"/>
              </a:defRPr>
            </a:lvl4pPr>
            <a:lvl5pPr>
              <a:defRPr>
                <a:latin typeface="NeueHaasGroteskText Pro" panose="020B0504020202020204" pitchFamily="34" charset="77"/>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Content Placeholder 3">
            <a:extLst>
              <a:ext uri="{FF2B5EF4-FFF2-40B4-BE49-F238E27FC236}">
                <a16:creationId xmlns:a16="http://schemas.microsoft.com/office/drawing/2014/main" id="{04437CF8-11BC-8851-994F-54070E9CB0DF}"/>
              </a:ext>
            </a:extLst>
          </p:cNvPr>
          <p:cNvSpPr>
            <a:spLocks noGrp="1"/>
          </p:cNvSpPr>
          <p:nvPr>
            <p:ph sz="quarter" idx="15" hasCustomPrompt="1"/>
          </p:nvPr>
        </p:nvSpPr>
        <p:spPr>
          <a:xfrm>
            <a:off x="853018" y="6531734"/>
            <a:ext cx="5242983" cy="147156"/>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318736854"/>
      </p:ext>
    </p:extLst>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userDrawn="1">
  <p:cSld name="1_Content slide">
    <p:spTree>
      <p:nvGrpSpPr>
        <p:cNvPr id="1" name=""/>
        <p:cNvGrpSpPr/>
        <p:nvPr/>
      </p:nvGrpSpPr>
      <p:grpSpPr>
        <a:xfrm>
          <a:off x="0" y="0"/>
          <a:ext cx="0" cy="0"/>
          <a:chOff x="0" y="0"/>
          <a:chExt cx="0" cy="0"/>
        </a:xfrm>
      </p:grpSpPr>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853444" y="365761"/>
            <a:ext cx="10836993" cy="1408527"/>
          </a:xfrm>
          <a:prstGeom prst="rect">
            <a:avLst/>
          </a:prstGeom>
        </p:spPr>
        <p:txBody>
          <a:bodyPr wrap="square" lIns="0" rIns="0" anchor="t" anchorCtr="0">
            <a:spAutoFit/>
          </a:bodyPr>
          <a:lstStyle>
            <a:lvl1pPr marL="0" marR="0" indent="0" algn="l" defTabSz="609555" rtl="0" eaLnBrk="1" fontAlgn="auto" latinLnBrk="0" hangingPunct="1">
              <a:lnSpc>
                <a:spcPct val="110000"/>
              </a:lnSpc>
              <a:spcBef>
                <a:spcPct val="0"/>
              </a:spcBef>
              <a:spcAft>
                <a:spcPts val="0"/>
              </a:spcAft>
              <a:buClrTx/>
              <a:buSzTx/>
              <a:buFontTx/>
              <a:buNone/>
              <a:tabLst/>
              <a:defRPr lang="en-US" b="1" i="0" smtClean="0">
                <a:effectLst/>
                <a:latin typeface="NeueHaasGroteskText Pro" panose="020B0504020202020204" pitchFamily="34" charset="77"/>
              </a:defRPr>
            </a:lvl1pPr>
          </a:lstStyle>
          <a:p>
            <a:pPr>
              <a:lnSpc>
                <a:spcPct val="110000"/>
              </a:lnSpc>
            </a:pPr>
            <a:r>
              <a:rPr lang="en-US" sz="4267">
                <a:latin typeface="Neue Haas Grotesk Text Pro" panose="020B0504020202020204" pitchFamily="34" charset="77"/>
              </a:rPr>
              <a:t>Lorem ipsum dolor sit </a:t>
            </a:r>
            <a:r>
              <a:rPr lang="en-US" sz="4267" err="1">
                <a:latin typeface="Neue Haas Grotesk Text Pro" panose="020B0504020202020204" pitchFamily="34" charset="77"/>
              </a:rPr>
              <a:t>amet</a:t>
            </a:r>
            <a:r>
              <a:rPr lang="en-US" sz="4267">
                <a:latin typeface="Neue Haas Grotesk Text Pro" panose="020B0504020202020204" pitchFamily="34" charset="77"/>
              </a:rPr>
              <a:t>, </a:t>
            </a:r>
            <a:r>
              <a:rPr lang="en-US" sz="4267" err="1">
                <a:latin typeface="Neue Haas Grotesk Text Pro" panose="020B0504020202020204" pitchFamily="34" charset="77"/>
              </a:rPr>
              <a:t>consectetur</a:t>
            </a:r>
            <a:r>
              <a:rPr lang="en-US" sz="4267">
                <a:latin typeface="Neue Haas Grotesk Text Pro" panose="020B0504020202020204" pitchFamily="34" charset="77"/>
              </a:rPr>
              <a:t> </a:t>
            </a:r>
            <a:r>
              <a:rPr lang="en-US" sz="4267" err="1">
                <a:latin typeface="Neue Haas Grotesk Text Pro" panose="020B0504020202020204" pitchFamily="34" charset="77"/>
              </a:rPr>
              <a:t>adipiscing</a:t>
            </a:r>
            <a:r>
              <a:rPr lang="en-US" sz="4267">
                <a:latin typeface="Neue Haas Grotesk Text Pro" panose="020B0504020202020204" pitchFamily="34" charset="77"/>
              </a:rPr>
              <a:t> </a:t>
            </a:r>
            <a:r>
              <a:rPr lang="en-US" sz="4267" err="1">
                <a:latin typeface="Neue Haas Grotesk Text Pro" panose="020B0504020202020204" pitchFamily="34" charset="77"/>
              </a:rPr>
              <a:t>elit</a:t>
            </a:r>
            <a:r>
              <a:rPr lang="en-US" sz="4267">
                <a:latin typeface="Neue Haas Grotesk Text Pro" panose="020B0504020202020204" pitchFamily="34" charset="77"/>
              </a:rPr>
              <a:t>, sed do </a:t>
            </a:r>
            <a:r>
              <a:rPr lang="en-US" sz="4267" err="1">
                <a:latin typeface="Neue Haas Grotesk Text Pro" panose="020B0504020202020204" pitchFamily="34" charset="77"/>
              </a:rPr>
              <a:t>eiusmod</a:t>
            </a:r>
            <a:endParaRPr lang="en-US" sz="4267">
              <a:latin typeface="Neue Haas Grotesk Text Pro" panose="020B0504020202020204" pitchFamily="34" charset="77"/>
            </a:endParaRPr>
          </a:p>
        </p:txBody>
      </p:sp>
      <p:sp>
        <p:nvSpPr>
          <p:cNvPr id="5" name="Content Placeholder 2">
            <a:extLst>
              <a:ext uri="{FF2B5EF4-FFF2-40B4-BE49-F238E27FC236}">
                <a16:creationId xmlns:a16="http://schemas.microsoft.com/office/drawing/2014/main" id="{E73F3CEC-0F91-E2D9-C447-496F77592B6B}"/>
              </a:ext>
            </a:extLst>
          </p:cNvPr>
          <p:cNvSpPr>
            <a:spLocks noGrp="1"/>
          </p:cNvSpPr>
          <p:nvPr>
            <p:ph sz="quarter" idx="14"/>
          </p:nvPr>
        </p:nvSpPr>
        <p:spPr>
          <a:xfrm>
            <a:off x="853019" y="2076453"/>
            <a:ext cx="10837333" cy="1893937"/>
          </a:xfrm>
        </p:spPr>
        <p:txBody>
          <a:bodyPr/>
          <a:lstStyle>
            <a:lvl1pPr>
              <a:defRPr>
                <a:latin typeface="NeueHaasGroteskText Pro" panose="020B0504020202020204" pitchFamily="34" charset="77"/>
              </a:defRPr>
            </a:lvl1pPr>
            <a:lvl2pPr>
              <a:defRPr>
                <a:latin typeface="NeueHaasGroteskText Pro" panose="020B0504020202020204" pitchFamily="34" charset="77"/>
              </a:defRPr>
            </a:lvl2pPr>
            <a:lvl3pPr>
              <a:defRPr>
                <a:latin typeface="NeueHaasGroteskText Pro" panose="020B0504020202020204" pitchFamily="34" charset="77"/>
              </a:defRPr>
            </a:lvl3pPr>
            <a:lvl4pPr>
              <a:defRPr>
                <a:latin typeface="NeueHaasGroteskText Pro" panose="020B0504020202020204" pitchFamily="34" charset="77"/>
              </a:defRPr>
            </a:lvl4pPr>
            <a:lvl5pPr>
              <a:defRPr>
                <a:latin typeface="NeueHaasGroteskText Pro" panose="020B0504020202020204" pitchFamily="34" charset="77"/>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Content Placeholder 3">
            <a:extLst>
              <a:ext uri="{FF2B5EF4-FFF2-40B4-BE49-F238E27FC236}">
                <a16:creationId xmlns:a16="http://schemas.microsoft.com/office/drawing/2014/main" id="{5DFE0DC6-BB45-8CE2-95F1-6E0CEEC88158}"/>
              </a:ext>
            </a:extLst>
          </p:cNvPr>
          <p:cNvSpPr>
            <a:spLocks noGrp="1"/>
          </p:cNvSpPr>
          <p:nvPr>
            <p:ph sz="quarter" idx="15" hasCustomPrompt="1"/>
          </p:nvPr>
        </p:nvSpPr>
        <p:spPr>
          <a:xfrm>
            <a:off x="853017" y="6531735"/>
            <a:ext cx="10744200" cy="147156"/>
          </a:xfrm>
        </p:spPr>
        <p:txBody>
          <a:bodyPr/>
          <a:lstStyle>
            <a:lvl1pPr marL="0" indent="0">
              <a:buNone/>
              <a:defRPr sz="800">
                <a:latin typeface="NeueHaasGroteskText Pro" panose="020B0504020202020204" pitchFamily="34" charset="77"/>
              </a:defRPr>
            </a:lvl1pPr>
            <a:lvl2pPr marL="237055" indent="0">
              <a:buNone/>
              <a:defRPr sz="800"/>
            </a:lvl2pPr>
            <a:lvl3pPr marL="463527" indent="0">
              <a:buNone/>
              <a:defRPr sz="800"/>
            </a:lvl3pPr>
            <a:lvl4pPr marL="689999" indent="0">
              <a:buNone/>
              <a:defRPr sz="800"/>
            </a:lvl4pPr>
            <a:lvl5pPr marL="692116" indent="0">
              <a:buNone/>
              <a:defRPr sz="800"/>
            </a:lvl5pPr>
          </a:lstStyle>
          <a:p>
            <a:pPr lvl="0"/>
            <a:r>
              <a:rPr lang="en-US"/>
              <a:t>Click to insert disclosure text</a:t>
            </a:r>
          </a:p>
        </p:txBody>
      </p:sp>
    </p:spTree>
    <p:extLst>
      <p:ext uri="{BB962C8B-B14F-4D97-AF65-F5344CB8AC3E}">
        <p14:creationId xmlns:p14="http://schemas.microsoft.com/office/powerpoint/2010/main" val="3473510937"/>
      </p:ext>
    </p:extLst>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preserve="1" userDrawn="1">
  <p:cSld name="CONTENT + Header">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A7F7BA6-4835-5834-A377-742A62C8DB29}"/>
              </a:ext>
            </a:extLst>
          </p:cNvPr>
          <p:cNvSpPr>
            <a:spLocks noGrp="1"/>
          </p:cNvSpPr>
          <p:nvPr>
            <p:ph sz="quarter" idx="14"/>
          </p:nvPr>
        </p:nvSpPr>
        <p:spPr>
          <a:xfrm>
            <a:off x="853018" y="2076451"/>
            <a:ext cx="10837333" cy="1893916"/>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853442" y="365761"/>
            <a:ext cx="10836993" cy="1401089"/>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b="1" i="0" smtClean="0">
                <a:effectLst/>
                <a:latin typeface="Neue Haas Grotesk Text Pro" panose="020B0504020202020204" pitchFamily="34" charset="0"/>
              </a:defRPr>
            </a:lvl1pPr>
          </a:lstStyle>
          <a:p>
            <a:pPr>
              <a:lnSpc>
                <a:spcPct val="110000"/>
              </a:lnSpc>
            </a:pPr>
            <a:r>
              <a:rPr lang="en-US" sz="4267">
                <a:latin typeface="Neue Haas Grotesk Text Pro" panose="020B0504020202020204" pitchFamily="34" charset="77"/>
              </a:rPr>
              <a:t>Lorem ipsum dolor sit </a:t>
            </a:r>
            <a:r>
              <a:rPr lang="en-US" sz="4267" err="1">
                <a:latin typeface="Neue Haas Grotesk Text Pro" panose="020B0504020202020204" pitchFamily="34" charset="77"/>
              </a:rPr>
              <a:t>amet</a:t>
            </a:r>
            <a:r>
              <a:rPr lang="en-US" sz="4267">
                <a:latin typeface="Neue Haas Grotesk Text Pro" panose="020B0504020202020204" pitchFamily="34" charset="77"/>
              </a:rPr>
              <a:t>, </a:t>
            </a:r>
            <a:r>
              <a:rPr lang="en-US" sz="4267" err="1">
                <a:latin typeface="Neue Haas Grotesk Text Pro" panose="020B0504020202020204" pitchFamily="34" charset="77"/>
              </a:rPr>
              <a:t>consectetur</a:t>
            </a:r>
            <a:r>
              <a:rPr lang="en-US" sz="4267">
                <a:latin typeface="Neue Haas Grotesk Text Pro" panose="020B0504020202020204" pitchFamily="34" charset="77"/>
              </a:rPr>
              <a:t> </a:t>
            </a:r>
            <a:r>
              <a:rPr lang="en-US" sz="4267" err="1">
                <a:latin typeface="Neue Haas Grotesk Text Pro" panose="020B0504020202020204" pitchFamily="34" charset="77"/>
              </a:rPr>
              <a:t>adipiscing</a:t>
            </a:r>
            <a:r>
              <a:rPr lang="en-US" sz="4267">
                <a:latin typeface="Neue Haas Grotesk Text Pro" panose="020B0504020202020204" pitchFamily="34" charset="77"/>
              </a:rPr>
              <a:t> </a:t>
            </a:r>
            <a:r>
              <a:rPr lang="en-US" sz="4267" err="1">
                <a:latin typeface="Neue Haas Grotesk Text Pro" panose="020B0504020202020204" pitchFamily="34" charset="77"/>
              </a:rPr>
              <a:t>elit</a:t>
            </a:r>
            <a:r>
              <a:rPr lang="en-US" sz="4267">
                <a:latin typeface="Neue Haas Grotesk Text Pro" panose="020B0504020202020204" pitchFamily="34" charset="77"/>
              </a:rPr>
              <a:t>, sed do </a:t>
            </a:r>
            <a:r>
              <a:rPr lang="en-US" sz="4267" err="1">
                <a:latin typeface="Neue Haas Grotesk Text Pro" panose="020B0504020202020204" pitchFamily="34" charset="77"/>
              </a:rPr>
              <a:t>eiusmod</a:t>
            </a:r>
            <a:endParaRPr lang="en-US" sz="4267">
              <a:latin typeface="Neue Haas Grotesk Text Pro" panose="020B0504020202020204" pitchFamily="34" charset="77"/>
            </a:endParaRPr>
          </a:p>
        </p:txBody>
      </p:sp>
      <p:sp>
        <p:nvSpPr>
          <p:cNvPr id="5" name="Content Placeholder 3">
            <a:extLst>
              <a:ext uri="{FF2B5EF4-FFF2-40B4-BE49-F238E27FC236}">
                <a16:creationId xmlns:a16="http://schemas.microsoft.com/office/drawing/2014/main" id="{CE6A8F52-6A0C-CDD7-9D1F-457E06AD4D22}"/>
              </a:ext>
            </a:extLst>
          </p:cNvPr>
          <p:cNvSpPr>
            <a:spLocks noGrp="1"/>
          </p:cNvSpPr>
          <p:nvPr>
            <p:ph sz="quarter" idx="15" hasCustomPrompt="1"/>
          </p:nvPr>
        </p:nvSpPr>
        <p:spPr>
          <a:xfrm>
            <a:off x="853017" y="6531734"/>
            <a:ext cx="10744200"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4196239841"/>
      </p:ext>
    </p:extLst>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preserve="1" userDrawn="1">
  <p:cSld name="CONTENT + Header + Subheader">
    <p:spTree>
      <p:nvGrpSpPr>
        <p:cNvPr id="1" name=""/>
        <p:cNvGrpSpPr/>
        <p:nvPr/>
      </p:nvGrpSpPr>
      <p:grpSpPr>
        <a:xfrm>
          <a:off x="0" y="0"/>
          <a:ext cx="0" cy="0"/>
          <a:chOff x="0" y="0"/>
          <a:chExt cx="0" cy="0"/>
        </a:xfrm>
      </p:grpSpPr>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853442" y="365761"/>
            <a:ext cx="10836993" cy="1401089"/>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b="1" i="0" smtClean="0">
                <a:effectLst/>
                <a:latin typeface="Neue Haas Grotesk Text Pro" panose="020B0504020202020204" pitchFamily="34" charset="0"/>
              </a:defRPr>
            </a:lvl1pPr>
          </a:lstStyle>
          <a:p>
            <a:pPr>
              <a:lnSpc>
                <a:spcPct val="110000"/>
              </a:lnSpc>
            </a:pPr>
            <a:r>
              <a:rPr lang="en-US" sz="4267">
                <a:latin typeface="Neue Haas Grotesk Text Pro" panose="020B0504020202020204" pitchFamily="34" charset="77"/>
              </a:rPr>
              <a:t>Lorem ipsum dolor sit </a:t>
            </a:r>
            <a:r>
              <a:rPr lang="en-US" sz="4267" err="1">
                <a:latin typeface="Neue Haas Grotesk Text Pro" panose="020B0504020202020204" pitchFamily="34" charset="77"/>
              </a:rPr>
              <a:t>amet</a:t>
            </a:r>
            <a:r>
              <a:rPr lang="en-US" sz="4267">
                <a:latin typeface="Neue Haas Grotesk Text Pro" panose="020B0504020202020204" pitchFamily="34" charset="77"/>
              </a:rPr>
              <a:t>, </a:t>
            </a:r>
            <a:r>
              <a:rPr lang="en-US" sz="4267" err="1">
                <a:latin typeface="Neue Haas Grotesk Text Pro" panose="020B0504020202020204" pitchFamily="34" charset="77"/>
              </a:rPr>
              <a:t>consectetur</a:t>
            </a:r>
            <a:r>
              <a:rPr lang="en-US" sz="4267">
                <a:latin typeface="Neue Haas Grotesk Text Pro" panose="020B0504020202020204" pitchFamily="34" charset="77"/>
              </a:rPr>
              <a:t> </a:t>
            </a:r>
            <a:r>
              <a:rPr lang="en-US" sz="4267" err="1">
                <a:latin typeface="Neue Haas Grotesk Text Pro" panose="020B0504020202020204" pitchFamily="34" charset="77"/>
              </a:rPr>
              <a:t>adipiscing</a:t>
            </a:r>
            <a:r>
              <a:rPr lang="en-US" sz="4267">
                <a:latin typeface="Neue Haas Grotesk Text Pro" panose="020B0504020202020204" pitchFamily="34" charset="77"/>
              </a:rPr>
              <a:t> </a:t>
            </a:r>
            <a:r>
              <a:rPr lang="en-US" sz="4267" err="1">
                <a:latin typeface="Neue Haas Grotesk Text Pro" panose="020B0504020202020204" pitchFamily="34" charset="77"/>
              </a:rPr>
              <a:t>elit</a:t>
            </a:r>
            <a:r>
              <a:rPr lang="en-US" sz="4267">
                <a:latin typeface="Neue Haas Grotesk Text Pro" panose="020B0504020202020204" pitchFamily="34" charset="77"/>
              </a:rPr>
              <a:t>, sed do </a:t>
            </a:r>
            <a:r>
              <a:rPr lang="en-US" sz="4267" err="1">
                <a:latin typeface="Neue Haas Grotesk Text Pro" panose="020B0504020202020204" pitchFamily="34" charset="77"/>
              </a:rPr>
              <a:t>eiusmod</a:t>
            </a:r>
            <a:endParaRPr lang="en-US" sz="4267">
              <a:latin typeface="Neue Haas Grotesk Text Pro" panose="020B0504020202020204" pitchFamily="34" charset="77"/>
            </a:endParaRPr>
          </a:p>
        </p:txBody>
      </p:sp>
      <p:sp>
        <p:nvSpPr>
          <p:cNvPr id="50" name="Text Placeholder 4">
            <a:extLst>
              <a:ext uri="{FF2B5EF4-FFF2-40B4-BE49-F238E27FC236}">
                <a16:creationId xmlns:a16="http://schemas.microsoft.com/office/drawing/2014/main" id="{E2CF89C8-6968-CF4A-9F4D-A0509BA6BE7A}"/>
              </a:ext>
            </a:extLst>
          </p:cNvPr>
          <p:cNvSpPr>
            <a:spLocks noGrp="1"/>
          </p:cNvSpPr>
          <p:nvPr>
            <p:ph type="body" sz="quarter" idx="12" hasCustomPrompt="1"/>
          </p:nvPr>
        </p:nvSpPr>
        <p:spPr>
          <a:xfrm>
            <a:off x="863958" y="2019978"/>
            <a:ext cx="10826476" cy="802357"/>
          </a:xfrm>
          <a:prstGeom prst="rect">
            <a:avLst/>
          </a:prstGeom>
        </p:spPr>
        <p:txBody>
          <a:bodyPr anchor="b" anchorCtr="0">
            <a:spAutoFit/>
          </a:bodyPr>
          <a:lstStyle>
            <a:lvl1pPr marL="0" indent="0">
              <a:lnSpc>
                <a:spcPct val="120000"/>
              </a:lnSpc>
              <a:buNone/>
              <a:defRPr lang="en-US" sz="22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amet, consectetur adipiscing elit, sed do eiusmod tempor incididunt ut labore et dolore magna aliqua.</a:t>
            </a:r>
          </a:p>
        </p:txBody>
      </p:sp>
      <p:sp>
        <p:nvSpPr>
          <p:cNvPr id="6" name="Content Placeholder 2">
            <a:extLst>
              <a:ext uri="{FF2B5EF4-FFF2-40B4-BE49-F238E27FC236}">
                <a16:creationId xmlns:a16="http://schemas.microsoft.com/office/drawing/2014/main" id="{200C238D-657E-1835-31EC-EAFF4FE6E367}"/>
              </a:ext>
            </a:extLst>
          </p:cNvPr>
          <p:cNvSpPr>
            <a:spLocks noGrp="1"/>
          </p:cNvSpPr>
          <p:nvPr>
            <p:ph sz="quarter" idx="14"/>
          </p:nvPr>
        </p:nvSpPr>
        <p:spPr>
          <a:xfrm>
            <a:off x="853018" y="3075568"/>
            <a:ext cx="10837333" cy="1893916"/>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Content Placeholder 3">
            <a:extLst>
              <a:ext uri="{FF2B5EF4-FFF2-40B4-BE49-F238E27FC236}">
                <a16:creationId xmlns:a16="http://schemas.microsoft.com/office/drawing/2014/main" id="{41C53E1D-1CBD-09FE-A9DB-728502737268}"/>
              </a:ext>
            </a:extLst>
          </p:cNvPr>
          <p:cNvSpPr>
            <a:spLocks noGrp="1"/>
          </p:cNvSpPr>
          <p:nvPr>
            <p:ph sz="quarter" idx="15" hasCustomPrompt="1"/>
          </p:nvPr>
        </p:nvSpPr>
        <p:spPr>
          <a:xfrm>
            <a:off x="853017" y="6531734"/>
            <a:ext cx="10744200"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1206054573"/>
      </p:ext>
    </p:extLst>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preserve="1" userDrawn="1">
  <p:cSld name="CONTENT + Header + 2 Column + Subheader">
    <p:spTree>
      <p:nvGrpSpPr>
        <p:cNvPr id="1" name=""/>
        <p:cNvGrpSpPr/>
        <p:nvPr/>
      </p:nvGrpSpPr>
      <p:grpSpPr>
        <a:xfrm>
          <a:off x="0" y="0"/>
          <a:ext cx="0" cy="0"/>
          <a:chOff x="0" y="0"/>
          <a:chExt cx="0" cy="0"/>
        </a:xfrm>
      </p:grpSpPr>
      <p:sp>
        <p:nvSpPr>
          <p:cNvPr id="8" name="Content Placeholder 2">
            <a:extLst>
              <a:ext uri="{FF2B5EF4-FFF2-40B4-BE49-F238E27FC236}">
                <a16:creationId xmlns:a16="http://schemas.microsoft.com/office/drawing/2014/main" id="{88F1C048-8A4E-7199-B087-6E3C2AC95D71}"/>
              </a:ext>
            </a:extLst>
          </p:cNvPr>
          <p:cNvSpPr>
            <a:spLocks noGrp="1"/>
          </p:cNvSpPr>
          <p:nvPr>
            <p:ph sz="quarter" idx="14"/>
          </p:nvPr>
        </p:nvSpPr>
        <p:spPr>
          <a:xfrm>
            <a:off x="853018" y="3042656"/>
            <a:ext cx="4774727" cy="1893916"/>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853442" y="365761"/>
            <a:ext cx="10836993" cy="1401089"/>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b="1" i="0" smtClean="0">
                <a:effectLst/>
                <a:latin typeface="Neue Haas Grotesk Text Pro" panose="020B0504020202020204" pitchFamily="34" charset="0"/>
              </a:defRPr>
            </a:lvl1pPr>
          </a:lstStyle>
          <a:p>
            <a:pPr>
              <a:lnSpc>
                <a:spcPct val="110000"/>
              </a:lnSpc>
            </a:pPr>
            <a:r>
              <a:rPr lang="en-US" sz="4267">
                <a:latin typeface="Neue Haas Grotesk Text Pro" panose="020B0504020202020204" pitchFamily="34" charset="77"/>
              </a:rPr>
              <a:t>Lorem ipsum dolor sit amet, consectetur adipiscing elit, sed do eiusmod</a:t>
            </a:r>
          </a:p>
        </p:txBody>
      </p:sp>
      <p:sp>
        <p:nvSpPr>
          <p:cNvPr id="50" name="Text Placeholder 4">
            <a:extLst>
              <a:ext uri="{FF2B5EF4-FFF2-40B4-BE49-F238E27FC236}">
                <a16:creationId xmlns:a16="http://schemas.microsoft.com/office/drawing/2014/main" id="{E2CF89C8-6968-CF4A-9F4D-A0509BA6BE7A}"/>
              </a:ext>
            </a:extLst>
          </p:cNvPr>
          <p:cNvSpPr>
            <a:spLocks noGrp="1"/>
          </p:cNvSpPr>
          <p:nvPr>
            <p:ph type="body" sz="quarter" idx="12" hasCustomPrompt="1"/>
          </p:nvPr>
        </p:nvSpPr>
        <p:spPr>
          <a:xfrm>
            <a:off x="853442" y="2054358"/>
            <a:ext cx="4765149" cy="802357"/>
          </a:xfrm>
          <a:prstGeom prst="rect">
            <a:avLst/>
          </a:prstGeom>
        </p:spPr>
        <p:txBody>
          <a:bodyPr anchor="b" anchorCtr="0">
            <a:spAutoFit/>
          </a:bodyPr>
          <a:lstStyle>
            <a:lvl1pPr marL="0" indent="0">
              <a:lnSpc>
                <a:spcPct val="120000"/>
              </a:lnSpc>
              <a:buNone/>
              <a:defRPr lang="en-US" sz="22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amet, consectetur adipiscing elit</a:t>
            </a:r>
          </a:p>
        </p:txBody>
      </p:sp>
      <p:sp>
        <p:nvSpPr>
          <p:cNvPr id="25" name="Text Placeholder 4">
            <a:extLst>
              <a:ext uri="{FF2B5EF4-FFF2-40B4-BE49-F238E27FC236}">
                <a16:creationId xmlns:a16="http://schemas.microsoft.com/office/drawing/2014/main" id="{B6DB2551-7850-CB42-8AA7-102C9D1C7B0F}"/>
              </a:ext>
            </a:extLst>
          </p:cNvPr>
          <p:cNvSpPr>
            <a:spLocks noGrp="1"/>
          </p:cNvSpPr>
          <p:nvPr>
            <p:ph type="body" sz="quarter" idx="22" hasCustomPrompt="1"/>
          </p:nvPr>
        </p:nvSpPr>
        <p:spPr>
          <a:xfrm>
            <a:off x="6949018" y="2054358"/>
            <a:ext cx="4765149" cy="802357"/>
          </a:xfrm>
          <a:prstGeom prst="rect">
            <a:avLst/>
          </a:prstGeom>
        </p:spPr>
        <p:txBody>
          <a:bodyPr anchor="b" anchorCtr="0">
            <a:spAutoFit/>
          </a:bodyPr>
          <a:lstStyle>
            <a:lvl1pPr marL="0" indent="0">
              <a:lnSpc>
                <a:spcPct val="120000"/>
              </a:lnSpc>
              <a:buNone/>
              <a:defRPr lang="en-US" sz="22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t>
            </a:r>
            <a:r>
              <a:rPr lang="en-US" err="1"/>
              <a:t>amet</a:t>
            </a:r>
            <a:r>
              <a:rPr lang="en-US"/>
              <a:t>, </a:t>
            </a:r>
            <a:r>
              <a:rPr lang="en-US" err="1"/>
              <a:t>consectetur</a:t>
            </a:r>
            <a:r>
              <a:rPr lang="en-US"/>
              <a:t> </a:t>
            </a:r>
            <a:r>
              <a:rPr lang="en-US" err="1"/>
              <a:t>adipiscing</a:t>
            </a:r>
            <a:r>
              <a:rPr lang="en-US"/>
              <a:t> </a:t>
            </a:r>
            <a:r>
              <a:rPr lang="en-US" err="1"/>
              <a:t>elit</a:t>
            </a:r>
            <a:endParaRPr lang="en-US"/>
          </a:p>
        </p:txBody>
      </p:sp>
      <p:sp>
        <p:nvSpPr>
          <p:cNvPr id="9" name="Content Placeholder 2">
            <a:extLst>
              <a:ext uri="{FF2B5EF4-FFF2-40B4-BE49-F238E27FC236}">
                <a16:creationId xmlns:a16="http://schemas.microsoft.com/office/drawing/2014/main" id="{4FDFACAD-9C5C-9F7E-53E8-B398BBF6AC26}"/>
              </a:ext>
            </a:extLst>
          </p:cNvPr>
          <p:cNvSpPr>
            <a:spLocks noGrp="1"/>
          </p:cNvSpPr>
          <p:nvPr>
            <p:ph sz="quarter" idx="23"/>
          </p:nvPr>
        </p:nvSpPr>
        <p:spPr>
          <a:xfrm>
            <a:off x="6949018" y="3042656"/>
            <a:ext cx="4774727" cy="1893916"/>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Content Placeholder 3">
            <a:extLst>
              <a:ext uri="{FF2B5EF4-FFF2-40B4-BE49-F238E27FC236}">
                <a16:creationId xmlns:a16="http://schemas.microsoft.com/office/drawing/2014/main" id="{898A6D6D-0C64-F05E-3C8D-9491CE08280A}"/>
              </a:ext>
            </a:extLst>
          </p:cNvPr>
          <p:cNvSpPr>
            <a:spLocks noGrp="1"/>
          </p:cNvSpPr>
          <p:nvPr>
            <p:ph sz="quarter" idx="15" hasCustomPrompt="1"/>
          </p:nvPr>
        </p:nvSpPr>
        <p:spPr>
          <a:xfrm>
            <a:off x="853017" y="6531734"/>
            <a:ext cx="10744200"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2425311093"/>
      </p:ext>
    </p:extLst>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preserve="1" userDrawn="1">
  <p:cSld name="CONTENT + Header + Subheader + Image (V)">
    <p:spTree>
      <p:nvGrpSpPr>
        <p:cNvPr id="1" name=""/>
        <p:cNvGrpSpPr/>
        <p:nvPr/>
      </p:nvGrpSpPr>
      <p:grpSpPr>
        <a:xfrm>
          <a:off x="0" y="0"/>
          <a:ext cx="0" cy="0"/>
          <a:chOff x="0" y="0"/>
          <a:chExt cx="0" cy="0"/>
        </a:xfrm>
      </p:grpSpPr>
      <p:sp>
        <p:nvSpPr>
          <p:cNvPr id="23" name="Picture Placeholder 2">
            <a:extLst>
              <a:ext uri="{FF2B5EF4-FFF2-40B4-BE49-F238E27FC236}">
                <a16:creationId xmlns:a16="http://schemas.microsoft.com/office/drawing/2014/main" id="{D9C3896E-A4C9-D247-B691-C14EDDAD9EBA}"/>
              </a:ext>
            </a:extLst>
          </p:cNvPr>
          <p:cNvSpPr>
            <a:spLocks noGrp="1"/>
          </p:cNvSpPr>
          <p:nvPr>
            <p:ph type="pic" idx="16" hasCustomPrompt="1"/>
          </p:nvPr>
        </p:nvSpPr>
        <p:spPr>
          <a:xfrm>
            <a:off x="6715812" y="-4"/>
            <a:ext cx="5463251" cy="6857999"/>
          </a:xfrm>
          <a:prstGeom prst="rect">
            <a:avLst/>
          </a:prstGeom>
          <a:solidFill>
            <a:schemeClr val="bg2"/>
          </a:solidFill>
        </p:spPr>
        <p:txBody>
          <a:bodyPr anchor="ctr">
            <a:noAutofit/>
          </a:bodyPr>
          <a:lstStyle>
            <a:lvl1pPr marL="0" indent="0" algn="ctr">
              <a:buNone/>
              <a:defRPr sz="1867">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dirty="0"/>
              <a:t>Insert picture</a:t>
            </a:r>
          </a:p>
        </p:txBody>
      </p:sp>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853442" y="365760"/>
            <a:ext cx="5247652" cy="1401089"/>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b="1" i="0" smtClean="0">
                <a:effectLst/>
                <a:latin typeface="Neue Haas Grotesk Text Pro" panose="020B0504020202020204" pitchFamily="34" charset="0"/>
              </a:defRPr>
            </a:lvl1pPr>
          </a:lstStyle>
          <a:p>
            <a:pPr>
              <a:lnSpc>
                <a:spcPct val="110000"/>
              </a:lnSpc>
            </a:pPr>
            <a:r>
              <a:rPr lang="en-US" sz="4267">
                <a:latin typeface="Neue Haas Grotesk Text Pro" panose="020B0504020202020204" pitchFamily="34" charset="77"/>
              </a:rPr>
              <a:t>Lorem ipsum dolor sit amet sed do</a:t>
            </a:r>
          </a:p>
        </p:txBody>
      </p:sp>
      <p:sp>
        <p:nvSpPr>
          <p:cNvPr id="22" name="Text Placeholder 4">
            <a:extLst>
              <a:ext uri="{FF2B5EF4-FFF2-40B4-BE49-F238E27FC236}">
                <a16:creationId xmlns:a16="http://schemas.microsoft.com/office/drawing/2014/main" id="{1593AD38-AA1C-9745-9711-2C713309E544}"/>
              </a:ext>
            </a:extLst>
          </p:cNvPr>
          <p:cNvSpPr>
            <a:spLocks noGrp="1"/>
          </p:cNvSpPr>
          <p:nvPr>
            <p:ph type="body" sz="quarter" idx="12" hasCustomPrompt="1"/>
          </p:nvPr>
        </p:nvSpPr>
        <p:spPr>
          <a:xfrm>
            <a:off x="863959" y="2019978"/>
            <a:ext cx="5242560" cy="802357"/>
          </a:xfrm>
          <a:prstGeom prst="rect">
            <a:avLst/>
          </a:prstGeom>
        </p:spPr>
        <p:txBody>
          <a:bodyPr wrap="square" anchor="b" anchorCtr="0">
            <a:spAutoFit/>
          </a:bodyPr>
          <a:lstStyle>
            <a:lvl1pPr marL="0" indent="0">
              <a:lnSpc>
                <a:spcPct val="120000"/>
              </a:lnSpc>
              <a:buNone/>
              <a:defRPr lang="en-US" sz="22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t>
            </a:r>
            <a:r>
              <a:rPr lang="en-US" err="1"/>
              <a:t>amet</a:t>
            </a:r>
            <a:r>
              <a:rPr lang="en-US"/>
              <a:t>, </a:t>
            </a:r>
            <a:r>
              <a:rPr lang="en-US" err="1"/>
              <a:t>consectetur</a:t>
            </a:r>
            <a:r>
              <a:rPr lang="en-US"/>
              <a:t> </a:t>
            </a:r>
            <a:r>
              <a:rPr lang="en-US" err="1"/>
              <a:t>adipiscing</a:t>
            </a:r>
            <a:r>
              <a:rPr lang="en-US"/>
              <a:t> </a:t>
            </a:r>
            <a:r>
              <a:rPr lang="en-US" err="1"/>
              <a:t>elit</a:t>
            </a:r>
            <a:r>
              <a:rPr lang="en-US"/>
              <a:t> sed do</a:t>
            </a:r>
          </a:p>
        </p:txBody>
      </p:sp>
      <p:sp>
        <p:nvSpPr>
          <p:cNvPr id="7" name="Content Placeholder 2">
            <a:extLst>
              <a:ext uri="{FF2B5EF4-FFF2-40B4-BE49-F238E27FC236}">
                <a16:creationId xmlns:a16="http://schemas.microsoft.com/office/drawing/2014/main" id="{A977620A-0734-A034-8F2A-2D7550B4EFE0}"/>
              </a:ext>
            </a:extLst>
          </p:cNvPr>
          <p:cNvSpPr>
            <a:spLocks noGrp="1"/>
          </p:cNvSpPr>
          <p:nvPr>
            <p:ph sz="quarter" idx="14"/>
          </p:nvPr>
        </p:nvSpPr>
        <p:spPr>
          <a:xfrm>
            <a:off x="853018" y="3075569"/>
            <a:ext cx="5253076" cy="1893916"/>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Content Placeholder 3">
            <a:extLst>
              <a:ext uri="{FF2B5EF4-FFF2-40B4-BE49-F238E27FC236}">
                <a16:creationId xmlns:a16="http://schemas.microsoft.com/office/drawing/2014/main" id="{5D543723-1849-7980-BA38-71C061C0AA8F}"/>
              </a:ext>
            </a:extLst>
          </p:cNvPr>
          <p:cNvSpPr>
            <a:spLocks noGrp="1"/>
          </p:cNvSpPr>
          <p:nvPr>
            <p:ph sz="quarter" idx="15" hasCustomPrompt="1"/>
          </p:nvPr>
        </p:nvSpPr>
        <p:spPr>
          <a:xfrm>
            <a:off x="853018" y="6531734"/>
            <a:ext cx="5253076"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1514960531"/>
      </p:ext>
    </p:extLst>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preserve="1" userDrawn="1">
  <p:cSld name="CONTENT + Header + Subheader + Image (H)">
    <p:spTree>
      <p:nvGrpSpPr>
        <p:cNvPr id="1" name=""/>
        <p:cNvGrpSpPr/>
        <p:nvPr/>
      </p:nvGrpSpPr>
      <p:grpSpPr>
        <a:xfrm>
          <a:off x="0" y="0"/>
          <a:ext cx="0" cy="0"/>
          <a:chOff x="0" y="0"/>
          <a:chExt cx="0" cy="0"/>
        </a:xfrm>
      </p:grpSpPr>
      <p:sp>
        <p:nvSpPr>
          <p:cNvPr id="23" name="Picture Placeholder 2">
            <a:extLst>
              <a:ext uri="{FF2B5EF4-FFF2-40B4-BE49-F238E27FC236}">
                <a16:creationId xmlns:a16="http://schemas.microsoft.com/office/drawing/2014/main" id="{D9C3896E-A4C9-D247-B691-C14EDDAD9EBA}"/>
              </a:ext>
            </a:extLst>
          </p:cNvPr>
          <p:cNvSpPr>
            <a:spLocks noGrp="1"/>
          </p:cNvSpPr>
          <p:nvPr>
            <p:ph type="pic" idx="16" hasCustomPrompt="1"/>
          </p:nvPr>
        </p:nvSpPr>
        <p:spPr>
          <a:xfrm>
            <a:off x="0" y="3205078"/>
            <a:ext cx="12179061" cy="3652919"/>
          </a:xfrm>
          <a:prstGeom prst="rect">
            <a:avLst/>
          </a:prstGeom>
          <a:solidFill>
            <a:schemeClr val="bg2"/>
          </a:solidFill>
        </p:spPr>
        <p:txBody>
          <a:bodyPr anchor="ctr">
            <a:noAutofit/>
          </a:bodyPr>
          <a:lstStyle>
            <a:lvl1pPr marL="0" indent="0" algn="ctr">
              <a:buNone/>
              <a:defRPr sz="1867">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dirty="0"/>
              <a:t>Insert picture</a:t>
            </a:r>
          </a:p>
        </p:txBody>
      </p:sp>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853441" y="365760"/>
            <a:ext cx="3895768" cy="2123402"/>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b="1" i="0" smtClean="0">
                <a:effectLst/>
                <a:latin typeface="Neue Haas Grotesk Text Pro" panose="020B0504020202020204" pitchFamily="34" charset="0"/>
              </a:defRPr>
            </a:lvl1pPr>
          </a:lstStyle>
          <a:p>
            <a:pPr>
              <a:lnSpc>
                <a:spcPct val="110000"/>
              </a:lnSpc>
            </a:pPr>
            <a:r>
              <a:rPr lang="en-US" sz="4267">
                <a:latin typeface="Neue Haas Grotesk Text Pro" panose="020B0504020202020204" pitchFamily="34" charset="77"/>
              </a:rPr>
              <a:t>Lorem ipsum dolor sit amet, consectetur</a:t>
            </a:r>
          </a:p>
        </p:txBody>
      </p:sp>
      <p:sp>
        <p:nvSpPr>
          <p:cNvPr id="22" name="Text Placeholder 6">
            <a:extLst>
              <a:ext uri="{FF2B5EF4-FFF2-40B4-BE49-F238E27FC236}">
                <a16:creationId xmlns:a16="http://schemas.microsoft.com/office/drawing/2014/main" id="{0A6EDAA6-07D9-0E40-8682-39E1BF118BB0}"/>
              </a:ext>
            </a:extLst>
          </p:cNvPr>
          <p:cNvSpPr>
            <a:spLocks noGrp="1"/>
          </p:cNvSpPr>
          <p:nvPr>
            <p:ph type="body" sz="quarter" idx="13" hasCustomPrompt="1"/>
          </p:nvPr>
        </p:nvSpPr>
        <p:spPr>
          <a:xfrm>
            <a:off x="5346518" y="1294465"/>
            <a:ext cx="6402796" cy="1565129"/>
          </a:xfrm>
          <a:prstGeom prst="rect">
            <a:avLst/>
          </a:prstGeom>
        </p:spPr>
        <p:txBody>
          <a:bodyPr>
            <a:spAutoFit/>
          </a:bodyPr>
          <a:lstStyle>
            <a:lvl1pPr marL="232828" indent="-232828">
              <a:buFont typeface="Wingdings" pitchFamily="2" charset="2"/>
              <a:buChar char="§"/>
              <a:tabLst/>
              <a:defRPr sz="2000">
                <a:latin typeface="Neue Haas Grotesk Text Pro" panose="020B0504020202020204" pitchFamily="34" charset="0"/>
              </a:defRPr>
            </a:lvl1pPr>
            <a:lvl2pPr marL="457189" indent="-224361">
              <a:tabLst/>
              <a:defRPr sz="1733">
                <a:latin typeface="Neue Haas Grotesk Text Pro" panose="020B0504020202020204" pitchFamily="34" charset="0"/>
              </a:defRPr>
            </a:lvl2pPr>
            <a:lvl3pPr marL="692133" indent="-234945">
              <a:tabLst/>
              <a:defRPr sz="1467">
                <a:latin typeface="Neue Haas Grotesk Text Pro" panose="020B0504020202020204" pitchFamily="34" charset="0"/>
              </a:defRPr>
            </a:lvl3pPr>
            <a:lvl4pPr marL="916494" indent="-224361">
              <a:tabLst/>
              <a:defRPr sz="1200">
                <a:latin typeface="Neue Haas Grotesk Text Pro" panose="020B0504020202020204" pitchFamily="34" charset="0"/>
              </a:defRPr>
            </a:lvl4pPr>
          </a:lstStyle>
          <a:p>
            <a:pPr lvl="0"/>
            <a:r>
              <a:rPr lang="en-US"/>
              <a:t>First level</a:t>
            </a:r>
          </a:p>
          <a:p>
            <a:pPr lvl="1"/>
            <a:r>
              <a:rPr lang="en-US"/>
              <a:t>Second level</a:t>
            </a:r>
          </a:p>
          <a:p>
            <a:pPr lvl="2"/>
            <a:r>
              <a:rPr lang="en-US"/>
              <a:t>Third level</a:t>
            </a:r>
          </a:p>
          <a:p>
            <a:pPr lvl="3"/>
            <a:r>
              <a:rPr lang="en-US"/>
              <a:t>Fourth level</a:t>
            </a:r>
          </a:p>
        </p:txBody>
      </p:sp>
      <p:sp>
        <p:nvSpPr>
          <p:cNvPr id="24" name="Text Placeholder 4">
            <a:extLst>
              <a:ext uri="{FF2B5EF4-FFF2-40B4-BE49-F238E27FC236}">
                <a16:creationId xmlns:a16="http://schemas.microsoft.com/office/drawing/2014/main" id="{06E7EA12-088F-8D43-99FF-C55B7B6DF985}"/>
              </a:ext>
            </a:extLst>
          </p:cNvPr>
          <p:cNvSpPr>
            <a:spLocks noGrp="1"/>
          </p:cNvSpPr>
          <p:nvPr>
            <p:ph type="body" sz="quarter" idx="12" hasCustomPrompt="1"/>
          </p:nvPr>
        </p:nvSpPr>
        <p:spPr>
          <a:xfrm>
            <a:off x="5346518" y="361898"/>
            <a:ext cx="6402796" cy="802357"/>
          </a:xfrm>
          <a:prstGeom prst="rect">
            <a:avLst/>
          </a:prstGeom>
        </p:spPr>
        <p:txBody>
          <a:bodyPr wrap="square" anchor="b" anchorCtr="0">
            <a:spAutoFit/>
          </a:bodyPr>
          <a:lstStyle>
            <a:lvl1pPr marL="0" indent="0">
              <a:lnSpc>
                <a:spcPct val="120000"/>
              </a:lnSpc>
              <a:buNone/>
              <a:defRPr lang="en-US" sz="22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amet, consectetur adipiscing elit, sed do</a:t>
            </a:r>
          </a:p>
        </p:txBody>
      </p:sp>
    </p:spTree>
    <p:extLst>
      <p:ext uri="{BB962C8B-B14F-4D97-AF65-F5344CB8AC3E}">
        <p14:creationId xmlns:p14="http://schemas.microsoft.com/office/powerpoint/2010/main" val="2775077063"/>
      </p:ext>
    </p:extLst>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preserve="1" userDrawn="1">
  <p:cSld name="CONTENT + Header + Numbered Sections">
    <p:spTree>
      <p:nvGrpSpPr>
        <p:cNvPr id="1" name=""/>
        <p:cNvGrpSpPr/>
        <p:nvPr/>
      </p:nvGrpSpPr>
      <p:grpSpPr>
        <a:xfrm>
          <a:off x="0" y="0"/>
          <a:ext cx="0" cy="0"/>
          <a:chOff x="0" y="0"/>
          <a:chExt cx="0" cy="0"/>
        </a:xfrm>
      </p:grpSpPr>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853442" y="365761"/>
            <a:ext cx="10836993" cy="1401089"/>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b="1" i="0" smtClean="0">
                <a:effectLst/>
                <a:latin typeface="Neue Haas Grotesk Text Pro" panose="020B0504020202020204" pitchFamily="34" charset="0"/>
              </a:defRPr>
            </a:lvl1pPr>
          </a:lstStyle>
          <a:p>
            <a:pPr>
              <a:lnSpc>
                <a:spcPct val="110000"/>
              </a:lnSpc>
            </a:pPr>
            <a:r>
              <a:rPr lang="en-US" sz="4267">
                <a:latin typeface="Neue Haas Grotesk Text Pro" panose="020B0504020202020204" pitchFamily="34" charset="77"/>
              </a:rPr>
              <a:t>Lorem ipsum dolor sit </a:t>
            </a:r>
            <a:r>
              <a:rPr lang="en-US" sz="4267" err="1">
                <a:latin typeface="Neue Haas Grotesk Text Pro" panose="020B0504020202020204" pitchFamily="34" charset="77"/>
              </a:rPr>
              <a:t>amet</a:t>
            </a:r>
            <a:r>
              <a:rPr lang="en-US" sz="4267">
                <a:latin typeface="Neue Haas Grotesk Text Pro" panose="020B0504020202020204" pitchFamily="34" charset="77"/>
              </a:rPr>
              <a:t>, </a:t>
            </a:r>
            <a:r>
              <a:rPr lang="en-US" sz="4267" err="1">
                <a:latin typeface="Neue Haas Grotesk Text Pro" panose="020B0504020202020204" pitchFamily="34" charset="77"/>
              </a:rPr>
              <a:t>consectetur</a:t>
            </a:r>
            <a:r>
              <a:rPr lang="en-US" sz="4267">
                <a:latin typeface="Neue Haas Grotesk Text Pro" panose="020B0504020202020204" pitchFamily="34" charset="77"/>
              </a:rPr>
              <a:t> </a:t>
            </a:r>
            <a:r>
              <a:rPr lang="en-US" sz="4267" err="1">
                <a:latin typeface="Neue Haas Grotesk Text Pro" panose="020B0504020202020204" pitchFamily="34" charset="77"/>
              </a:rPr>
              <a:t>adipiscing</a:t>
            </a:r>
            <a:r>
              <a:rPr lang="en-US" sz="4267">
                <a:latin typeface="Neue Haas Grotesk Text Pro" panose="020B0504020202020204" pitchFamily="34" charset="77"/>
              </a:rPr>
              <a:t> </a:t>
            </a:r>
            <a:r>
              <a:rPr lang="en-US" sz="4267" err="1">
                <a:latin typeface="Neue Haas Grotesk Text Pro" panose="020B0504020202020204" pitchFamily="34" charset="77"/>
              </a:rPr>
              <a:t>elit</a:t>
            </a:r>
            <a:r>
              <a:rPr lang="en-US" sz="4267">
                <a:latin typeface="Neue Haas Grotesk Text Pro" panose="020B0504020202020204" pitchFamily="34" charset="77"/>
              </a:rPr>
              <a:t>, sed do </a:t>
            </a:r>
            <a:r>
              <a:rPr lang="en-US" sz="4267" err="1">
                <a:latin typeface="Neue Haas Grotesk Text Pro" panose="020B0504020202020204" pitchFamily="34" charset="77"/>
              </a:rPr>
              <a:t>eiusmod</a:t>
            </a:r>
            <a:endParaRPr lang="en-US" sz="4267">
              <a:latin typeface="Neue Haas Grotesk Text Pro" panose="020B0504020202020204" pitchFamily="34" charset="77"/>
            </a:endParaRPr>
          </a:p>
        </p:txBody>
      </p:sp>
      <p:sp>
        <p:nvSpPr>
          <p:cNvPr id="50" name="Text Placeholder 4">
            <a:extLst>
              <a:ext uri="{FF2B5EF4-FFF2-40B4-BE49-F238E27FC236}">
                <a16:creationId xmlns:a16="http://schemas.microsoft.com/office/drawing/2014/main" id="{E2CF89C8-6968-CF4A-9F4D-A0509BA6BE7A}"/>
              </a:ext>
            </a:extLst>
          </p:cNvPr>
          <p:cNvSpPr>
            <a:spLocks noGrp="1"/>
          </p:cNvSpPr>
          <p:nvPr>
            <p:ph type="body" sz="quarter" idx="12" hasCustomPrompt="1"/>
          </p:nvPr>
        </p:nvSpPr>
        <p:spPr>
          <a:xfrm>
            <a:off x="1856327" y="2064603"/>
            <a:ext cx="2038613" cy="802357"/>
          </a:xfrm>
          <a:prstGeom prst="rect">
            <a:avLst/>
          </a:prstGeom>
        </p:spPr>
        <p:txBody>
          <a:bodyPr anchor="b" anchorCtr="0">
            <a:spAutoFit/>
          </a:bodyPr>
          <a:lstStyle>
            <a:lvl1pPr marL="0" indent="0">
              <a:lnSpc>
                <a:spcPct val="120000"/>
              </a:lnSpc>
              <a:buNone/>
              <a:defRPr lang="en-US" sz="22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t>
            </a:r>
            <a:r>
              <a:rPr lang="en-US" err="1"/>
              <a:t>amet</a:t>
            </a:r>
            <a:endParaRPr lang="en-US"/>
          </a:p>
        </p:txBody>
      </p:sp>
      <p:sp>
        <p:nvSpPr>
          <p:cNvPr id="22" name="Text Placeholder 4">
            <a:extLst>
              <a:ext uri="{FF2B5EF4-FFF2-40B4-BE49-F238E27FC236}">
                <a16:creationId xmlns:a16="http://schemas.microsoft.com/office/drawing/2014/main" id="{070E8795-C949-6A47-A913-6DE1344F1BE3}"/>
              </a:ext>
            </a:extLst>
          </p:cNvPr>
          <p:cNvSpPr>
            <a:spLocks noGrp="1"/>
          </p:cNvSpPr>
          <p:nvPr>
            <p:ph type="body" sz="quarter" idx="21" hasCustomPrompt="1"/>
          </p:nvPr>
        </p:nvSpPr>
        <p:spPr>
          <a:xfrm>
            <a:off x="853441" y="1876235"/>
            <a:ext cx="548643" cy="1128856"/>
          </a:xfrm>
          <a:prstGeom prst="rect">
            <a:avLst/>
          </a:prstGeom>
        </p:spPr>
        <p:txBody>
          <a:bodyPr>
            <a:spAutoFit/>
          </a:bodyPr>
          <a:lstStyle>
            <a:lvl1pPr marL="0" indent="0">
              <a:lnSpc>
                <a:spcPct val="120000"/>
              </a:lnSpc>
              <a:buNone/>
              <a:defRPr lang="en-US" sz="66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1</a:t>
            </a:r>
          </a:p>
        </p:txBody>
      </p:sp>
      <p:cxnSp>
        <p:nvCxnSpPr>
          <p:cNvPr id="5" name="Straight Connector 4">
            <a:extLst>
              <a:ext uri="{FF2B5EF4-FFF2-40B4-BE49-F238E27FC236}">
                <a16:creationId xmlns:a16="http://schemas.microsoft.com/office/drawing/2014/main" id="{662B80ED-6F7E-E74F-A0F9-472C9A1BBB01}"/>
              </a:ext>
            </a:extLst>
          </p:cNvPr>
          <p:cNvCxnSpPr>
            <a:cxnSpLocks/>
          </p:cNvCxnSpPr>
          <p:nvPr userDrawn="1"/>
        </p:nvCxnSpPr>
        <p:spPr>
          <a:xfrm>
            <a:off x="1531087" y="2133869"/>
            <a:ext cx="0" cy="3877072"/>
          </a:xfrm>
          <a:prstGeom prst="line">
            <a:avLst/>
          </a:prstGeom>
          <a:ln>
            <a:solidFill>
              <a:schemeClr val="bg2">
                <a:lumMod val="90000"/>
              </a:schemeClr>
            </a:solidFill>
          </a:ln>
          <a:effectLst/>
        </p:spPr>
        <p:style>
          <a:lnRef idx="2">
            <a:schemeClr val="accent1"/>
          </a:lnRef>
          <a:fillRef idx="0">
            <a:schemeClr val="accent1"/>
          </a:fillRef>
          <a:effectRef idx="1">
            <a:schemeClr val="accent1"/>
          </a:effectRef>
          <a:fontRef idx="minor">
            <a:schemeClr val="tx1"/>
          </a:fontRef>
        </p:style>
      </p:cxnSp>
      <p:sp>
        <p:nvSpPr>
          <p:cNvPr id="52" name="Text Placeholder 4">
            <a:extLst>
              <a:ext uri="{FF2B5EF4-FFF2-40B4-BE49-F238E27FC236}">
                <a16:creationId xmlns:a16="http://schemas.microsoft.com/office/drawing/2014/main" id="{B62CD6E9-C7AE-924D-B241-9F40064481B4}"/>
              </a:ext>
            </a:extLst>
          </p:cNvPr>
          <p:cNvSpPr>
            <a:spLocks noGrp="1"/>
          </p:cNvSpPr>
          <p:nvPr>
            <p:ph type="body" sz="quarter" idx="23" hasCustomPrompt="1"/>
          </p:nvPr>
        </p:nvSpPr>
        <p:spPr>
          <a:xfrm>
            <a:off x="5740756" y="2064603"/>
            <a:ext cx="2038613" cy="802357"/>
          </a:xfrm>
          <a:prstGeom prst="rect">
            <a:avLst/>
          </a:prstGeom>
        </p:spPr>
        <p:txBody>
          <a:bodyPr anchor="b" anchorCtr="0">
            <a:spAutoFit/>
          </a:bodyPr>
          <a:lstStyle>
            <a:lvl1pPr marL="0" indent="0">
              <a:lnSpc>
                <a:spcPct val="120000"/>
              </a:lnSpc>
              <a:buNone/>
              <a:defRPr lang="en-US" sz="22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amet</a:t>
            </a:r>
          </a:p>
        </p:txBody>
      </p:sp>
      <p:sp>
        <p:nvSpPr>
          <p:cNvPr id="53" name="Text Placeholder 4">
            <a:extLst>
              <a:ext uri="{FF2B5EF4-FFF2-40B4-BE49-F238E27FC236}">
                <a16:creationId xmlns:a16="http://schemas.microsoft.com/office/drawing/2014/main" id="{1CCF56B5-638B-A24A-B6B7-3A36575E7109}"/>
              </a:ext>
            </a:extLst>
          </p:cNvPr>
          <p:cNvSpPr>
            <a:spLocks noGrp="1"/>
          </p:cNvSpPr>
          <p:nvPr>
            <p:ph type="body" sz="quarter" idx="24" hasCustomPrompt="1"/>
          </p:nvPr>
        </p:nvSpPr>
        <p:spPr>
          <a:xfrm>
            <a:off x="4737869" y="1876235"/>
            <a:ext cx="548643" cy="990724"/>
          </a:xfrm>
          <a:prstGeom prst="rect">
            <a:avLst/>
          </a:prstGeom>
        </p:spPr>
        <p:txBody>
          <a:bodyPr>
            <a:noAutofit/>
          </a:bodyPr>
          <a:lstStyle>
            <a:lvl1pPr marL="0" indent="0">
              <a:lnSpc>
                <a:spcPct val="120000"/>
              </a:lnSpc>
              <a:buNone/>
              <a:defRPr lang="en-US" sz="66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2</a:t>
            </a:r>
          </a:p>
        </p:txBody>
      </p:sp>
      <p:cxnSp>
        <p:nvCxnSpPr>
          <p:cNvPr id="54" name="Straight Connector 53">
            <a:extLst>
              <a:ext uri="{FF2B5EF4-FFF2-40B4-BE49-F238E27FC236}">
                <a16:creationId xmlns:a16="http://schemas.microsoft.com/office/drawing/2014/main" id="{FAA7FC4C-CE6B-834F-884B-31A04D184EBA}"/>
              </a:ext>
            </a:extLst>
          </p:cNvPr>
          <p:cNvCxnSpPr>
            <a:cxnSpLocks/>
          </p:cNvCxnSpPr>
          <p:nvPr userDrawn="1"/>
        </p:nvCxnSpPr>
        <p:spPr>
          <a:xfrm>
            <a:off x="5415516" y="2133869"/>
            <a:ext cx="0" cy="3877072"/>
          </a:xfrm>
          <a:prstGeom prst="line">
            <a:avLst/>
          </a:prstGeom>
          <a:ln>
            <a:solidFill>
              <a:schemeClr val="bg2">
                <a:lumMod val="90000"/>
              </a:schemeClr>
            </a:solidFill>
          </a:ln>
          <a:effectLst/>
        </p:spPr>
        <p:style>
          <a:lnRef idx="2">
            <a:schemeClr val="accent1"/>
          </a:lnRef>
          <a:fillRef idx="0">
            <a:schemeClr val="accent1"/>
          </a:fillRef>
          <a:effectRef idx="1">
            <a:schemeClr val="accent1"/>
          </a:effectRef>
          <a:fontRef idx="minor">
            <a:schemeClr val="tx1"/>
          </a:fontRef>
        </p:style>
      </p:cxnSp>
      <p:sp>
        <p:nvSpPr>
          <p:cNvPr id="56" name="Text Placeholder 4">
            <a:extLst>
              <a:ext uri="{FF2B5EF4-FFF2-40B4-BE49-F238E27FC236}">
                <a16:creationId xmlns:a16="http://schemas.microsoft.com/office/drawing/2014/main" id="{923E018C-87ED-5B44-8217-D5D662BDCF39}"/>
              </a:ext>
            </a:extLst>
          </p:cNvPr>
          <p:cNvSpPr>
            <a:spLocks noGrp="1"/>
          </p:cNvSpPr>
          <p:nvPr>
            <p:ph type="body" sz="quarter" idx="26" hasCustomPrompt="1"/>
          </p:nvPr>
        </p:nvSpPr>
        <p:spPr>
          <a:xfrm>
            <a:off x="9582652" y="2064603"/>
            <a:ext cx="2038613" cy="802357"/>
          </a:xfrm>
          <a:prstGeom prst="rect">
            <a:avLst/>
          </a:prstGeom>
        </p:spPr>
        <p:txBody>
          <a:bodyPr anchor="b" anchorCtr="0">
            <a:spAutoFit/>
          </a:bodyPr>
          <a:lstStyle>
            <a:lvl1pPr marL="0" indent="0">
              <a:lnSpc>
                <a:spcPct val="120000"/>
              </a:lnSpc>
              <a:buNone/>
              <a:defRPr lang="en-US" sz="22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t>
            </a:r>
            <a:r>
              <a:rPr lang="en-US" err="1"/>
              <a:t>amet</a:t>
            </a:r>
            <a:endParaRPr lang="en-US"/>
          </a:p>
        </p:txBody>
      </p:sp>
      <p:sp>
        <p:nvSpPr>
          <p:cNvPr id="57" name="Text Placeholder 4">
            <a:extLst>
              <a:ext uri="{FF2B5EF4-FFF2-40B4-BE49-F238E27FC236}">
                <a16:creationId xmlns:a16="http://schemas.microsoft.com/office/drawing/2014/main" id="{374E3B49-F7C2-8B4E-B9BE-00D14BBB2493}"/>
              </a:ext>
            </a:extLst>
          </p:cNvPr>
          <p:cNvSpPr>
            <a:spLocks noGrp="1"/>
          </p:cNvSpPr>
          <p:nvPr>
            <p:ph type="body" sz="quarter" idx="27" hasCustomPrompt="1"/>
          </p:nvPr>
        </p:nvSpPr>
        <p:spPr>
          <a:xfrm>
            <a:off x="8579765" y="1876235"/>
            <a:ext cx="548643" cy="1128856"/>
          </a:xfrm>
          <a:prstGeom prst="rect">
            <a:avLst/>
          </a:prstGeom>
        </p:spPr>
        <p:txBody>
          <a:bodyPr>
            <a:spAutoFit/>
          </a:bodyPr>
          <a:lstStyle>
            <a:lvl1pPr marL="0" indent="0">
              <a:lnSpc>
                <a:spcPct val="120000"/>
              </a:lnSpc>
              <a:buNone/>
              <a:defRPr lang="en-US" sz="66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3</a:t>
            </a:r>
          </a:p>
        </p:txBody>
      </p:sp>
      <p:cxnSp>
        <p:nvCxnSpPr>
          <p:cNvPr id="58" name="Straight Connector 57">
            <a:extLst>
              <a:ext uri="{FF2B5EF4-FFF2-40B4-BE49-F238E27FC236}">
                <a16:creationId xmlns:a16="http://schemas.microsoft.com/office/drawing/2014/main" id="{B1F0EAA4-8009-6F4C-9B90-5FB2CA7A403B}"/>
              </a:ext>
            </a:extLst>
          </p:cNvPr>
          <p:cNvCxnSpPr>
            <a:cxnSpLocks/>
          </p:cNvCxnSpPr>
          <p:nvPr userDrawn="1"/>
        </p:nvCxnSpPr>
        <p:spPr>
          <a:xfrm>
            <a:off x="9257412" y="2133869"/>
            <a:ext cx="0" cy="3877072"/>
          </a:xfrm>
          <a:prstGeom prst="line">
            <a:avLst/>
          </a:prstGeom>
          <a:ln>
            <a:solidFill>
              <a:schemeClr val="bg2">
                <a:lumMod val="90000"/>
              </a:schemeClr>
            </a:solidFill>
          </a:ln>
          <a:effectLst/>
        </p:spPr>
        <p:style>
          <a:lnRef idx="2">
            <a:schemeClr val="accent1"/>
          </a:lnRef>
          <a:fillRef idx="0">
            <a:schemeClr val="accent1"/>
          </a:fillRef>
          <a:effectRef idx="1">
            <a:schemeClr val="accent1"/>
          </a:effectRef>
          <a:fontRef idx="minor">
            <a:schemeClr val="tx1"/>
          </a:fontRef>
        </p:style>
      </p:cxnSp>
      <p:sp>
        <p:nvSpPr>
          <p:cNvPr id="28" name="Text Placeholder 6">
            <a:extLst>
              <a:ext uri="{FF2B5EF4-FFF2-40B4-BE49-F238E27FC236}">
                <a16:creationId xmlns:a16="http://schemas.microsoft.com/office/drawing/2014/main" id="{CA48554F-2EB7-BC4C-A288-344A5BF6E29C}"/>
              </a:ext>
            </a:extLst>
          </p:cNvPr>
          <p:cNvSpPr>
            <a:spLocks noGrp="1"/>
          </p:cNvSpPr>
          <p:nvPr>
            <p:ph type="body" sz="quarter" idx="13" hasCustomPrompt="1"/>
          </p:nvPr>
        </p:nvSpPr>
        <p:spPr>
          <a:xfrm>
            <a:off x="1845812" y="3029756"/>
            <a:ext cx="2038613" cy="1565129"/>
          </a:xfrm>
          <a:prstGeom prst="rect">
            <a:avLst/>
          </a:prstGeom>
        </p:spPr>
        <p:txBody>
          <a:bodyPr>
            <a:spAutoFit/>
          </a:bodyPr>
          <a:lstStyle>
            <a:lvl1pPr marL="232828" indent="-232828">
              <a:buFont typeface="Wingdings" pitchFamily="2" charset="2"/>
              <a:buChar char="§"/>
              <a:tabLst/>
              <a:defRPr sz="2000">
                <a:latin typeface="Neue Haas Grotesk Text Pro" panose="020B0504020202020204" pitchFamily="34" charset="0"/>
              </a:defRPr>
            </a:lvl1pPr>
            <a:lvl2pPr marL="457189" indent="-224361">
              <a:tabLst/>
              <a:defRPr sz="1733">
                <a:latin typeface="Neue Haas Grotesk Text Pro" panose="020B0504020202020204" pitchFamily="34" charset="0"/>
              </a:defRPr>
            </a:lvl2pPr>
            <a:lvl3pPr marL="692133" indent="-234945">
              <a:tabLst/>
              <a:defRPr sz="1467">
                <a:latin typeface="Neue Haas Grotesk Text Pro" panose="020B0504020202020204" pitchFamily="34" charset="0"/>
              </a:defRPr>
            </a:lvl3pPr>
            <a:lvl4pPr marL="916494" indent="-224361">
              <a:tabLst/>
              <a:defRPr sz="1200">
                <a:latin typeface="Neue Haas Grotesk Text Pro" panose="020B0504020202020204" pitchFamily="34" charset="0"/>
              </a:defRPr>
            </a:lvl4pPr>
          </a:lstStyle>
          <a:p>
            <a:pPr lvl="0"/>
            <a:r>
              <a:rPr lang="en-US"/>
              <a:t>First level</a:t>
            </a:r>
          </a:p>
          <a:p>
            <a:pPr lvl="1"/>
            <a:r>
              <a:rPr lang="en-US"/>
              <a:t>Second level</a:t>
            </a:r>
          </a:p>
          <a:p>
            <a:pPr lvl="2"/>
            <a:r>
              <a:rPr lang="en-US"/>
              <a:t>Third level</a:t>
            </a:r>
          </a:p>
          <a:p>
            <a:pPr lvl="3"/>
            <a:r>
              <a:rPr lang="en-US"/>
              <a:t>Fourth level</a:t>
            </a:r>
          </a:p>
        </p:txBody>
      </p:sp>
      <p:sp>
        <p:nvSpPr>
          <p:cNvPr id="30" name="Text Placeholder 6">
            <a:extLst>
              <a:ext uri="{FF2B5EF4-FFF2-40B4-BE49-F238E27FC236}">
                <a16:creationId xmlns:a16="http://schemas.microsoft.com/office/drawing/2014/main" id="{289F5F9E-6D0C-3F42-9471-DBF3186CDB2C}"/>
              </a:ext>
            </a:extLst>
          </p:cNvPr>
          <p:cNvSpPr>
            <a:spLocks noGrp="1"/>
          </p:cNvSpPr>
          <p:nvPr>
            <p:ph type="body" sz="quarter" idx="28" hasCustomPrompt="1"/>
          </p:nvPr>
        </p:nvSpPr>
        <p:spPr>
          <a:xfrm>
            <a:off x="5740756" y="3029756"/>
            <a:ext cx="2038613" cy="1565129"/>
          </a:xfrm>
          <a:prstGeom prst="rect">
            <a:avLst/>
          </a:prstGeom>
        </p:spPr>
        <p:txBody>
          <a:bodyPr>
            <a:spAutoFit/>
          </a:bodyPr>
          <a:lstStyle>
            <a:lvl1pPr marL="232828" indent="-232828">
              <a:buFont typeface="Wingdings" pitchFamily="2" charset="2"/>
              <a:buChar char="§"/>
              <a:tabLst/>
              <a:defRPr sz="2000">
                <a:latin typeface="Neue Haas Grotesk Text Pro" panose="020B0504020202020204" pitchFamily="34" charset="0"/>
              </a:defRPr>
            </a:lvl1pPr>
            <a:lvl2pPr marL="457189" indent="-224361">
              <a:tabLst/>
              <a:defRPr sz="1733">
                <a:latin typeface="Neue Haas Grotesk Text Pro" panose="020B0504020202020204" pitchFamily="34" charset="0"/>
              </a:defRPr>
            </a:lvl2pPr>
            <a:lvl3pPr marL="692133" indent="-234945">
              <a:tabLst/>
              <a:defRPr sz="1467">
                <a:latin typeface="Neue Haas Grotesk Text Pro" panose="020B0504020202020204" pitchFamily="34" charset="0"/>
              </a:defRPr>
            </a:lvl3pPr>
            <a:lvl4pPr marL="916494" indent="-224361">
              <a:tabLst/>
              <a:defRPr sz="1200">
                <a:latin typeface="Neue Haas Grotesk Text Pro" panose="020B0504020202020204" pitchFamily="34" charset="0"/>
              </a:defRPr>
            </a:lvl4pPr>
          </a:lstStyle>
          <a:p>
            <a:pPr lvl="0"/>
            <a:r>
              <a:rPr lang="en-US"/>
              <a:t>First level</a:t>
            </a:r>
          </a:p>
          <a:p>
            <a:pPr lvl="1"/>
            <a:r>
              <a:rPr lang="en-US"/>
              <a:t>Second level</a:t>
            </a:r>
          </a:p>
          <a:p>
            <a:pPr lvl="2"/>
            <a:r>
              <a:rPr lang="en-US"/>
              <a:t>Third level</a:t>
            </a:r>
          </a:p>
          <a:p>
            <a:pPr lvl="3"/>
            <a:r>
              <a:rPr lang="en-US"/>
              <a:t>Fourth level</a:t>
            </a:r>
          </a:p>
        </p:txBody>
      </p:sp>
      <p:sp>
        <p:nvSpPr>
          <p:cNvPr id="34" name="Text Placeholder 6">
            <a:extLst>
              <a:ext uri="{FF2B5EF4-FFF2-40B4-BE49-F238E27FC236}">
                <a16:creationId xmlns:a16="http://schemas.microsoft.com/office/drawing/2014/main" id="{5EC931E8-5599-D94B-A9AF-31662BC51149}"/>
              </a:ext>
            </a:extLst>
          </p:cNvPr>
          <p:cNvSpPr>
            <a:spLocks noGrp="1"/>
          </p:cNvSpPr>
          <p:nvPr>
            <p:ph type="body" sz="quarter" idx="29" hasCustomPrompt="1"/>
          </p:nvPr>
        </p:nvSpPr>
        <p:spPr>
          <a:xfrm>
            <a:off x="9582652" y="3029756"/>
            <a:ext cx="2038613" cy="1565129"/>
          </a:xfrm>
          <a:prstGeom prst="rect">
            <a:avLst/>
          </a:prstGeom>
        </p:spPr>
        <p:txBody>
          <a:bodyPr>
            <a:spAutoFit/>
          </a:bodyPr>
          <a:lstStyle>
            <a:lvl1pPr marL="232828" indent="-232828">
              <a:buFont typeface="Wingdings" pitchFamily="2" charset="2"/>
              <a:buChar char="§"/>
              <a:tabLst/>
              <a:defRPr sz="2000">
                <a:latin typeface="Neue Haas Grotesk Text Pro" panose="020B0504020202020204" pitchFamily="34" charset="0"/>
              </a:defRPr>
            </a:lvl1pPr>
            <a:lvl2pPr marL="457189" indent="-224361">
              <a:tabLst/>
              <a:defRPr sz="1733">
                <a:latin typeface="Neue Haas Grotesk Text Pro" panose="020B0504020202020204" pitchFamily="34" charset="0"/>
              </a:defRPr>
            </a:lvl2pPr>
            <a:lvl3pPr marL="692133" indent="-234945">
              <a:tabLst/>
              <a:defRPr sz="1467">
                <a:latin typeface="Neue Haas Grotesk Text Pro" panose="020B0504020202020204" pitchFamily="34" charset="0"/>
              </a:defRPr>
            </a:lvl3pPr>
            <a:lvl4pPr marL="916494" indent="-224361">
              <a:tabLst/>
              <a:defRPr sz="1200">
                <a:latin typeface="Neue Haas Grotesk Text Pro" panose="020B0504020202020204" pitchFamily="34" charset="0"/>
              </a:defRPr>
            </a:lvl4pPr>
          </a:lstStyle>
          <a:p>
            <a:pPr lvl="0"/>
            <a:r>
              <a:rPr lang="en-US"/>
              <a:t>First level</a:t>
            </a:r>
          </a:p>
          <a:p>
            <a:pPr lvl="1"/>
            <a:r>
              <a:rPr lang="en-US"/>
              <a:t>Second level</a:t>
            </a:r>
          </a:p>
          <a:p>
            <a:pPr lvl="2"/>
            <a:r>
              <a:rPr lang="en-US"/>
              <a:t>Third level</a:t>
            </a:r>
          </a:p>
          <a:p>
            <a:pPr lvl="3"/>
            <a:r>
              <a:rPr lang="en-US"/>
              <a:t>Fourth level</a:t>
            </a:r>
          </a:p>
        </p:txBody>
      </p:sp>
      <p:sp>
        <p:nvSpPr>
          <p:cNvPr id="16" name="Content Placeholder 3">
            <a:extLst>
              <a:ext uri="{FF2B5EF4-FFF2-40B4-BE49-F238E27FC236}">
                <a16:creationId xmlns:a16="http://schemas.microsoft.com/office/drawing/2014/main" id="{37335180-64D0-C63D-4682-0E6527349CD5}"/>
              </a:ext>
            </a:extLst>
          </p:cNvPr>
          <p:cNvSpPr>
            <a:spLocks noGrp="1"/>
          </p:cNvSpPr>
          <p:nvPr>
            <p:ph sz="quarter" idx="15" hasCustomPrompt="1"/>
          </p:nvPr>
        </p:nvSpPr>
        <p:spPr>
          <a:xfrm>
            <a:off x="853017" y="6531734"/>
            <a:ext cx="10744200"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2977657669"/>
      </p:ext>
    </p:extLst>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preserve="1" userDrawn="1">
  <p:cSld name="CONTENT + Header + Subheader + Gray Sidebar">
    <p:spTree>
      <p:nvGrpSpPr>
        <p:cNvPr id="1" name=""/>
        <p:cNvGrpSpPr/>
        <p:nvPr/>
      </p:nvGrpSpPr>
      <p:grpSpPr>
        <a:xfrm>
          <a:off x="0" y="0"/>
          <a:ext cx="0" cy="0"/>
          <a:chOff x="0" y="0"/>
          <a:chExt cx="0" cy="0"/>
        </a:xfrm>
      </p:grpSpPr>
      <p:sp>
        <p:nvSpPr>
          <p:cNvPr id="25" name="SmartArt Placeholder 2">
            <a:extLst>
              <a:ext uri="{FF2B5EF4-FFF2-40B4-BE49-F238E27FC236}">
                <a16:creationId xmlns:a16="http://schemas.microsoft.com/office/drawing/2014/main" id="{688D0931-7683-1D40-89BD-3EC58788A27B}"/>
              </a:ext>
            </a:extLst>
          </p:cNvPr>
          <p:cNvSpPr>
            <a:spLocks noGrp="1"/>
          </p:cNvSpPr>
          <p:nvPr>
            <p:ph type="dgm" sz="quarter" idx="30"/>
          </p:nvPr>
        </p:nvSpPr>
        <p:spPr>
          <a:xfrm>
            <a:off x="5015061" y="-4315"/>
            <a:ext cx="7175471" cy="6866768"/>
          </a:xfrm>
          <a:prstGeom prst="rect">
            <a:avLst/>
          </a:prstGeom>
          <a:solidFill>
            <a:schemeClr val="bg2"/>
          </a:solidFill>
        </p:spPr>
        <p:txBody>
          <a:bodyPr>
            <a:noAutofit/>
          </a:bodyPr>
          <a:lstStyle>
            <a:lvl1pPr>
              <a:defRPr>
                <a:noFill/>
                <a:latin typeface="Neue Haas Grotesk Text Pro" panose="020B0504020202020204" pitchFamily="34" charset="0"/>
              </a:defRPr>
            </a:lvl1pPr>
          </a:lstStyle>
          <a:p>
            <a:endParaRPr lang="en-US" dirty="0"/>
          </a:p>
        </p:txBody>
      </p:sp>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853441" y="365760"/>
            <a:ext cx="3495040" cy="2123402"/>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b="1" i="0" smtClean="0">
                <a:effectLst/>
                <a:latin typeface="Neue Haas Grotesk Text Pro" panose="020B0504020202020204" pitchFamily="34" charset="0"/>
              </a:defRPr>
            </a:lvl1pPr>
          </a:lstStyle>
          <a:p>
            <a:pPr>
              <a:lnSpc>
                <a:spcPct val="110000"/>
              </a:lnSpc>
            </a:pPr>
            <a:r>
              <a:rPr lang="en-US"/>
              <a:t>Lorem ipsum dolor sit consectetur</a:t>
            </a:r>
            <a:endParaRPr lang="en-US" sz="4267">
              <a:latin typeface="Neue Haas Grotesk Text Pro" panose="020B0504020202020204" pitchFamily="34" charset="77"/>
            </a:endParaRPr>
          </a:p>
        </p:txBody>
      </p:sp>
      <p:sp>
        <p:nvSpPr>
          <p:cNvPr id="50" name="Text Placeholder 4">
            <a:extLst>
              <a:ext uri="{FF2B5EF4-FFF2-40B4-BE49-F238E27FC236}">
                <a16:creationId xmlns:a16="http://schemas.microsoft.com/office/drawing/2014/main" id="{E2CF89C8-6968-CF4A-9F4D-A0509BA6BE7A}"/>
              </a:ext>
            </a:extLst>
          </p:cNvPr>
          <p:cNvSpPr>
            <a:spLocks noGrp="1"/>
          </p:cNvSpPr>
          <p:nvPr>
            <p:ph type="body" sz="quarter" idx="12" hasCustomPrompt="1"/>
          </p:nvPr>
        </p:nvSpPr>
        <p:spPr>
          <a:xfrm>
            <a:off x="853440" y="2771402"/>
            <a:ext cx="3495040" cy="1220933"/>
          </a:xfrm>
          <a:prstGeom prst="rect">
            <a:avLst/>
          </a:prstGeom>
        </p:spPr>
        <p:txBody>
          <a:bodyPr>
            <a:spAutoFit/>
          </a:bodyPr>
          <a:lstStyle>
            <a:lvl1pPr marL="0" indent="0">
              <a:lnSpc>
                <a:spcPct val="120000"/>
              </a:lnSpc>
              <a:buNone/>
              <a:defRPr lang="en-US" sz="22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amet, consectetur adipiscing elit.</a:t>
            </a:r>
          </a:p>
        </p:txBody>
      </p:sp>
      <p:sp>
        <p:nvSpPr>
          <p:cNvPr id="24" name="Text Placeholder 2">
            <a:extLst>
              <a:ext uri="{FF2B5EF4-FFF2-40B4-BE49-F238E27FC236}">
                <a16:creationId xmlns:a16="http://schemas.microsoft.com/office/drawing/2014/main" id="{6D747BC7-5DB7-6342-83EC-8D17160317FD}"/>
              </a:ext>
            </a:extLst>
          </p:cNvPr>
          <p:cNvSpPr>
            <a:spLocks noGrp="1"/>
          </p:cNvSpPr>
          <p:nvPr>
            <p:ph type="body" sz="quarter" idx="16" hasCustomPrompt="1"/>
          </p:nvPr>
        </p:nvSpPr>
        <p:spPr>
          <a:xfrm>
            <a:off x="5630680" y="469855"/>
            <a:ext cx="1649059" cy="267168"/>
          </a:xfrm>
          <a:prstGeom prst="rect">
            <a:avLst/>
          </a:prstGeom>
        </p:spPr>
        <p:txBody>
          <a:bodyPr lIns="0" tIns="0" rIns="0" bIns="0">
            <a:spAutoFit/>
          </a:bodyPr>
          <a:lstStyle>
            <a:lvl1pPr marL="0" indent="0">
              <a:buNone/>
              <a:defRPr sz="1467" b="1">
                <a:solidFill>
                  <a:srgbClr val="007A96"/>
                </a:solidFill>
                <a:latin typeface="Neue Haas Grotesk Text Pro" panose="020B0504020202020204" pitchFamily="34" charset="0"/>
              </a:defRPr>
            </a:lvl1pPr>
            <a:lvl2pPr marL="609570" indent="0">
              <a:buNone/>
              <a:defRPr sz="2267"/>
            </a:lvl2pPr>
            <a:lvl3pPr marL="1219140" indent="0">
              <a:buNone/>
              <a:defRPr sz="2267"/>
            </a:lvl3pPr>
            <a:lvl4pPr marL="1828709" indent="0">
              <a:buNone/>
              <a:defRPr sz="2267"/>
            </a:lvl4pPr>
            <a:lvl5pPr marL="2438278" indent="0">
              <a:buNone/>
              <a:defRPr sz="2267"/>
            </a:lvl5pPr>
          </a:lstStyle>
          <a:p>
            <a:pPr lvl="0"/>
            <a:r>
              <a:rPr lang="en-US"/>
              <a:t>01</a:t>
            </a:r>
          </a:p>
        </p:txBody>
      </p:sp>
      <p:sp>
        <p:nvSpPr>
          <p:cNvPr id="26" name="Text Placeholder 2">
            <a:extLst>
              <a:ext uri="{FF2B5EF4-FFF2-40B4-BE49-F238E27FC236}">
                <a16:creationId xmlns:a16="http://schemas.microsoft.com/office/drawing/2014/main" id="{12D2583D-0E33-8846-9207-0755E4202478}"/>
              </a:ext>
            </a:extLst>
          </p:cNvPr>
          <p:cNvSpPr>
            <a:spLocks noGrp="1"/>
          </p:cNvSpPr>
          <p:nvPr>
            <p:ph type="body" sz="quarter" idx="22" hasCustomPrompt="1"/>
          </p:nvPr>
        </p:nvSpPr>
        <p:spPr>
          <a:xfrm>
            <a:off x="5630680" y="2515401"/>
            <a:ext cx="1649059" cy="267168"/>
          </a:xfrm>
          <a:prstGeom prst="rect">
            <a:avLst/>
          </a:prstGeom>
        </p:spPr>
        <p:txBody>
          <a:bodyPr lIns="0" tIns="0" rIns="0" bIns="0">
            <a:spAutoFit/>
          </a:bodyPr>
          <a:lstStyle>
            <a:lvl1pPr marL="0" indent="0">
              <a:buNone/>
              <a:defRPr sz="1467" b="1">
                <a:solidFill>
                  <a:srgbClr val="007A96"/>
                </a:solidFill>
                <a:latin typeface="Neue Haas Grotesk Text Pro" panose="020B0504020202020204" pitchFamily="34" charset="0"/>
              </a:defRPr>
            </a:lvl1pPr>
            <a:lvl2pPr marL="609570" indent="0">
              <a:buNone/>
              <a:defRPr sz="2267"/>
            </a:lvl2pPr>
            <a:lvl3pPr marL="1219140" indent="0">
              <a:buNone/>
              <a:defRPr sz="2267"/>
            </a:lvl3pPr>
            <a:lvl4pPr marL="1828709" indent="0">
              <a:buNone/>
              <a:defRPr sz="2267"/>
            </a:lvl4pPr>
            <a:lvl5pPr marL="2438278" indent="0">
              <a:buNone/>
              <a:defRPr sz="2267"/>
            </a:lvl5pPr>
          </a:lstStyle>
          <a:p>
            <a:pPr lvl="0"/>
            <a:r>
              <a:rPr lang="en-US"/>
              <a:t>02</a:t>
            </a:r>
          </a:p>
        </p:txBody>
      </p:sp>
      <p:sp>
        <p:nvSpPr>
          <p:cNvPr id="28" name="Text Placeholder 2">
            <a:extLst>
              <a:ext uri="{FF2B5EF4-FFF2-40B4-BE49-F238E27FC236}">
                <a16:creationId xmlns:a16="http://schemas.microsoft.com/office/drawing/2014/main" id="{7DAA48E0-D65A-9F43-893D-F3C842E166A2}"/>
              </a:ext>
            </a:extLst>
          </p:cNvPr>
          <p:cNvSpPr>
            <a:spLocks noGrp="1"/>
          </p:cNvSpPr>
          <p:nvPr>
            <p:ph type="body" sz="quarter" idx="24" hasCustomPrompt="1"/>
          </p:nvPr>
        </p:nvSpPr>
        <p:spPr>
          <a:xfrm>
            <a:off x="5630680" y="4560948"/>
            <a:ext cx="1649059" cy="267168"/>
          </a:xfrm>
          <a:prstGeom prst="rect">
            <a:avLst/>
          </a:prstGeom>
        </p:spPr>
        <p:txBody>
          <a:bodyPr lIns="0" tIns="0" rIns="0" bIns="0">
            <a:spAutoFit/>
          </a:bodyPr>
          <a:lstStyle>
            <a:lvl1pPr marL="0" indent="0">
              <a:buNone/>
              <a:defRPr sz="1467" b="1">
                <a:solidFill>
                  <a:srgbClr val="007A96"/>
                </a:solidFill>
                <a:latin typeface="Neue Haas Grotesk Text Pro" panose="020B0504020202020204" pitchFamily="34" charset="0"/>
              </a:defRPr>
            </a:lvl1pPr>
            <a:lvl2pPr marL="609570" indent="0">
              <a:buNone/>
              <a:defRPr sz="2267"/>
            </a:lvl2pPr>
            <a:lvl3pPr marL="1219140" indent="0">
              <a:buNone/>
              <a:defRPr sz="2267"/>
            </a:lvl3pPr>
            <a:lvl4pPr marL="1828709" indent="0">
              <a:buNone/>
              <a:defRPr sz="2267"/>
            </a:lvl4pPr>
            <a:lvl5pPr marL="2438278" indent="0">
              <a:buNone/>
              <a:defRPr sz="2267"/>
            </a:lvl5pPr>
          </a:lstStyle>
          <a:p>
            <a:pPr lvl="0"/>
            <a:r>
              <a:rPr lang="en-US"/>
              <a:t>03</a:t>
            </a:r>
          </a:p>
        </p:txBody>
      </p:sp>
      <p:sp>
        <p:nvSpPr>
          <p:cNvPr id="23" name="Text Placeholder 6">
            <a:extLst>
              <a:ext uri="{FF2B5EF4-FFF2-40B4-BE49-F238E27FC236}">
                <a16:creationId xmlns:a16="http://schemas.microsoft.com/office/drawing/2014/main" id="{3FC88FAA-1193-064B-8429-0F3F48582F61}"/>
              </a:ext>
            </a:extLst>
          </p:cNvPr>
          <p:cNvSpPr>
            <a:spLocks noGrp="1"/>
          </p:cNvSpPr>
          <p:nvPr>
            <p:ph type="body" sz="quarter" idx="13" hasCustomPrompt="1"/>
          </p:nvPr>
        </p:nvSpPr>
        <p:spPr>
          <a:xfrm>
            <a:off x="5630677" y="826859"/>
            <a:ext cx="6059756" cy="1250303"/>
          </a:xfrm>
          <a:prstGeom prst="rect">
            <a:avLst/>
          </a:prstGeom>
        </p:spPr>
        <p:txBody>
          <a:bodyPr>
            <a:spAutoFit/>
          </a:bodyPr>
          <a:lstStyle>
            <a:lvl1pPr marL="232828" indent="-232828">
              <a:buFont typeface="Wingdings" pitchFamily="2" charset="2"/>
              <a:buChar char="§"/>
              <a:tabLst/>
              <a:defRPr sz="2000">
                <a:latin typeface="Neue Haas Grotesk Text Pro" panose="020B0504020202020204" pitchFamily="34" charset="0"/>
              </a:defRPr>
            </a:lvl1pPr>
            <a:lvl2pPr marL="457189" indent="-224361">
              <a:tabLst/>
              <a:defRPr sz="1733">
                <a:latin typeface="Neue Haas Grotesk Text Pro" panose="020B0504020202020204" pitchFamily="34" charset="0"/>
              </a:defRPr>
            </a:lvl2pPr>
            <a:lvl3pPr marL="692133" indent="-234945">
              <a:tabLst/>
              <a:defRPr sz="1467">
                <a:latin typeface="Neue Haas Grotesk Text Pro" panose="020B0504020202020204" pitchFamily="34" charset="0"/>
              </a:defRPr>
            </a:lvl3pPr>
            <a:lvl4pPr marL="916494" indent="-224361">
              <a:tabLst/>
              <a:defRPr sz="1200"/>
            </a:lvl4pPr>
          </a:lstStyle>
          <a:p>
            <a:pPr lvl="0"/>
            <a:r>
              <a:rPr lang="en-US"/>
              <a:t>First level</a:t>
            </a:r>
          </a:p>
          <a:p>
            <a:pPr lvl="1"/>
            <a:r>
              <a:rPr lang="en-US"/>
              <a:t>Second level</a:t>
            </a:r>
          </a:p>
          <a:p>
            <a:pPr lvl="2"/>
            <a:r>
              <a:rPr lang="en-US"/>
              <a:t>Third level</a:t>
            </a:r>
          </a:p>
        </p:txBody>
      </p:sp>
      <p:sp>
        <p:nvSpPr>
          <p:cNvPr id="29" name="Text Placeholder 6">
            <a:extLst>
              <a:ext uri="{FF2B5EF4-FFF2-40B4-BE49-F238E27FC236}">
                <a16:creationId xmlns:a16="http://schemas.microsoft.com/office/drawing/2014/main" id="{22785582-A979-AD46-B169-FCB640452F63}"/>
              </a:ext>
            </a:extLst>
          </p:cNvPr>
          <p:cNvSpPr>
            <a:spLocks noGrp="1"/>
          </p:cNvSpPr>
          <p:nvPr>
            <p:ph type="body" sz="quarter" idx="25" hasCustomPrompt="1"/>
          </p:nvPr>
        </p:nvSpPr>
        <p:spPr>
          <a:xfrm>
            <a:off x="5630677" y="2893775"/>
            <a:ext cx="6059756" cy="1250303"/>
          </a:xfrm>
          <a:prstGeom prst="rect">
            <a:avLst/>
          </a:prstGeom>
        </p:spPr>
        <p:txBody>
          <a:bodyPr>
            <a:spAutoFit/>
          </a:bodyPr>
          <a:lstStyle>
            <a:lvl1pPr marL="232828" indent="-232828">
              <a:buFont typeface="Wingdings" pitchFamily="2" charset="2"/>
              <a:buChar char="§"/>
              <a:tabLst/>
              <a:defRPr sz="2000">
                <a:latin typeface="Neue Haas Grotesk Text Pro" panose="020B0504020202020204" pitchFamily="34" charset="0"/>
              </a:defRPr>
            </a:lvl1pPr>
            <a:lvl2pPr marL="457189" indent="-224361">
              <a:tabLst/>
              <a:defRPr sz="1733">
                <a:latin typeface="Neue Haas Grotesk Text Pro" panose="020B0504020202020204" pitchFamily="34" charset="0"/>
              </a:defRPr>
            </a:lvl2pPr>
            <a:lvl3pPr marL="692133" indent="-234945">
              <a:tabLst/>
              <a:defRPr sz="1467">
                <a:latin typeface="Neue Haas Grotesk Text Pro" panose="020B0504020202020204" pitchFamily="34" charset="0"/>
              </a:defRPr>
            </a:lvl3pPr>
            <a:lvl4pPr marL="916494" indent="-224361">
              <a:tabLst/>
              <a:defRPr sz="1200"/>
            </a:lvl4pPr>
          </a:lstStyle>
          <a:p>
            <a:pPr lvl="0"/>
            <a:r>
              <a:rPr lang="en-US"/>
              <a:t>First level</a:t>
            </a:r>
          </a:p>
          <a:p>
            <a:pPr lvl="1"/>
            <a:r>
              <a:rPr lang="en-US"/>
              <a:t>Second level</a:t>
            </a:r>
          </a:p>
          <a:p>
            <a:pPr lvl="2"/>
            <a:r>
              <a:rPr lang="en-US"/>
              <a:t>Third level</a:t>
            </a:r>
          </a:p>
        </p:txBody>
      </p:sp>
      <p:sp>
        <p:nvSpPr>
          <p:cNvPr id="30" name="Text Placeholder 6">
            <a:extLst>
              <a:ext uri="{FF2B5EF4-FFF2-40B4-BE49-F238E27FC236}">
                <a16:creationId xmlns:a16="http://schemas.microsoft.com/office/drawing/2014/main" id="{3A75E004-359B-D54C-AF0F-316938C49C69}"/>
              </a:ext>
            </a:extLst>
          </p:cNvPr>
          <p:cNvSpPr>
            <a:spLocks noGrp="1"/>
          </p:cNvSpPr>
          <p:nvPr>
            <p:ph type="body" sz="quarter" idx="26" hasCustomPrompt="1"/>
          </p:nvPr>
        </p:nvSpPr>
        <p:spPr>
          <a:xfrm>
            <a:off x="5630677" y="4932605"/>
            <a:ext cx="6059756" cy="1250303"/>
          </a:xfrm>
          <a:prstGeom prst="rect">
            <a:avLst/>
          </a:prstGeom>
        </p:spPr>
        <p:txBody>
          <a:bodyPr>
            <a:spAutoFit/>
          </a:bodyPr>
          <a:lstStyle>
            <a:lvl1pPr marL="232828" indent="-232828">
              <a:buFont typeface="Wingdings" pitchFamily="2" charset="2"/>
              <a:buChar char="§"/>
              <a:tabLst/>
              <a:defRPr sz="2000">
                <a:latin typeface="Neue Haas Grotesk Text Pro" panose="020B0504020202020204" pitchFamily="34" charset="0"/>
              </a:defRPr>
            </a:lvl1pPr>
            <a:lvl2pPr marL="457189" indent="-224361">
              <a:tabLst/>
              <a:defRPr sz="1733">
                <a:latin typeface="Neue Haas Grotesk Text Pro" panose="020B0504020202020204" pitchFamily="34" charset="0"/>
              </a:defRPr>
            </a:lvl2pPr>
            <a:lvl3pPr marL="692133" indent="-234945">
              <a:tabLst/>
              <a:defRPr sz="1467">
                <a:latin typeface="Neue Haas Grotesk Text Pro" panose="020B0504020202020204" pitchFamily="34" charset="0"/>
              </a:defRPr>
            </a:lvl3pPr>
            <a:lvl4pPr marL="916494" indent="-224361">
              <a:tabLst/>
              <a:defRPr sz="1200"/>
            </a:lvl4pPr>
          </a:lstStyle>
          <a:p>
            <a:pPr lvl="0"/>
            <a:r>
              <a:rPr lang="en-US"/>
              <a:t>First level</a:t>
            </a:r>
          </a:p>
          <a:p>
            <a:pPr lvl="1"/>
            <a:r>
              <a:rPr lang="en-US"/>
              <a:t>Second level</a:t>
            </a:r>
          </a:p>
          <a:p>
            <a:pPr lvl="2"/>
            <a:r>
              <a:rPr lang="en-US"/>
              <a:t>Third level</a:t>
            </a:r>
          </a:p>
        </p:txBody>
      </p:sp>
      <p:sp>
        <p:nvSpPr>
          <p:cNvPr id="27" name="Slide Number Placeholder 5">
            <a:extLst>
              <a:ext uri="{FF2B5EF4-FFF2-40B4-BE49-F238E27FC236}">
                <a16:creationId xmlns:a16="http://schemas.microsoft.com/office/drawing/2014/main" id="{338DEA80-F4CE-4246-9A5F-53CE9C25E896}"/>
              </a:ext>
            </a:extLst>
          </p:cNvPr>
          <p:cNvSpPr txBox="1">
            <a:spLocks/>
          </p:cNvSpPr>
          <p:nvPr userDrawn="1"/>
        </p:nvSpPr>
        <p:spPr>
          <a:xfrm>
            <a:off x="11690436" y="6429616"/>
            <a:ext cx="500097" cy="365125"/>
          </a:xfrm>
          <a:prstGeom prst="rect">
            <a:avLst/>
          </a:prstGeom>
        </p:spPr>
        <p:txBody>
          <a:bodyPr vert="horz" lIns="121920" tIns="60960" rIns="121920" bIns="60960" rtlCol="0" anchor="ctr">
            <a:noAutofit/>
          </a:bodyPr>
          <a:lstStyle>
            <a:defPPr>
              <a:defRPr lang="en-US"/>
            </a:defPPr>
            <a:lvl1pPr marL="0" algn="l" defTabSz="457200" rtl="0" eaLnBrk="1" latinLnBrk="0" hangingPunct="1">
              <a:defRPr sz="900" b="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en-US" sz="1200" b="0" i="0" dirty="0">
              <a:solidFill>
                <a:schemeClr val="tx1">
                  <a:lumMod val="90000"/>
                  <a:lumOff val="10000"/>
                </a:schemeClr>
              </a:solidFill>
              <a:latin typeface="Neue Haas Grotesk Text Pro" panose="020B0504020202020204" pitchFamily="34" charset="0"/>
            </a:endParaRPr>
          </a:p>
        </p:txBody>
      </p:sp>
      <p:sp>
        <p:nvSpPr>
          <p:cNvPr id="14" name="Content Placeholder 3">
            <a:extLst>
              <a:ext uri="{FF2B5EF4-FFF2-40B4-BE49-F238E27FC236}">
                <a16:creationId xmlns:a16="http://schemas.microsoft.com/office/drawing/2014/main" id="{8C2CE03D-D4E9-8DE8-2793-CA64EE28344F}"/>
              </a:ext>
            </a:extLst>
          </p:cNvPr>
          <p:cNvSpPr>
            <a:spLocks noGrp="1"/>
          </p:cNvSpPr>
          <p:nvPr>
            <p:ph sz="quarter" idx="15" hasCustomPrompt="1"/>
          </p:nvPr>
        </p:nvSpPr>
        <p:spPr>
          <a:xfrm>
            <a:off x="853018" y="6531734"/>
            <a:ext cx="3495041"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2846057408"/>
      </p:ext>
    </p:extLst>
  </p:cSld>
  <p:clrMapOvr>
    <a:masterClrMapping/>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preserve="1" userDrawn="1">
  <p:cSld name="CONTENT + Header + Icon Sections">
    <p:spTree>
      <p:nvGrpSpPr>
        <p:cNvPr id="1" name=""/>
        <p:cNvGrpSpPr/>
        <p:nvPr/>
      </p:nvGrpSpPr>
      <p:grpSpPr>
        <a:xfrm>
          <a:off x="0" y="0"/>
          <a:ext cx="0" cy="0"/>
          <a:chOff x="0" y="0"/>
          <a:chExt cx="0" cy="0"/>
        </a:xfrm>
      </p:grpSpPr>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853441" y="365761"/>
            <a:ext cx="10878859" cy="1401089"/>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b="1" i="0" smtClean="0">
                <a:effectLst/>
                <a:latin typeface="Neue Haas Grotesk Text Pro" panose="020B0504020202020204" pitchFamily="34" charset="0"/>
              </a:defRPr>
            </a:lvl1pPr>
          </a:lstStyle>
          <a:p>
            <a:pPr>
              <a:lnSpc>
                <a:spcPct val="110000"/>
              </a:lnSpc>
            </a:pPr>
            <a:r>
              <a:rPr lang="en-US" sz="4267">
                <a:latin typeface="Neue Haas Grotesk Text Pro" panose="020B0504020202020204" pitchFamily="34" charset="77"/>
              </a:rPr>
              <a:t>Lorem ipsum dolor sit </a:t>
            </a:r>
            <a:r>
              <a:rPr lang="en-US" sz="4267" err="1">
                <a:latin typeface="Neue Haas Grotesk Text Pro" panose="020B0504020202020204" pitchFamily="34" charset="77"/>
              </a:rPr>
              <a:t>amet</a:t>
            </a:r>
            <a:r>
              <a:rPr lang="en-US" sz="4267">
                <a:latin typeface="Neue Haas Grotesk Text Pro" panose="020B0504020202020204" pitchFamily="34" charset="77"/>
              </a:rPr>
              <a:t>, </a:t>
            </a:r>
            <a:r>
              <a:rPr lang="en-US" sz="4267" err="1">
                <a:latin typeface="Neue Haas Grotesk Text Pro" panose="020B0504020202020204" pitchFamily="34" charset="77"/>
              </a:rPr>
              <a:t>consectetur</a:t>
            </a:r>
            <a:r>
              <a:rPr lang="en-US" sz="4267">
                <a:latin typeface="Neue Haas Grotesk Text Pro" panose="020B0504020202020204" pitchFamily="34" charset="77"/>
              </a:rPr>
              <a:t> </a:t>
            </a:r>
            <a:r>
              <a:rPr lang="en-US" sz="4267" err="1">
                <a:latin typeface="Neue Haas Grotesk Text Pro" panose="020B0504020202020204" pitchFamily="34" charset="77"/>
              </a:rPr>
              <a:t>adipiscing</a:t>
            </a:r>
            <a:r>
              <a:rPr lang="en-US" sz="4267">
                <a:latin typeface="Neue Haas Grotesk Text Pro" panose="020B0504020202020204" pitchFamily="34" charset="77"/>
              </a:rPr>
              <a:t> </a:t>
            </a:r>
            <a:r>
              <a:rPr lang="en-US" sz="4267" err="1">
                <a:latin typeface="Neue Haas Grotesk Text Pro" panose="020B0504020202020204" pitchFamily="34" charset="77"/>
              </a:rPr>
              <a:t>elit</a:t>
            </a:r>
            <a:r>
              <a:rPr lang="en-US" sz="4267">
                <a:latin typeface="Neue Haas Grotesk Text Pro" panose="020B0504020202020204" pitchFamily="34" charset="77"/>
              </a:rPr>
              <a:t>, sed do </a:t>
            </a:r>
            <a:r>
              <a:rPr lang="en-US" sz="4267" err="1">
                <a:latin typeface="Neue Haas Grotesk Text Pro" panose="020B0504020202020204" pitchFamily="34" charset="77"/>
              </a:rPr>
              <a:t>eiusmod</a:t>
            </a:r>
            <a:endParaRPr lang="en-US" sz="4267">
              <a:latin typeface="Neue Haas Grotesk Text Pro" panose="020B0504020202020204" pitchFamily="34" charset="77"/>
            </a:endParaRPr>
          </a:p>
        </p:txBody>
      </p:sp>
      <p:sp>
        <p:nvSpPr>
          <p:cNvPr id="50" name="Text Placeholder 4">
            <a:extLst>
              <a:ext uri="{FF2B5EF4-FFF2-40B4-BE49-F238E27FC236}">
                <a16:creationId xmlns:a16="http://schemas.microsoft.com/office/drawing/2014/main" id="{E2CF89C8-6968-CF4A-9F4D-A0509BA6BE7A}"/>
              </a:ext>
            </a:extLst>
          </p:cNvPr>
          <p:cNvSpPr>
            <a:spLocks noGrp="1"/>
          </p:cNvSpPr>
          <p:nvPr>
            <p:ph type="body" sz="quarter" idx="12" hasCustomPrompt="1"/>
          </p:nvPr>
        </p:nvSpPr>
        <p:spPr>
          <a:xfrm>
            <a:off x="853441" y="3022330"/>
            <a:ext cx="2655147" cy="802357"/>
          </a:xfrm>
          <a:prstGeom prst="rect">
            <a:avLst/>
          </a:prstGeom>
        </p:spPr>
        <p:txBody>
          <a:bodyPr anchor="b" anchorCtr="0">
            <a:spAutoFit/>
          </a:bodyPr>
          <a:lstStyle>
            <a:lvl1pPr marL="0" indent="0">
              <a:lnSpc>
                <a:spcPct val="120000"/>
              </a:lnSpc>
              <a:buNone/>
              <a:defRPr lang="en-US" sz="22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consectetur</a:t>
            </a:r>
          </a:p>
        </p:txBody>
      </p:sp>
      <p:sp>
        <p:nvSpPr>
          <p:cNvPr id="39" name="Picture Placeholder 2">
            <a:extLst>
              <a:ext uri="{FF2B5EF4-FFF2-40B4-BE49-F238E27FC236}">
                <a16:creationId xmlns:a16="http://schemas.microsoft.com/office/drawing/2014/main" id="{205E1AE3-C4A7-9F40-B12A-533EDB0D08ED}"/>
              </a:ext>
            </a:extLst>
          </p:cNvPr>
          <p:cNvSpPr>
            <a:spLocks noGrp="1"/>
          </p:cNvSpPr>
          <p:nvPr>
            <p:ph type="pic" idx="16" hasCustomPrompt="1"/>
          </p:nvPr>
        </p:nvSpPr>
        <p:spPr>
          <a:xfrm>
            <a:off x="853440" y="2261483"/>
            <a:ext cx="596053" cy="598020"/>
          </a:xfrm>
          <a:prstGeom prst="rect">
            <a:avLst/>
          </a:prstGeom>
          <a:solidFill>
            <a:schemeClr val="bg2"/>
          </a:solidFill>
        </p:spPr>
        <p:txBody>
          <a:bodyPr anchor="ctr">
            <a:noAutofit/>
          </a:bodyPr>
          <a:lstStyle>
            <a:lvl1pPr marL="0" indent="0" algn="ctr">
              <a:buNone/>
              <a:defRPr sz="1200">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dirty="0"/>
              <a:t>Insert icon</a:t>
            </a:r>
          </a:p>
        </p:txBody>
      </p:sp>
      <p:sp>
        <p:nvSpPr>
          <p:cNvPr id="47" name="Text Placeholder 4">
            <a:extLst>
              <a:ext uri="{FF2B5EF4-FFF2-40B4-BE49-F238E27FC236}">
                <a16:creationId xmlns:a16="http://schemas.microsoft.com/office/drawing/2014/main" id="{1599ED8E-0157-1341-A453-3EE28683C25E}"/>
              </a:ext>
            </a:extLst>
          </p:cNvPr>
          <p:cNvSpPr>
            <a:spLocks noGrp="1"/>
          </p:cNvSpPr>
          <p:nvPr>
            <p:ph type="body" sz="quarter" idx="21" hasCustomPrompt="1"/>
          </p:nvPr>
        </p:nvSpPr>
        <p:spPr>
          <a:xfrm>
            <a:off x="4842933" y="3022330"/>
            <a:ext cx="2655147" cy="802357"/>
          </a:xfrm>
          <a:prstGeom prst="rect">
            <a:avLst/>
          </a:prstGeom>
        </p:spPr>
        <p:txBody>
          <a:bodyPr anchor="b" anchorCtr="0">
            <a:spAutoFit/>
          </a:bodyPr>
          <a:lstStyle>
            <a:lvl1pPr marL="0" indent="0">
              <a:lnSpc>
                <a:spcPct val="120000"/>
              </a:lnSpc>
              <a:buNone/>
              <a:defRPr lang="en-US" sz="22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consectetur</a:t>
            </a:r>
          </a:p>
        </p:txBody>
      </p:sp>
      <p:sp>
        <p:nvSpPr>
          <p:cNvPr id="49" name="Picture Placeholder 2">
            <a:extLst>
              <a:ext uri="{FF2B5EF4-FFF2-40B4-BE49-F238E27FC236}">
                <a16:creationId xmlns:a16="http://schemas.microsoft.com/office/drawing/2014/main" id="{5228064D-2130-6340-BC1F-24DBDBA82B26}"/>
              </a:ext>
            </a:extLst>
          </p:cNvPr>
          <p:cNvSpPr>
            <a:spLocks noGrp="1"/>
          </p:cNvSpPr>
          <p:nvPr>
            <p:ph type="pic" idx="23" hasCustomPrompt="1"/>
          </p:nvPr>
        </p:nvSpPr>
        <p:spPr>
          <a:xfrm>
            <a:off x="4842935" y="2261483"/>
            <a:ext cx="596053" cy="598020"/>
          </a:xfrm>
          <a:prstGeom prst="rect">
            <a:avLst/>
          </a:prstGeom>
          <a:solidFill>
            <a:schemeClr val="bg2"/>
          </a:solidFill>
        </p:spPr>
        <p:txBody>
          <a:bodyPr anchor="ctr">
            <a:noAutofit/>
          </a:bodyPr>
          <a:lstStyle>
            <a:lvl1pPr marL="0" indent="0" algn="ctr">
              <a:buNone/>
              <a:defRPr sz="1200">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dirty="0"/>
              <a:t>Insert icon</a:t>
            </a:r>
          </a:p>
        </p:txBody>
      </p:sp>
      <p:sp>
        <p:nvSpPr>
          <p:cNvPr id="51" name="Text Placeholder 4">
            <a:extLst>
              <a:ext uri="{FF2B5EF4-FFF2-40B4-BE49-F238E27FC236}">
                <a16:creationId xmlns:a16="http://schemas.microsoft.com/office/drawing/2014/main" id="{12E273DA-367D-CF4C-82FF-0AB5F3A7FC24}"/>
              </a:ext>
            </a:extLst>
          </p:cNvPr>
          <p:cNvSpPr>
            <a:spLocks noGrp="1"/>
          </p:cNvSpPr>
          <p:nvPr>
            <p:ph type="body" sz="quarter" idx="24" hasCustomPrompt="1"/>
          </p:nvPr>
        </p:nvSpPr>
        <p:spPr>
          <a:xfrm>
            <a:off x="8832428" y="3022330"/>
            <a:ext cx="2655147" cy="802357"/>
          </a:xfrm>
          <a:prstGeom prst="rect">
            <a:avLst/>
          </a:prstGeom>
        </p:spPr>
        <p:txBody>
          <a:bodyPr anchor="b" anchorCtr="0">
            <a:spAutoFit/>
          </a:bodyPr>
          <a:lstStyle>
            <a:lvl1pPr marL="0" indent="0">
              <a:lnSpc>
                <a:spcPct val="120000"/>
              </a:lnSpc>
              <a:buNone/>
              <a:defRPr lang="en-US" sz="22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consectetur</a:t>
            </a:r>
          </a:p>
        </p:txBody>
      </p:sp>
      <p:sp>
        <p:nvSpPr>
          <p:cNvPr id="53" name="Picture Placeholder 2">
            <a:extLst>
              <a:ext uri="{FF2B5EF4-FFF2-40B4-BE49-F238E27FC236}">
                <a16:creationId xmlns:a16="http://schemas.microsoft.com/office/drawing/2014/main" id="{CD5A25AA-F6BD-454A-8094-DDB658BFD1C6}"/>
              </a:ext>
            </a:extLst>
          </p:cNvPr>
          <p:cNvSpPr>
            <a:spLocks noGrp="1"/>
          </p:cNvSpPr>
          <p:nvPr>
            <p:ph type="pic" idx="26" hasCustomPrompt="1"/>
          </p:nvPr>
        </p:nvSpPr>
        <p:spPr>
          <a:xfrm>
            <a:off x="8832428" y="2261483"/>
            <a:ext cx="596053" cy="598020"/>
          </a:xfrm>
          <a:prstGeom prst="rect">
            <a:avLst/>
          </a:prstGeom>
          <a:solidFill>
            <a:schemeClr val="bg2"/>
          </a:solidFill>
        </p:spPr>
        <p:txBody>
          <a:bodyPr anchor="ctr">
            <a:noAutofit/>
          </a:bodyPr>
          <a:lstStyle>
            <a:lvl1pPr marL="0" indent="0" algn="ctr">
              <a:buNone/>
              <a:defRPr sz="1200">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dirty="0"/>
              <a:t>Insert icon</a:t>
            </a:r>
          </a:p>
        </p:txBody>
      </p:sp>
      <p:sp>
        <p:nvSpPr>
          <p:cNvPr id="26" name="Text Placeholder 6">
            <a:extLst>
              <a:ext uri="{FF2B5EF4-FFF2-40B4-BE49-F238E27FC236}">
                <a16:creationId xmlns:a16="http://schemas.microsoft.com/office/drawing/2014/main" id="{2B3B5A68-015C-A44C-A1D9-5D9178CE7910}"/>
              </a:ext>
            </a:extLst>
          </p:cNvPr>
          <p:cNvSpPr>
            <a:spLocks noGrp="1"/>
          </p:cNvSpPr>
          <p:nvPr>
            <p:ph type="body" sz="quarter" idx="13" hasCustomPrompt="1"/>
          </p:nvPr>
        </p:nvSpPr>
        <p:spPr>
          <a:xfrm>
            <a:off x="853441" y="3992970"/>
            <a:ext cx="2655145" cy="1565129"/>
          </a:xfrm>
          <a:prstGeom prst="rect">
            <a:avLst/>
          </a:prstGeom>
        </p:spPr>
        <p:txBody>
          <a:bodyPr>
            <a:spAutoFit/>
          </a:bodyPr>
          <a:lstStyle>
            <a:lvl1pPr marL="232828" indent="-232828">
              <a:buFont typeface="Wingdings" pitchFamily="2" charset="2"/>
              <a:buChar char="§"/>
              <a:tabLst/>
              <a:defRPr sz="2000">
                <a:latin typeface="Neue Haas Grotesk Text Pro" panose="020B0504020202020204" pitchFamily="34" charset="0"/>
              </a:defRPr>
            </a:lvl1pPr>
            <a:lvl2pPr marL="457189" indent="-224361">
              <a:tabLst/>
              <a:defRPr sz="1733">
                <a:latin typeface="Neue Haas Grotesk Text Pro" panose="020B0504020202020204" pitchFamily="34" charset="0"/>
              </a:defRPr>
            </a:lvl2pPr>
            <a:lvl3pPr marL="692133" indent="-234945">
              <a:tabLst/>
              <a:defRPr sz="1467">
                <a:latin typeface="Neue Haas Grotesk Text Pro" panose="020B0504020202020204" pitchFamily="34" charset="0"/>
              </a:defRPr>
            </a:lvl3pPr>
            <a:lvl4pPr marL="916494" indent="-224361">
              <a:tabLst/>
              <a:defRPr sz="1200">
                <a:latin typeface="Neue Haas Grotesk Text Pro" panose="020B0504020202020204" pitchFamily="34" charset="0"/>
              </a:defRPr>
            </a:lvl4pPr>
          </a:lstStyle>
          <a:p>
            <a:pPr lvl="0"/>
            <a:r>
              <a:rPr lang="en-US"/>
              <a:t>First level</a:t>
            </a:r>
          </a:p>
          <a:p>
            <a:pPr lvl="1"/>
            <a:r>
              <a:rPr lang="en-US"/>
              <a:t>Second level</a:t>
            </a:r>
          </a:p>
          <a:p>
            <a:pPr lvl="2"/>
            <a:r>
              <a:rPr lang="en-US"/>
              <a:t>Third level</a:t>
            </a:r>
          </a:p>
          <a:p>
            <a:pPr lvl="3"/>
            <a:r>
              <a:rPr lang="en-US"/>
              <a:t>Fourth level</a:t>
            </a:r>
          </a:p>
        </p:txBody>
      </p:sp>
      <p:sp>
        <p:nvSpPr>
          <p:cNvPr id="27" name="Text Placeholder 6">
            <a:extLst>
              <a:ext uri="{FF2B5EF4-FFF2-40B4-BE49-F238E27FC236}">
                <a16:creationId xmlns:a16="http://schemas.microsoft.com/office/drawing/2014/main" id="{A6D0EF42-DF9B-0148-8C06-DD9500E36C6F}"/>
              </a:ext>
            </a:extLst>
          </p:cNvPr>
          <p:cNvSpPr>
            <a:spLocks noGrp="1"/>
          </p:cNvSpPr>
          <p:nvPr>
            <p:ph type="body" sz="quarter" idx="27" hasCustomPrompt="1"/>
          </p:nvPr>
        </p:nvSpPr>
        <p:spPr>
          <a:xfrm>
            <a:off x="4842934" y="3992970"/>
            <a:ext cx="2655145" cy="1565129"/>
          </a:xfrm>
          <a:prstGeom prst="rect">
            <a:avLst/>
          </a:prstGeom>
        </p:spPr>
        <p:txBody>
          <a:bodyPr>
            <a:spAutoFit/>
          </a:bodyPr>
          <a:lstStyle>
            <a:lvl1pPr marL="232828" indent="-232828">
              <a:buFont typeface="Wingdings" pitchFamily="2" charset="2"/>
              <a:buChar char="§"/>
              <a:tabLst/>
              <a:defRPr sz="2000">
                <a:latin typeface="Neue Haas Grotesk Text Pro" panose="020B0504020202020204" pitchFamily="34" charset="0"/>
              </a:defRPr>
            </a:lvl1pPr>
            <a:lvl2pPr marL="457189" indent="-224361">
              <a:tabLst/>
              <a:defRPr sz="1733">
                <a:latin typeface="Neue Haas Grotesk Text Pro" panose="020B0504020202020204" pitchFamily="34" charset="0"/>
              </a:defRPr>
            </a:lvl2pPr>
            <a:lvl3pPr marL="692133" indent="-234945">
              <a:tabLst/>
              <a:defRPr sz="1467">
                <a:latin typeface="Neue Haas Grotesk Text Pro" panose="020B0504020202020204" pitchFamily="34" charset="0"/>
              </a:defRPr>
            </a:lvl3pPr>
            <a:lvl4pPr marL="916494" indent="-224361">
              <a:tabLst/>
              <a:defRPr sz="1200">
                <a:latin typeface="Neue Haas Grotesk Text Pro" panose="020B0504020202020204" pitchFamily="34" charset="0"/>
              </a:defRPr>
            </a:lvl4pPr>
          </a:lstStyle>
          <a:p>
            <a:pPr lvl="0"/>
            <a:r>
              <a:rPr lang="en-US"/>
              <a:t>First level</a:t>
            </a:r>
          </a:p>
          <a:p>
            <a:pPr lvl="1"/>
            <a:r>
              <a:rPr lang="en-US"/>
              <a:t>Second level</a:t>
            </a:r>
          </a:p>
          <a:p>
            <a:pPr lvl="2"/>
            <a:r>
              <a:rPr lang="en-US"/>
              <a:t>Third level</a:t>
            </a:r>
          </a:p>
          <a:p>
            <a:pPr lvl="3"/>
            <a:r>
              <a:rPr lang="en-US"/>
              <a:t>Fourth level</a:t>
            </a:r>
          </a:p>
        </p:txBody>
      </p:sp>
      <p:sp>
        <p:nvSpPr>
          <p:cNvPr id="28" name="Text Placeholder 6">
            <a:extLst>
              <a:ext uri="{FF2B5EF4-FFF2-40B4-BE49-F238E27FC236}">
                <a16:creationId xmlns:a16="http://schemas.microsoft.com/office/drawing/2014/main" id="{64CA032F-E835-F145-828E-0B2C3B7F28ED}"/>
              </a:ext>
            </a:extLst>
          </p:cNvPr>
          <p:cNvSpPr>
            <a:spLocks noGrp="1"/>
          </p:cNvSpPr>
          <p:nvPr>
            <p:ph type="body" sz="quarter" idx="28" hasCustomPrompt="1"/>
          </p:nvPr>
        </p:nvSpPr>
        <p:spPr>
          <a:xfrm>
            <a:off x="8832429" y="3992970"/>
            <a:ext cx="2655145" cy="1565129"/>
          </a:xfrm>
          <a:prstGeom prst="rect">
            <a:avLst/>
          </a:prstGeom>
        </p:spPr>
        <p:txBody>
          <a:bodyPr>
            <a:spAutoFit/>
          </a:bodyPr>
          <a:lstStyle>
            <a:lvl1pPr marL="232828" indent="-232828">
              <a:buFont typeface="Wingdings" pitchFamily="2" charset="2"/>
              <a:buChar char="§"/>
              <a:tabLst/>
              <a:defRPr sz="2000">
                <a:latin typeface="Neue Haas Grotesk Text Pro" panose="020B0504020202020204" pitchFamily="34" charset="0"/>
              </a:defRPr>
            </a:lvl1pPr>
            <a:lvl2pPr marL="457189" indent="-224361">
              <a:tabLst/>
              <a:defRPr sz="1733">
                <a:latin typeface="Neue Haas Grotesk Text Pro" panose="020B0504020202020204" pitchFamily="34" charset="0"/>
              </a:defRPr>
            </a:lvl2pPr>
            <a:lvl3pPr marL="692133" indent="-234945">
              <a:tabLst/>
              <a:defRPr sz="1467">
                <a:latin typeface="Neue Haas Grotesk Text Pro" panose="020B0504020202020204" pitchFamily="34" charset="0"/>
              </a:defRPr>
            </a:lvl3pPr>
            <a:lvl4pPr marL="916494" indent="-224361">
              <a:tabLst/>
              <a:defRPr sz="1200">
                <a:latin typeface="Neue Haas Grotesk Text Pro" panose="020B0504020202020204" pitchFamily="34" charset="0"/>
              </a:defRPr>
            </a:lvl4pPr>
          </a:lstStyle>
          <a:p>
            <a:pPr lvl="0"/>
            <a:r>
              <a:rPr lang="en-US"/>
              <a:t>First level</a:t>
            </a:r>
          </a:p>
          <a:p>
            <a:pPr lvl="1"/>
            <a:r>
              <a:rPr lang="en-US"/>
              <a:t>Second level</a:t>
            </a:r>
          </a:p>
          <a:p>
            <a:pPr lvl="2"/>
            <a:r>
              <a:rPr lang="en-US"/>
              <a:t>Third level</a:t>
            </a:r>
          </a:p>
          <a:p>
            <a:pPr lvl="3"/>
            <a:r>
              <a:rPr lang="en-US"/>
              <a:t>Fourth level</a:t>
            </a:r>
          </a:p>
        </p:txBody>
      </p:sp>
      <p:sp>
        <p:nvSpPr>
          <p:cNvPr id="13" name="Content Placeholder 3">
            <a:extLst>
              <a:ext uri="{FF2B5EF4-FFF2-40B4-BE49-F238E27FC236}">
                <a16:creationId xmlns:a16="http://schemas.microsoft.com/office/drawing/2014/main" id="{10C19AF8-5EB3-C7D0-3872-428522A73BDB}"/>
              </a:ext>
            </a:extLst>
          </p:cNvPr>
          <p:cNvSpPr>
            <a:spLocks noGrp="1"/>
          </p:cNvSpPr>
          <p:nvPr>
            <p:ph sz="quarter" idx="15" hasCustomPrompt="1"/>
          </p:nvPr>
        </p:nvSpPr>
        <p:spPr>
          <a:xfrm>
            <a:off x="853017" y="6531734"/>
            <a:ext cx="10744200"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314492021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 Product + Subtitle">
    <p:bg>
      <p:bgPr>
        <a:solidFill>
          <a:schemeClr val="bg1"/>
        </a:solidFill>
        <a:effectLst/>
      </p:bgPr>
    </p:bg>
    <p:spTree>
      <p:nvGrpSpPr>
        <p:cNvPr id="1" name=""/>
        <p:cNvGrpSpPr/>
        <p:nvPr/>
      </p:nvGrpSpPr>
      <p:grpSpPr>
        <a:xfrm>
          <a:off x="0" y="0"/>
          <a:ext cx="0" cy="0"/>
          <a:chOff x="0" y="0"/>
          <a:chExt cx="0" cy="0"/>
        </a:xfrm>
      </p:grpSpPr>
      <p:cxnSp>
        <p:nvCxnSpPr>
          <p:cNvPr id="18" name="Straight Connector 17">
            <a:extLst>
              <a:ext uri="{FF2B5EF4-FFF2-40B4-BE49-F238E27FC236}">
                <a16:creationId xmlns:a16="http://schemas.microsoft.com/office/drawing/2014/main" id="{79E452EB-2D08-9E42-8EDE-1936350F4F6E}"/>
              </a:ext>
            </a:extLst>
          </p:cNvPr>
          <p:cNvCxnSpPr>
            <a:cxnSpLocks/>
          </p:cNvCxnSpPr>
          <p:nvPr userDrawn="1"/>
        </p:nvCxnSpPr>
        <p:spPr>
          <a:xfrm>
            <a:off x="3333520" y="476211"/>
            <a:ext cx="0" cy="315132"/>
          </a:xfrm>
          <a:prstGeom prst="line">
            <a:avLst/>
          </a:prstGeom>
          <a:ln w="12700">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cxnSp>
      <p:sp>
        <p:nvSpPr>
          <p:cNvPr id="5" name="Text Placeholder 4">
            <a:extLst>
              <a:ext uri="{FF2B5EF4-FFF2-40B4-BE49-F238E27FC236}">
                <a16:creationId xmlns:a16="http://schemas.microsoft.com/office/drawing/2014/main" id="{6D811D18-2E08-9C4E-AFA7-E3914492A1FE}"/>
              </a:ext>
            </a:extLst>
          </p:cNvPr>
          <p:cNvSpPr>
            <a:spLocks noGrp="1"/>
          </p:cNvSpPr>
          <p:nvPr>
            <p:ph type="body" sz="quarter" idx="17" hasCustomPrompt="1"/>
          </p:nvPr>
        </p:nvSpPr>
        <p:spPr>
          <a:xfrm>
            <a:off x="3584869" y="509033"/>
            <a:ext cx="5012267" cy="410633"/>
          </a:xfrm>
          <a:prstGeom prst="rect">
            <a:avLst/>
          </a:prstGeom>
        </p:spPr>
        <p:txBody>
          <a:bodyPr lIns="0" tIns="0" rIns="0" bIns="0">
            <a:noAutofit/>
          </a:bodyPr>
          <a:lstStyle>
            <a:lvl1pPr marL="0" indent="0">
              <a:buNone/>
              <a:defRPr sz="2000">
                <a:solidFill>
                  <a:schemeClr val="tx1">
                    <a:lumMod val="90000"/>
                    <a:lumOff val="10000"/>
                  </a:schemeClr>
                </a:solidFill>
                <a:latin typeface="Neue Haas Grotesk Text Pro" panose="020B0504020202020204" pitchFamily="34" charset="0"/>
              </a:defRPr>
            </a:lvl1pPr>
            <a:lvl2pPr marL="609570" indent="0">
              <a:buNone/>
              <a:defRPr sz="1867">
                <a:solidFill>
                  <a:schemeClr val="bg1"/>
                </a:solidFill>
              </a:defRPr>
            </a:lvl2pPr>
            <a:lvl3pPr marL="1219140" indent="0">
              <a:buNone/>
              <a:defRPr sz="1867">
                <a:solidFill>
                  <a:schemeClr val="bg1"/>
                </a:solidFill>
              </a:defRPr>
            </a:lvl3pPr>
            <a:lvl4pPr marL="1828709" indent="0">
              <a:buNone/>
              <a:defRPr sz="1867">
                <a:solidFill>
                  <a:schemeClr val="bg1"/>
                </a:solidFill>
              </a:defRPr>
            </a:lvl4pPr>
            <a:lvl5pPr marL="2438278" indent="0">
              <a:buNone/>
              <a:defRPr sz="1867">
                <a:solidFill>
                  <a:schemeClr val="bg1"/>
                </a:solidFill>
              </a:defRPr>
            </a:lvl5pPr>
          </a:lstStyle>
          <a:p>
            <a:pPr lvl="0"/>
            <a:r>
              <a:rPr lang="en-US"/>
              <a:t>Product Name (Acronym)</a:t>
            </a:r>
          </a:p>
        </p:txBody>
      </p:sp>
      <p:pic>
        <p:nvPicPr>
          <p:cNvPr id="34" name="Graphic 33">
            <a:extLst>
              <a:ext uri="{FF2B5EF4-FFF2-40B4-BE49-F238E27FC236}">
                <a16:creationId xmlns:a16="http://schemas.microsoft.com/office/drawing/2014/main" id="{7C0EAF01-C09D-0549-A52F-2ADF1AE40FB9}"/>
              </a:ext>
            </a:extLst>
          </p:cNvPr>
          <p:cNvPicPr>
            <a:picLocks noChangeAspect="1"/>
          </p:cNvPicPr>
          <p:nvPr userDrawn="1"/>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652033" y="484319"/>
            <a:ext cx="2443944" cy="391031"/>
          </a:xfrm>
          <a:prstGeom prst="rect">
            <a:avLst/>
          </a:prstGeom>
        </p:spPr>
      </p:pic>
      <p:sp>
        <p:nvSpPr>
          <p:cNvPr id="15" name="Text Placeholder 2">
            <a:extLst>
              <a:ext uri="{FF2B5EF4-FFF2-40B4-BE49-F238E27FC236}">
                <a16:creationId xmlns:a16="http://schemas.microsoft.com/office/drawing/2014/main" id="{163EE0E6-8718-804F-B35B-86BBBF2C462F}"/>
              </a:ext>
            </a:extLst>
          </p:cNvPr>
          <p:cNvSpPr>
            <a:spLocks noGrp="1"/>
          </p:cNvSpPr>
          <p:nvPr>
            <p:ph type="body" sz="quarter" idx="16" hasCustomPrompt="1"/>
          </p:nvPr>
        </p:nvSpPr>
        <p:spPr>
          <a:xfrm>
            <a:off x="600375" y="5435601"/>
            <a:ext cx="10911293" cy="357620"/>
          </a:xfrm>
          <a:prstGeom prst="rect">
            <a:avLst/>
          </a:prstGeom>
        </p:spPr>
        <p:txBody>
          <a:bodyPr wrap="square" lIns="0" tIns="0" rIns="0" bIns="0">
            <a:spAutoFit/>
          </a:bodyPr>
          <a:lstStyle>
            <a:lvl1pPr marL="0" indent="0">
              <a:lnSpc>
                <a:spcPct val="110000"/>
              </a:lnSpc>
              <a:buNone/>
              <a:defRPr sz="2267">
                <a:latin typeface="Neue Haas Grotesk Text Pro" panose="020B0504020202020204" pitchFamily="34" charset="0"/>
              </a:defRPr>
            </a:lvl1pPr>
            <a:lvl2pPr marL="609570" indent="0">
              <a:buNone/>
              <a:defRPr sz="2267"/>
            </a:lvl2pPr>
            <a:lvl3pPr marL="1219140" indent="0">
              <a:buNone/>
              <a:defRPr sz="2267"/>
            </a:lvl3pPr>
            <a:lvl4pPr marL="1828709" indent="0">
              <a:buNone/>
              <a:defRPr sz="2267"/>
            </a:lvl4pPr>
            <a:lvl5pPr marL="2438278" indent="0">
              <a:buNone/>
              <a:defRPr sz="2267"/>
            </a:lvl5pPr>
          </a:lstStyle>
          <a:p>
            <a:pPr lvl="0"/>
            <a:r>
              <a:rPr lang="en-US"/>
              <a:t>Click to add presentation subtitle</a:t>
            </a:r>
          </a:p>
        </p:txBody>
      </p:sp>
      <p:sp>
        <p:nvSpPr>
          <p:cNvPr id="17" name="Picture Placeholder 9">
            <a:extLst>
              <a:ext uri="{FF2B5EF4-FFF2-40B4-BE49-F238E27FC236}">
                <a16:creationId xmlns:a16="http://schemas.microsoft.com/office/drawing/2014/main" id="{2ECD064F-57C8-3F47-AEE9-F014E2E61036}"/>
              </a:ext>
            </a:extLst>
          </p:cNvPr>
          <p:cNvSpPr>
            <a:spLocks noGrp="1"/>
          </p:cNvSpPr>
          <p:nvPr>
            <p:ph type="pic" sz="quarter" idx="18" hasCustomPrompt="1"/>
          </p:nvPr>
        </p:nvSpPr>
        <p:spPr>
          <a:xfrm>
            <a:off x="9602479" y="387560"/>
            <a:ext cx="2266805" cy="577849"/>
          </a:xfrm>
          <a:prstGeom prst="rect">
            <a:avLst/>
          </a:prstGeom>
        </p:spPr>
        <p:txBody>
          <a:bodyPr lIns="0" tIns="0" rIns="0" bIns="0" anchor="ctr">
            <a:noAutofit/>
          </a:bodyPr>
          <a:lstStyle>
            <a:lvl1pPr marL="0" indent="0" algn="r">
              <a:buNone/>
              <a:defRPr sz="1867">
                <a:solidFill>
                  <a:schemeClr val="bg2">
                    <a:lumMod val="50000"/>
                  </a:schemeClr>
                </a:solidFill>
                <a:latin typeface="Neue Haas Grotesk Text Pro" panose="020B0504020202020204" pitchFamily="34" charset="0"/>
              </a:defRPr>
            </a:lvl1pPr>
          </a:lstStyle>
          <a:p>
            <a:r>
              <a:rPr lang="en-US" dirty="0"/>
              <a:t>Partner logo</a:t>
            </a:r>
          </a:p>
        </p:txBody>
      </p:sp>
      <p:sp>
        <p:nvSpPr>
          <p:cNvPr id="10" name="Title 1">
            <a:extLst>
              <a:ext uri="{FF2B5EF4-FFF2-40B4-BE49-F238E27FC236}">
                <a16:creationId xmlns:a16="http://schemas.microsoft.com/office/drawing/2014/main" id="{7505F15C-3C1B-3749-AC0F-6B6C56E1EA28}"/>
              </a:ext>
            </a:extLst>
          </p:cNvPr>
          <p:cNvSpPr>
            <a:spLocks noGrp="1"/>
          </p:cNvSpPr>
          <p:nvPr>
            <p:ph type="title" hasCustomPrompt="1"/>
          </p:nvPr>
        </p:nvSpPr>
        <p:spPr>
          <a:xfrm>
            <a:off x="600375" y="3004008"/>
            <a:ext cx="10911136" cy="2189061"/>
          </a:xfrm>
          <a:prstGeom prst="rect">
            <a:avLst/>
          </a:prstGeom>
        </p:spPr>
        <p:txBody>
          <a:bodyPr wrap="square" lIns="0" rIns="0" anchor="t" anchorCtr="0">
            <a:spAutoFit/>
          </a:bodyPr>
          <a:lstStyle>
            <a:lvl1pPr algn="l">
              <a:lnSpc>
                <a:spcPct val="110000"/>
              </a:lnSpc>
              <a:defRPr sz="6667" b="1" cap="none" baseline="0">
                <a:solidFill>
                  <a:schemeClr val="tx2"/>
                </a:solidFill>
                <a:latin typeface="Neue Haas Grotesk Text Pro" panose="020B0504020202020204" pitchFamily="34" charset="0"/>
              </a:defRPr>
            </a:lvl1pPr>
          </a:lstStyle>
          <a:p>
            <a:r>
              <a:rPr lang="en-US"/>
              <a:t>Click here to add presentation title</a:t>
            </a:r>
          </a:p>
        </p:txBody>
      </p:sp>
      <p:sp>
        <p:nvSpPr>
          <p:cNvPr id="9" name="Content Placeholder 3">
            <a:extLst>
              <a:ext uri="{FF2B5EF4-FFF2-40B4-BE49-F238E27FC236}">
                <a16:creationId xmlns:a16="http://schemas.microsoft.com/office/drawing/2014/main" id="{CCEB5D28-1987-F304-A23A-2CE46A2D3941}"/>
              </a:ext>
            </a:extLst>
          </p:cNvPr>
          <p:cNvSpPr>
            <a:spLocks noGrp="1"/>
          </p:cNvSpPr>
          <p:nvPr>
            <p:ph sz="quarter" idx="11" hasCustomPrompt="1"/>
          </p:nvPr>
        </p:nvSpPr>
        <p:spPr>
          <a:xfrm>
            <a:off x="601134" y="6320575"/>
            <a:ext cx="6375303" cy="141064"/>
          </a:xfrm>
          <a:prstGeom prst="rect">
            <a:avLst/>
          </a:prstGeom>
        </p:spPr>
        <p:txBody>
          <a:bodyPr wrap="square" anchor="b">
            <a:spAutoFit/>
          </a:bodyPr>
          <a:lstStyle>
            <a:lvl1pPr marL="0" indent="0">
              <a:lnSpc>
                <a:spcPts val="1067"/>
              </a:lnSpc>
              <a:spcBef>
                <a:spcPts val="0"/>
              </a:spcBef>
              <a:spcAft>
                <a:spcPts val="267"/>
              </a:spcAft>
              <a:buNone/>
              <a:defRPr sz="1067" b="1">
                <a:solidFill>
                  <a:schemeClr val="tx1">
                    <a:lumMod val="90000"/>
                    <a:lumOff val="10000"/>
                  </a:schemeClr>
                </a:solidFill>
                <a:latin typeface="Neue Haas Grotesk Text Pro" panose="020B0504020202020204" pitchFamily="34" charset="0"/>
              </a:defRPr>
            </a:lvl1pPr>
            <a:lvl2pPr marL="609570" indent="0">
              <a:buNone/>
              <a:defRPr sz="1467"/>
            </a:lvl2pPr>
            <a:lvl3pPr marL="1219140" indent="0">
              <a:buNone/>
              <a:defRPr sz="1400"/>
            </a:lvl3pPr>
            <a:lvl4pPr marL="1828709" indent="0">
              <a:buNone/>
              <a:defRPr sz="1333"/>
            </a:lvl4pPr>
            <a:lvl5pPr marL="2438278" indent="0">
              <a:buNone/>
              <a:defRPr sz="1333"/>
            </a:lvl5pPr>
          </a:lstStyle>
          <a:p>
            <a:pPr lvl="0"/>
            <a:r>
              <a:rPr lang="en-US"/>
              <a:t>Month Year (Optional)</a:t>
            </a:r>
          </a:p>
        </p:txBody>
      </p:sp>
    </p:spTree>
    <p:extLst>
      <p:ext uri="{BB962C8B-B14F-4D97-AF65-F5344CB8AC3E}">
        <p14:creationId xmlns:p14="http://schemas.microsoft.com/office/powerpoint/2010/main" val="2886537431"/>
      </p:ext>
    </p:extLst>
  </p:cSld>
  <p:clrMapOvr>
    <a:masterClrMapping/>
  </p:clrMapOvr>
</p:sldLayout>
</file>

<file path=ppt/slideLayouts/slideLayout120.xml><?xml version="1.0" encoding="utf-8"?>
<p:sldLayout xmlns:a="http://schemas.openxmlformats.org/drawingml/2006/main" xmlns:r="http://schemas.openxmlformats.org/officeDocument/2006/relationships" xmlns:p="http://schemas.openxmlformats.org/presentationml/2006/main" preserve="1" userDrawn="1">
  <p:cSld name="CONTENT + Header + Icon Sections + Gray Sidebar">
    <p:spTree>
      <p:nvGrpSpPr>
        <p:cNvPr id="1" name=""/>
        <p:cNvGrpSpPr/>
        <p:nvPr/>
      </p:nvGrpSpPr>
      <p:grpSpPr>
        <a:xfrm>
          <a:off x="0" y="0"/>
          <a:ext cx="0" cy="0"/>
          <a:chOff x="0" y="0"/>
          <a:chExt cx="0" cy="0"/>
        </a:xfrm>
      </p:grpSpPr>
      <p:sp>
        <p:nvSpPr>
          <p:cNvPr id="40" name="SmartArt Placeholder 2">
            <a:extLst>
              <a:ext uri="{FF2B5EF4-FFF2-40B4-BE49-F238E27FC236}">
                <a16:creationId xmlns:a16="http://schemas.microsoft.com/office/drawing/2014/main" id="{A866777C-7724-4846-AEE2-CAE69DECBD40}"/>
              </a:ext>
            </a:extLst>
          </p:cNvPr>
          <p:cNvSpPr>
            <a:spLocks noGrp="1"/>
          </p:cNvSpPr>
          <p:nvPr>
            <p:ph type="dgm" sz="quarter" idx="30"/>
          </p:nvPr>
        </p:nvSpPr>
        <p:spPr>
          <a:xfrm>
            <a:off x="7185997" y="-4315"/>
            <a:ext cx="5004535" cy="6866768"/>
          </a:xfrm>
          <a:prstGeom prst="rect">
            <a:avLst/>
          </a:prstGeom>
          <a:solidFill>
            <a:schemeClr val="bg2"/>
          </a:solidFill>
        </p:spPr>
        <p:txBody>
          <a:bodyPr>
            <a:noAutofit/>
          </a:bodyPr>
          <a:lstStyle>
            <a:lvl1pPr>
              <a:defRPr>
                <a:noFill/>
                <a:latin typeface="Neue Haas Grotesk Text Pro" panose="020B0504020202020204" pitchFamily="34" charset="0"/>
              </a:defRPr>
            </a:lvl1pPr>
          </a:lstStyle>
          <a:p>
            <a:endParaRPr lang="en-US" dirty="0"/>
          </a:p>
        </p:txBody>
      </p:sp>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853444" y="365761"/>
            <a:ext cx="5662505" cy="1401089"/>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b="1" i="0" smtClean="0">
                <a:effectLst/>
                <a:latin typeface="Neue Haas Grotesk Text Pro" panose="020B0504020202020204" pitchFamily="34" charset="0"/>
              </a:defRPr>
            </a:lvl1pPr>
          </a:lstStyle>
          <a:p>
            <a:pPr>
              <a:lnSpc>
                <a:spcPct val="110000"/>
              </a:lnSpc>
            </a:pPr>
            <a:r>
              <a:rPr lang="en-US" sz="4267">
                <a:latin typeface="Neue Haas Grotesk Text Pro" panose="020B0504020202020204" pitchFamily="34" charset="77"/>
              </a:rPr>
              <a:t>Lorem ipsum dolor sit </a:t>
            </a:r>
            <a:r>
              <a:rPr lang="en-US" sz="4267" err="1">
                <a:latin typeface="Neue Haas Grotesk Text Pro" panose="020B0504020202020204" pitchFamily="34" charset="77"/>
              </a:rPr>
              <a:t>amet</a:t>
            </a:r>
            <a:r>
              <a:rPr lang="en-US" sz="4267">
                <a:latin typeface="Neue Haas Grotesk Text Pro" panose="020B0504020202020204" pitchFamily="34" charset="77"/>
              </a:rPr>
              <a:t>, </a:t>
            </a:r>
            <a:r>
              <a:rPr lang="en-US" sz="4267" err="1">
                <a:latin typeface="Neue Haas Grotesk Text Pro" panose="020B0504020202020204" pitchFamily="34" charset="77"/>
              </a:rPr>
              <a:t>consectetur</a:t>
            </a:r>
            <a:endParaRPr lang="en-US" sz="4267">
              <a:latin typeface="Neue Haas Grotesk Text Pro" panose="020B0504020202020204" pitchFamily="34" charset="77"/>
            </a:endParaRPr>
          </a:p>
        </p:txBody>
      </p:sp>
      <p:sp>
        <p:nvSpPr>
          <p:cNvPr id="50" name="Text Placeholder 4">
            <a:extLst>
              <a:ext uri="{FF2B5EF4-FFF2-40B4-BE49-F238E27FC236}">
                <a16:creationId xmlns:a16="http://schemas.microsoft.com/office/drawing/2014/main" id="{E2CF89C8-6968-CF4A-9F4D-A0509BA6BE7A}"/>
              </a:ext>
            </a:extLst>
          </p:cNvPr>
          <p:cNvSpPr>
            <a:spLocks noGrp="1"/>
          </p:cNvSpPr>
          <p:nvPr>
            <p:ph type="body" sz="quarter" idx="12" hasCustomPrompt="1"/>
          </p:nvPr>
        </p:nvSpPr>
        <p:spPr>
          <a:xfrm>
            <a:off x="1598508" y="2121534"/>
            <a:ext cx="1842347" cy="802357"/>
          </a:xfrm>
          <a:prstGeom prst="rect">
            <a:avLst/>
          </a:prstGeom>
        </p:spPr>
        <p:txBody>
          <a:bodyPr anchor="b" anchorCtr="0">
            <a:spAutoFit/>
          </a:bodyPr>
          <a:lstStyle>
            <a:lvl1pPr marL="0" indent="0">
              <a:lnSpc>
                <a:spcPct val="120000"/>
              </a:lnSpc>
              <a:buNone/>
              <a:defRPr lang="en-US" sz="22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amet</a:t>
            </a:r>
          </a:p>
        </p:txBody>
      </p:sp>
      <p:sp>
        <p:nvSpPr>
          <p:cNvPr id="29" name="Text Placeholder 2">
            <a:extLst>
              <a:ext uri="{FF2B5EF4-FFF2-40B4-BE49-F238E27FC236}">
                <a16:creationId xmlns:a16="http://schemas.microsoft.com/office/drawing/2014/main" id="{550EB99D-17CD-794D-B59B-D726EBD26702}"/>
              </a:ext>
            </a:extLst>
          </p:cNvPr>
          <p:cNvSpPr>
            <a:spLocks noGrp="1"/>
          </p:cNvSpPr>
          <p:nvPr>
            <p:ph type="body" sz="quarter" idx="20" hasCustomPrompt="1"/>
          </p:nvPr>
        </p:nvSpPr>
        <p:spPr>
          <a:xfrm>
            <a:off x="1598508" y="3058617"/>
            <a:ext cx="1842347" cy="790047"/>
          </a:xfrm>
          <a:prstGeom prst="rect">
            <a:avLst/>
          </a:prstGeom>
        </p:spPr>
        <p:txBody>
          <a:bodyPr lIns="0" tIns="0" rIns="0" bIns="0">
            <a:spAutoFit/>
          </a:bodyPr>
          <a:lstStyle>
            <a:lvl1pPr marL="0" marR="0" indent="0" algn="l" defTabSz="609570" rtl="0" eaLnBrk="1" fontAlgn="auto" latinLnBrk="0" hangingPunct="1">
              <a:lnSpc>
                <a:spcPct val="120000"/>
              </a:lnSpc>
              <a:spcBef>
                <a:spcPts val="1568"/>
              </a:spcBef>
              <a:spcAft>
                <a:spcPts val="0"/>
              </a:spcAft>
              <a:buClrTx/>
              <a:buSzTx/>
              <a:buFont typeface="Wingdings" pitchFamily="2" charset="2"/>
              <a:buNone/>
              <a:tabLst/>
              <a:defRPr lang="en-US" sz="1467" b="0" i="0" smtClean="0">
                <a:effectLst/>
                <a:latin typeface="Neue Haas Grotesk Text Pro" panose="020B0504020202020204" pitchFamily="34" charset="0"/>
              </a:defRPr>
            </a:lvl1pPr>
            <a:lvl2pPr marL="609570" indent="0">
              <a:buNone/>
              <a:defRPr sz="2267"/>
            </a:lvl2pPr>
            <a:lvl3pPr marL="1219140" indent="0">
              <a:buNone/>
              <a:defRPr sz="2267"/>
            </a:lvl3pPr>
            <a:lvl4pPr marL="1828709" indent="0">
              <a:buNone/>
              <a:defRPr sz="2267"/>
            </a:lvl4pPr>
            <a:lvl5pPr marL="2438278" indent="0">
              <a:buNone/>
              <a:defRPr sz="2267"/>
            </a:lvl5pPr>
          </a:lstStyle>
          <a:p>
            <a:pPr lvl="0"/>
            <a:r>
              <a:rPr lang="en-US"/>
              <a:t>Lorem ipsum dolor sit amet, consectetur adipiscing elit.</a:t>
            </a:r>
          </a:p>
        </p:txBody>
      </p:sp>
      <p:sp>
        <p:nvSpPr>
          <p:cNvPr id="39" name="Picture Placeholder 2">
            <a:extLst>
              <a:ext uri="{FF2B5EF4-FFF2-40B4-BE49-F238E27FC236}">
                <a16:creationId xmlns:a16="http://schemas.microsoft.com/office/drawing/2014/main" id="{205E1AE3-C4A7-9F40-B12A-533EDB0D08ED}"/>
              </a:ext>
            </a:extLst>
          </p:cNvPr>
          <p:cNvSpPr>
            <a:spLocks noGrp="1"/>
          </p:cNvSpPr>
          <p:nvPr>
            <p:ph type="pic" idx="16" hasCustomPrompt="1"/>
          </p:nvPr>
        </p:nvSpPr>
        <p:spPr>
          <a:xfrm>
            <a:off x="853440" y="2139563"/>
            <a:ext cx="596053" cy="598020"/>
          </a:xfrm>
          <a:prstGeom prst="rect">
            <a:avLst/>
          </a:prstGeom>
          <a:solidFill>
            <a:schemeClr val="bg2"/>
          </a:solidFill>
        </p:spPr>
        <p:txBody>
          <a:bodyPr anchor="ctr">
            <a:noAutofit/>
          </a:bodyPr>
          <a:lstStyle>
            <a:lvl1pPr marL="0" indent="0" algn="ctr">
              <a:buNone/>
              <a:defRPr sz="1200">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dirty="0"/>
              <a:t>Insert icon</a:t>
            </a:r>
          </a:p>
        </p:txBody>
      </p:sp>
      <p:sp>
        <p:nvSpPr>
          <p:cNvPr id="24" name="Text Placeholder 4">
            <a:extLst>
              <a:ext uri="{FF2B5EF4-FFF2-40B4-BE49-F238E27FC236}">
                <a16:creationId xmlns:a16="http://schemas.microsoft.com/office/drawing/2014/main" id="{93C34DA7-35BA-0142-B107-BDF7708907D6}"/>
              </a:ext>
            </a:extLst>
          </p:cNvPr>
          <p:cNvSpPr>
            <a:spLocks noGrp="1"/>
          </p:cNvSpPr>
          <p:nvPr>
            <p:ph type="body" sz="quarter" idx="21" hasCustomPrompt="1"/>
          </p:nvPr>
        </p:nvSpPr>
        <p:spPr>
          <a:xfrm>
            <a:off x="4646508" y="2121534"/>
            <a:ext cx="1842347" cy="802357"/>
          </a:xfrm>
          <a:prstGeom prst="rect">
            <a:avLst/>
          </a:prstGeom>
        </p:spPr>
        <p:txBody>
          <a:bodyPr anchor="b" anchorCtr="0">
            <a:spAutoFit/>
          </a:bodyPr>
          <a:lstStyle>
            <a:lvl1pPr marL="0" indent="0">
              <a:lnSpc>
                <a:spcPct val="120000"/>
              </a:lnSpc>
              <a:buNone/>
              <a:defRPr lang="en-US" sz="22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amet</a:t>
            </a:r>
          </a:p>
        </p:txBody>
      </p:sp>
      <p:sp>
        <p:nvSpPr>
          <p:cNvPr id="25" name="Text Placeholder 2">
            <a:extLst>
              <a:ext uri="{FF2B5EF4-FFF2-40B4-BE49-F238E27FC236}">
                <a16:creationId xmlns:a16="http://schemas.microsoft.com/office/drawing/2014/main" id="{54673579-935E-0F43-BE8F-7A1C09433154}"/>
              </a:ext>
            </a:extLst>
          </p:cNvPr>
          <p:cNvSpPr>
            <a:spLocks noGrp="1"/>
          </p:cNvSpPr>
          <p:nvPr>
            <p:ph type="body" sz="quarter" idx="22" hasCustomPrompt="1"/>
          </p:nvPr>
        </p:nvSpPr>
        <p:spPr>
          <a:xfrm>
            <a:off x="4646508" y="3058617"/>
            <a:ext cx="1842347" cy="790047"/>
          </a:xfrm>
          <a:prstGeom prst="rect">
            <a:avLst/>
          </a:prstGeom>
        </p:spPr>
        <p:txBody>
          <a:bodyPr lIns="0" tIns="0" rIns="0" bIns="0">
            <a:spAutoFit/>
          </a:bodyPr>
          <a:lstStyle>
            <a:lvl1pPr marL="0" marR="0" indent="0" algn="l" defTabSz="609570" rtl="0" eaLnBrk="1" fontAlgn="auto" latinLnBrk="0" hangingPunct="1">
              <a:lnSpc>
                <a:spcPct val="120000"/>
              </a:lnSpc>
              <a:spcBef>
                <a:spcPts val="1568"/>
              </a:spcBef>
              <a:spcAft>
                <a:spcPts val="0"/>
              </a:spcAft>
              <a:buClrTx/>
              <a:buSzTx/>
              <a:buFont typeface="Wingdings" pitchFamily="2" charset="2"/>
              <a:buNone/>
              <a:tabLst/>
              <a:defRPr lang="en-US" sz="1467" b="0" i="0" smtClean="0">
                <a:effectLst/>
                <a:latin typeface="Neue Haas Grotesk Text Pro" panose="020B0504020202020204" pitchFamily="34" charset="0"/>
              </a:defRPr>
            </a:lvl1pPr>
            <a:lvl2pPr marL="609570" indent="0">
              <a:buNone/>
              <a:defRPr sz="2267"/>
            </a:lvl2pPr>
            <a:lvl3pPr marL="1219140" indent="0">
              <a:buNone/>
              <a:defRPr sz="2267"/>
            </a:lvl3pPr>
            <a:lvl4pPr marL="1828709" indent="0">
              <a:buNone/>
              <a:defRPr sz="2267"/>
            </a:lvl4pPr>
            <a:lvl5pPr marL="2438278" indent="0">
              <a:buNone/>
              <a:defRPr sz="2267"/>
            </a:lvl5pPr>
          </a:lstStyle>
          <a:p>
            <a:pPr lvl="0"/>
            <a:r>
              <a:rPr lang="en-US"/>
              <a:t>Lorem ipsum dolor sit amet, consectetur adipiscing elit.</a:t>
            </a:r>
          </a:p>
        </p:txBody>
      </p:sp>
      <p:sp>
        <p:nvSpPr>
          <p:cNvPr id="26" name="Picture Placeholder 2">
            <a:extLst>
              <a:ext uri="{FF2B5EF4-FFF2-40B4-BE49-F238E27FC236}">
                <a16:creationId xmlns:a16="http://schemas.microsoft.com/office/drawing/2014/main" id="{ADC375FE-1081-F84C-82BA-E4879F92E489}"/>
              </a:ext>
            </a:extLst>
          </p:cNvPr>
          <p:cNvSpPr>
            <a:spLocks noGrp="1"/>
          </p:cNvSpPr>
          <p:nvPr>
            <p:ph type="pic" idx="23" hasCustomPrompt="1"/>
          </p:nvPr>
        </p:nvSpPr>
        <p:spPr>
          <a:xfrm>
            <a:off x="3928535" y="2139563"/>
            <a:ext cx="596053" cy="598020"/>
          </a:xfrm>
          <a:prstGeom prst="rect">
            <a:avLst/>
          </a:prstGeom>
          <a:solidFill>
            <a:schemeClr val="bg2"/>
          </a:solidFill>
        </p:spPr>
        <p:txBody>
          <a:bodyPr anchor="ctr">
            <a:noAutofit/>
          </a:bodyPr>
          <a:lstStyle>
            <a:lvl1pPr marL="0" indent="0" algn="ctr">
              <a:buNone/>
              <a:defRPr sz="1200">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dirty="0"/>
              <a:t>Insert icon</a:t>
            </a:r>
          </a:p>
        </p:txBody>
      </p:sp>
      <p:sp>
        <p:nvSpPr>
          <p:cNvPr id="27" name="Text Placeholder 4">
            <a:extLst>
              <a:ext uri="{FF2B5EF4-FFF2-40B4-BE49-F238E27FC236}">
                <a16:creationId xmlns:a16="http://schemas.microsoft.com/office/drawing/2014/main" id="{403422E2-D9BF-2E4D-B424-7D8C3057CAD7}"/>
              </a:ext>
            </a:extLst>
          </p:cNvPr>
          <p:cNvSpPr>
            <a:spLocks noGrp="1"/>
          </p:cNvSpPr>
          <p:nvPr>
            <p:ph type="body" sz="quarter" idx="24" hasCustomPrompt="1"/>
          </p:nvPr>
        </p:nvSpPr>
        <p:spPr>
          <a:xfrm>
            <a:off x="1598508" y="4275452"/>
            <a:ext cx="1842347" cy="802357"/>
          </a:xfrm>
          <a:prstGeom prst="rect">
            <a:avLst/>
          </a:prstGeom>
        </p:spPr>
        <p:txBody>
          <a:bodyPr anchor="b" anchorCtr="0">
            <a:spAutoFit/>
          </a:bodyPr>
          <a:lstStyle>
            <a:lvl1pPr marL="0" indent="0">
              <a:lnSpc>
                <a:spcPct val="120000"/>
              </a:lnSpc>
              <a:buNone/>
              <a:defRPr lang="en-US" sz="22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amet</a:t>
            </a:r>
          </a:p>
        </p:txBody>
      </p:sp>
      <p:sp>
        <p:nvSpPr>
          <p:cNvPr id="28" name="Text Placeholder 2">
            <a:extLst>
              <a:ext uri="{FF2B5EF4-FFF2-40B4-BE49-F238E27FC236}">
                <a16:creationId xmlns:a16="http://schemas.microsoft.com/office/drawing/2014/main" id="{DA53AA2D-2292-E746-97A3-C8C58D6CFA2B}"/>
              </a:ext>
            </a:extLst>
          </p:cNvPr>
          <p:cNvSpPr>
            <a:spLocks noGrp="1"/>
          </p:cNvSpPr>
          <p:nvPr>
            <p:ph type="body" sz="quarter" idx="25" hasCustomPrompt="1"/>
          </p:nvPr>
        </p:nvSpPr>
        <p:spPr>
          <a:xfrm>
            <a:off x="1598508" y="5212537"/>
            <a:ext cx="1842347" cy="790047"/>
          </a:xfrm>
          <a:prstGeom prst="rect">
            <a:avLst/>
          </a:prstGeom>
        </p:spPr>
        <p:txBody>
          <a:bodyPr lIns="0" tIns="0" rIns="0" bIns="0">
            <a:spAutoFit/>
          </a:bodyPr>
          <a:lstStyle>
            <a:lvl1pPr marL="0" marR="0" indent="0" algn="l" defTabSz="609570" rtl="0" eaLnBrk="1" fontAlgn="auto" latinLnBrk="0" hangingPunct="1">
              <a:lnSpc>
                <a:spcPct val="120000"/>
              </a:lnSpc>
              <a:spcBef>
                <a:spcPts val="1568"/>
              </a:spcBef>
              <a:spcAft>
                <a:spcPts val="0"/>
              </a:spcAft>
              <a:buClrTx/>
              <a:buSzTx/>
              <a:buFont typeface="Wingdings" pitchFamily="2" charset="2"/>
              <a:buNone/>
              <a:tabLst/>
              <a:defRPr lang="en-US" sz="1467" b="0" i="0" smtClean="0">
                <a:effectLst/>
                <a:latin typeface="Neue Haas Grotesk Text Pro" panose="020B0504020202020204" pitchFamily="34" charset="0"/>
              </a:defRPr>
            </a:lvl1pPr>
            <a:lvl2pPr marL="609570" indent="0">
              <a:buNone/>
              <a:defRPr sz="2267"/>
            </a:lvl2pPr>
            <a:lvl3pPr marL="1219140" indent="0">
              <a:buNone/>
              <a:defRPr sz="2267"/>
            </a:lvl3pPr>
            <a:lvl4pPr marL="1828709" indent="0">
              <a:buNone/>
              <a:defRPr sz="2267"/>
            </a:lvl4pPr>
            <a:lvl5pPr marL="2438278" indent="0">
              <a:buNone/>
              <a:defRPr sz="2267"/>
            </a:lvl5pPr>
          </a:lstStyle>
          <a:p>
            <a:pPr lvl="0"/>
            <a:r>
              <a:rPr lang="en-US"/>
              <a:t>Lorem ipsum dolor sit amet, consectetur adipiscing elit.</a:t>
            </a:r>
          </a:p>
        </p:txBody>
      </p:sp>
      <p:sp>
        <p:nvSpPr>
          <p:cNvPr id="30" name="Picture Placeholder 2">
            <a:extLst>
              <a:ext uri="{FF2B5EF4-FFF2-40B4-BE49-F238E27FC236}">
                <a16:creationId xmlns:a16="http://schemas.microsoft.com/office/drawing/2014/main" id="{BA81A13E-7277-EA4F-ABFC-55FB35253C20}"/>
              </a:ext>
            </a:extLst>
          </p:cNvPr>
          <p:cNvSpPr>
            <a:spLocks noGrp="1"/>
          </p:cNvSpPr>
          <p:nvPr>
            <p:ph type="pic" idx="26" hasCustomPrompt="1"/>
          </p:nvPr>
        </p:nvSpPr>
        <p:spPr>
          <a:xfrm>
            <a:off x="853440" y="4293483"/>
            <a:ext cx="596053" cy="598020"/>
          </a:xfrm>
          <a:prstGeom prst="rect">
            <a:avLst/>
          </a:prstGeom>
          <a:solidFill>
            <a:schemeClr val="bg2"/>
          </a:solidFill>
        </p:spPr>
        <p:txBody>
          <a:bodyPr anchor="ctr">
            <a:noAutofit/>
          </a:bodyPr>
          <a:lstStyle>
            <a:lvl1pPr marL="0" indent="0" algn="ctr">
              <a:buNone/>
              <a:defRPr sz="1200">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dirty="0"/>
              <a:t>Insert icon</a:t>
            </a:r>
          </a:p>
        </p:txBody>
      </p:sp>
      <p:sp>
        <p:nvSpPr>
          <p:cNvPr id="34" name="Text Placeholder 4">
            <a:extLst>
              <a:ext uri="{FF2B5EF4-FFF2-40B4-BE49-F238E27FC236}">
                <a16:creationId xmlns:a16="http://schemas.microsoft.com/office/drawing/2014/main" id="{16054A60-6726-F74C-99C8-CE93114E3B30}"/>
              </a:ext>
            </a:extLst>
          </p:cNvPr>
          <p:cNvSpPr>
            <a:spLocks noGrp="1"/>
          </p:cNvSpPr>
          <p:nvPr>
            <p:ph type="body" sz="quarter" idx="27" hasCustomPrompt="1"/>
          </p:nvPr>
        </p:nvSpPr>
        <p:spPr>
          <a:xfrm>
            <a:off x="4646508" y="4275452"/>
            <a:ext cx="1842347" cy="802357"/>
          </a:xfrm>
          <a:prstGeom prst="rect">
            <a:avLst/>
          </a:prstGeom>
        </p:spPr>
        <p:txBody>
          <a:bodyPr anchor="b" anchorCtr="0">
            <a:spAutoFit/>
          </a:bodyPr>
          <a:lstStyle>
            <a:lvl1pPr marL="0" indent="0">
              <a:lnSpc>
                <a:spcPct val="120000"/>
              </a:lnSpc>
              <a:buNone/>
              <a:defRPr lang="en-US" sz="22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amet</a:t>
            </a:r>
          </a:p>
        </p:txBody>
      </p:sp>
      <p:sp>
        <p:nvSpPr>
          <p:cNvPr id="35" name="Text Placeholder 2">
            <a:extLst>
              <a:ext uri="{FF2B5EF4-FFF2-40B4-BE49-F238E27FC236}">
                <a16:creationId xmlns:a16="http://schemas.microsoft.com/office/drawing/2014/main" id="{D223289B-BDFE-6E4E-BF07-8FDAB2EA9E18}"/>
              </a:ext>
            </a:extLst>
          </p:cNvPr>
          <p:cNvSpPr>
            <a:spLocks noGrp="1"/>
          </p:cNvSpPr>
          <p:nvPr>
            <p:ph type="body" sz="quarter" idx="28" hasCustomPrompt="1"/>
          </p:nvPr>
        </p:nvSpPr>
        <p:spPr>
          <a:xfrm>
            <a:off x="4646508" y="5212537"/>
            <a:ext cx="1842347" cy="790047"/>
          </a:xfrm>
          <a:prstGeom prst="rect">
            <a:avLst/>
          </a:prstGeom>
        </p:spPr>
        <p:txBody>
          <a:bodyPr lIns="0" tIns="0" rIns="0" bIns="0">
            <a:spAutoFit/>
          </a:bodyPr>
          <a:lstStyle>
            <a:lvl1pPr marL="0" marR="0" indent="0" algn="l" defTabSz="609570" rtl="0" eaLnBrk="1" fontAlgn="auto" latinLnBrk="0" hangingPunct="1">
              <a:lnSpc>
                <a:spcPct val="120000"/>
              </a:lnSpc>
              <a:spcBef>
                <a:spcPts val="1568"/>
              </a:spcBef>
              <a:spcAft>
                <a:spcPts val="0"/>
              </a:spcAft>
              <a:buClrTx/>
              <a:buSzTx/>
              <a:buFont typeface="Wingdings" pitchFamily="2" charset="2"/>
              <a:buNone/>
              <a:tabLst/>
              <a:defRPr lang="en-US" sz="1467" b="0" i="0" smtClean="0">
                <a:effectLst/>
                <a:latin typeface="Neue Haas Grotesk Text Pro" panose="020B0504020202020204" pitchFamily="34" charset="0"/>
              </a:defRPr>
            </a:lvl1pPr>
            <a:lvl2pPr marL="609570" indent="0">
              <a:buNone/>
              <a:defRPr sz="2267"/>
            </a:lvl2pPr>
            <a:lvl3pPr marL="1219140" indent="0">
              <a:buNone/>
              <a:defRPr sz="2267"/>
            </a:lvl3pPr>
            <a:lvl4pPr marL="1828709" indent="0">
              <a:buNone/>
              <a:defRPr sz="2267"/>
            </a:lvl4pPr>
            <a:lvl5pPr marL="2438278" indent="0">
              <a:buNone/>
              <a:defRPr sz="2267"/>
            </a:lvl5pPr>
          </a:lstStyle>
          <a:p>
            <a:pPr lvl="0"/>
            <a:r>
              <a:rPr lang="en-US"/>
              <a:t>Lorem ipsum dolor sit amet, consectetur adipiscing elit.</a:t>
            </a:r>
          </a:p>
        </p:txBody>
      </p:sp>
      <p:sp>
        <p:nvSpPr>
          <p:cNvPr id="36" name="Picture Placeholder 2">
            <a:extLst>
              <a:ext uri="{FF2B5EF4-FFF2-40B4-BE49-F238E27FC236}">
                <a16:creationId xmlns:a16="http://schemas.microsoft.com/office/drawing/2014/main" id="{EB661BF0-EA70-2747-80CA-2397C359D612}"/>
              </a:ext>
            </a:extLst>
          </p:cNvPr>
          <p:cNvSpPr>
            <a:spLocks noGrp="1"/>
          </p:cNvSpPr>
          <p:nvPr>
            <p:ph type="pic" idx="29" hasCustomPrompt="1"/>
          </p:nvPr>
        </p:nvSpPr>
        <p:spPr>
          <a:xfrm>
            <a:off x="3928535" y="4293483"/>
            <a:ext cx="596053" cy="598020"/>
          </a:xfrm>
          <a:prstGeom prst="rect">
            <a:avLst/>
          </a:prstGeom>
          <a:solidFill>
            <a:schemeClr val="bg2"/>
          </a:solidFill>
        </p:spPr>
        <p:txBody>
          <a:bodyPr anchor="ctr">
            <a:noAutofit/>
          </a:bodyPr>
          <a:lstStyle>
            <a:lvl1pPr marL="0" indent="0" algn="ctr">
              <a:buNone/>
              <a:defRPr sz="1200">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dirty="0"/>
              <a:t>Insert icon</a:t>
            </a:r>
          </a:p>
        </p:txBody>
      </p:sp>
      <p:sp>
        <p:nvSpPr>
          <p:cNvPr id="42" name="Text Placeholder 4">
            <a:extLst>
              <a:ext uri="{FF2B5EF4-FFF2-40B4-BE49-F238E27FC236}">
                <a16:creationId xmlns:a16="http://schemas.microsoft.com/office/drawing/2014/main" id="{B6B432E2-4FC2-A741-88FE-202C00245C53}"/>
              </a:ext>
            </a:extLst>
          </p:cNvPr>
          <p:cNvSpPr>
            <a:spLocks noGrp="1"/>
          </p:cNvSpPr>
          <p:nvPr>
            <p:ph type="body" sz="quarter" idx="32" hasCustomPrompt="1"/>
          </p:nvPr>
        </p:nvSpPr>
        <p:spPr>
          <a:xfrm>
            <a:off x="7924801" y="441746"/>
            <a:ext cx="3413759" cy="802357"/>
          </a:xfrm>
          <a:prstGeom prst="rect">
            <a:avLst/>
          </a:prstGeom>
        </p:spPr>
        <p:txBody>
          <a:bodyPr anchor="b" anchorCtr="0">
            <a:spAutoFit/>
          </a:bodyPr>
          <a:lstStyle>
            <a:lvl1pPr marL="0" indent="0">
              <a:lnSpc>
                <a:spcPct val="120000"/>
              </a:lnSpc>
              <a:buNone/>
              <a:defRPr lang="en-US" sz="22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amet, consectetur elit</a:t>
            </a:r>
          </a:p>
        </p:txBody>
      </p:sp>
      <p:sp>
        <p:nvSpPr>
          <p:cNvPr id="45" name="Text Placeholder 6">
            <a:extLst>
              <a:ext uri="{FF2B5EF4-FFF2-40B4-BE49-F238E27FC236}">
                <a16:creationId xmlns:a16="http://schemas.microsoft.com/office/drawing/2014/main" id="{D4FF8F33-18DA-2246-9C39-0DCB938CF1F6}"/>
              </a:ext>
            </a:extLst>
          </p:cNvPr>
          <p:cNvSpPr>
            <a:spLocks noGrp="1"/>
          </p:cNvSpPr>
          <p:nvPr>
            <p:ph type="body" sz="quarter" idx="33" hasCustomPrompt="1"/>
          </p:nvPr>
        </p:nvSpPr>
        <p:spPr>
          <a:xfrm>
            <a:off x="7956883" y="1429566"/>
            <a:ext cx="3381675" cy="1565129"/>
          </a:xfrm>
          <a:prstGeom prst="rect">
            <a:avLst/>
          </a:prstGeom>
        </p:spPr>
        <p:txBody>
          <a:bodyPr>
            <a:spAutoFit/>
          </a:bodyPr>
          <a:lstStyle>
            <a:lvl1pPr marL="232828" indent="-232828">
              <a:buFont typeface="Wingdings" pitchFamily="2" charset="2"/>
              <a:buChar char="§"/>
              <a:tabLst/>
              <a:defRPr sz="2000">
                <a:latin typeface="Neue Haas Grotesk Text Pro" panose="020B0504020202020204" pitchFamily="34" charset="0"/>
              </a:defRPr>
            </a:lvl1pPr>
            <a:lvl2pPr marL="457189" indent="-224361">
              <a:tabLst/>
              <a:defRPr sz="1733">
                <a:latin typeface="Neue Haas Grotesk Text Pro" panose="020B0504020202020204" pitchFamily="34" charset="0"/>
              </a:defRPr>
            </a:lvl2pPr>
            <a:lvl3pPr marL="692133" indent="-234945">
              <a:tabLst/>
              <a:defRPr sz="1467">
                <a:latin typeface="Neue Haas Grotesk Text Pro" panose="020B0504020202020204" pitchFamily="34" charset="0"/>
              </a:defRPr>
            </a:lvl3pPr>
            <a:lvl4pPr marL="916494" indent="-224361">
              <a:tabLst/>
              <a:defRPr sz="1200">
                <a:latin typeface="Neue Haas Grotesk Text Pro" panose="020B0504020202020204" pitchFamily="34" charset="0"/>
              </a:defRPr>
            </a:lvl4pPr>
          </a:lstStyle>
          <a:p>
            <a:pPr lvl="0"/>
            <a:r>
              <a:rPr lang="en-US"/>
              <a:t>First level</a:t>
            </a:r>
          </a:p>
          <a:p>
            <a:pPr lvl="1"/>
            <a:r>
              <a:rPr lang="en-US"/>
              <a:t>Second level</a:t>
            </a:r>
          </a:p>
          <a:p>
            <a:pPr lvl="2"/>
            <a:r>
              <a:rPr lang="en-US"/>
              <a:t>Third level</a:t>
            </a:r>
          </a:p>
          <a:p>
            <a:pPr lvl="3"/>
            <a:r>
              <a:rPr lang="en-US"/>
              <a:t>Fourth level</a:t>
            </a:r>
          </a:p>
        </p:txBody>
      </p:sp>
      <p:sp>
        <p:nvSpPr>
          <p:cNvPr id="41" name="Slide Number Placeholder 5">
            <a:extLst>
              <a:ext uri="{FF2B5EF4-FFF2-40B4-BE49-F238E27FC236}">
                <a16:creationId xmlns:a16="http://schemas.microsoft.com/office/drawing/2014/main" id="{BF7A9FC8-F320-5E4C-9138-60ADC0CEF07B}"/>
              </a:ext>
            </a:extLst>
          </p:cNvPr>
          <p:cNvSpPr txBox="1">
            <a:spLocks/>
          </p:cNvSpPr>
          <p:nvPr userDrawn="1"/>
        </p:nvSpPr>
        <p:spPr>
          <a:xfrm>
            <a:off x="11690436" y="6429616"/>
            <a:ext cx="500097" cy="365125"/>
          </a:xfrm>
          <a:prstGeom prst="rect">
            <a:avLst/>
          </a:prstGeom>
        </p:spPr>
        <p:txBody>
          <a:bodyPr vert="horz" lIns="121920" tIns="60960" rIns="121920" bIns="60960" rtlCol="0" anchor="ctr">
            <a:noAutofit/>
          </a:bodyPr>
          <a:lstStyle>
            <a:defPPr>
              <a:defRPr lang="en-US"/>
            </a:defPPr>
            <a:lvl1pPr marL="0" algn="l" defTabSz="457200" rtl="0" eaLnBrk="1" latinLnBrk="0" hangingPunct="1">
              <a:defRPr sz="900" b="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en-US" sz="1200" b="0" i="0" dirty="0">
              <a:solidFill>
                <a:schemeClr val="tx1">
                  <a:lumMod val="90000"/>
                  <a:lumOff val="10000"/>
                </a:schemeClr>
              </a:solidFill>
              <a:latin typeface="Neue Haas Grotesk Text Pro" panose="020B0504020202020204" pitchFamily="34" charset="0"/>
            </a:endParaRPr>
          </a:p>
        </p:txBody>
      </p:sp>
      <p:sp>
        <p:nvSpPr>
          <p:cNvPr id="21" name="Content Placeholder 3">
            <a:extLst>
              <a:ext uri="{FF2B5EF4-FFF2-40B4-BE49-F238E27FC236}">
                <a16:creationId xmlns:a16="http://schemas.microsoft.com/office/drawing/2014/main" id="{EDFD658A-E653-5622-BBE4-15049CC3D275}"/>
              </a:ext>
            </a:extLst>
          </p:cNvPr>
          <p:cNvSpPr>
            <a:spLocks noGrp="1"/>
          </p:cNvSpPr>
          <p:nvPr>
            <p:ph sz="quarter" idx="15" hasCustomPrompt="1"/>
          </p:nvPr>
        </p:nvSpPr>
        <p:spPr>
          <a:xfrm>
            <a:off x="853018" y="6531734"/>
            <a:ext cx="5635837"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2782864185"/>
      </p:ext>
    </p:extLst>
  </p:cSld>
  <p:clrMapOvr>
    <a:masterClrMapping/>
  </p:clrMapOvr>
</p:sldLayout>
</file>

<file path=ppt/slideLayouts/slideLayout121.xml><?xml version="1.0" encoding="utf-8"?>
<p:sldLayout xmlns:a="http://schemas.openxmlformats.org/drawingml/2006/main" xmlns:r="http://schemas.openxmlformats.org/officeDocument/2006/relationships" xmlns:p="http://schemas.openxmlformats.org/presentationml/2006/main" preserve="1" userDrawn="1">
  <p:cSld name="CONTENT + Header + Callout Box + Image">
    <p:spTree>
      <p:nvGrpSpPr>
        <p:cNvPr id="1" name=""/>
        <p:cNvGrpSpPr/>
        <p:nvPr/>
      </p:nvGrpSpPr>
      <p:grpSpPr>
        <a:xfrm>
          <a:off x="0" y="0"/>
          <a:ext cx="0" cy="0"/>
          <a:chOff x="0" y="0"/>
          <a:chExt cx="0" cy="0"/>
        </a:xfrm>
      </p:grpSpPr>
      <p:sp>
        <p:nvSpPr>
          <p:cNvPr id="24" name="Picture Placeholder 2">
            <a:extLst>
              <a:ext uri="{FF2B5EF4-FFF2-40B4-BE49-F238E27FC236}">
                <a16:creationId xmlns:a16="http://schemas.microsoft.com/office/drawing/2014/main" id="{F141A2BD-AF2D-214A-AA8F-D141022D60F2}"/>
              </a:ext>
            </a:extLst>
          </p:cNvPr>
          <p:cNvSpPr>
            <a:spLocks noGrp="1"/>
          </p:cNvSpPr>
          <p:nvPr>
            <p:ph type="pic" idx="17" hasCustomPrompt="1"/>
          </p:nvPr>
        </p:nvSpPr>
        <p:spPr>
          <a:xfrm>
            <a:off x="5339355" y="-4"/>
            <a:ext cx="6852647" cy="6857999"/>
          </a:xfrm>
          <a:prstGeom prst="rect">
            <a:avLst/>
          </a:prstGeom>
          <a:solidFill>
            <a:schemeClr val="bg2"/>
          </a:solidFill>
        </p:spPr>
        <p:txBody>
          <a:bodyPr anchor="ctr">
            <a:noAutofit/>
          </a:bodyPr>
          <a:lstStyle>
            <a:lvl1pPr marL="0" indent="0" algn="ctr">
              <a:buNone/>
              <a:defRPr sz="1867">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dirty="0"/>
              <a:t>Insert picture</a:t>
            </a:r>
          </a:p>
        </p:txBody>
      </p:sp>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853442" y="365759"/>
            <a:ext cx="3913369" cy="2123402"/>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sz="4267" b="1" i="0" smtClean="0">
                <a:effectLst/>
                <a:latin typeface="Neue Haas Grotesk Text Pro" panose="020B0504020202020204" pitchFamily="34" charset="0"/>
              </a:defRPr>
            </a:lvl1pPr>
          </a:lstStyle>
          <a:p>
            <a:pPr>
              <a:lnSpc>
                <a:spcPct val="110000"/>
              </a:lnSpc>
            </a:pPr>
            <a:r>
              <a:rPr lang="en-US" sz="4267">
                <a:latin typeface="Neue Haas Grotesk Text Pro" panose="020B0504020202020204" pitchFamily="34" charset="77"/>
              </a:rPr>
              <a:t>Lorem ipsum dolor sit </a:t>
            </a:r>
            <a:r>
              <a:rPr lang="en-US" sz="4267" err="1">
                <a:latin typeface="Neue Haas Grotesk Text Pro" panose="020B0504020202020204" pitchFamily="34" charset="77"/>
              </a:rPr>
              <a:t>amet</a:t>
            </a:r>
            <a:r>
              <a:rPr lang="en-US" sz="4267">
                <a:latin typeface="Neue Haas Grotesk Text Pro" panose="020B0504020202020204" pitchFamily="34" charset="77"/>
              </a:rPr>
              <a:t>, </a:t>
            </a:r>
            <a:r>
              <a:rPr lang="en-US" sz="4267" err="1">
                <a:latin typeface="Neue Haas Grotesk Text Pro" panose="020B0504020202020204" pitchFamily="34" charset="77"/>
              </a:rPr>
              <a:t>elit</a:t>
            </a:r>
            <a:r>
              <a:rPr lang="en-US" sz="4267">
                <a:latin typeface="Neue Haas Grotesk Text Pro" panose="020B0504020202020204" pitchFamily="34" charset="77"/>
              </a:rPr>
              <a:t> </a:t>
            </a:r>
            <a:r>
              <a:rPr lang="en-US" sz="4267" err="1">
                <a:latin typeface="Neue Haas Grotesk Text Pro" panose="020B0504020202020204" pitchFamily="34" charset="77"/>
              </a:rPr>
              <a:t>duis</a:t>
            </a:r>
            <a:r>
              <a:rPr lang="en-US" sz="4267">
                <a:latin typeface="Neue Haas Grotesk Text Pro" panose="020B0504020202020204" pitchFamily="34" charset="77"/>
              </a:rPr>
              <a:t> </a:t>
            </a:r>
            <a:r>
              <a:rPr lang="en-US" sz="4267" err="1">
                <a:latin typeface="Neue Haas Grotesk Text Pro" panose="020B0504020202020204" pitchFamily="34" charset="77"/>
              </a:rPr>
              <a:t>autre</a:t>
            </a:r>
            <a:endParaRPr lang="en-US" sz="4267">
              <a:latin typeface="Neue Haas Grotesk Text Pro" panose="020B0504020202020204" pitchFamily="34" charset="77"/>
            </a:endParaRPr>
          </a:p>
        </p:txBody>
      </p:sp>
      <p:sp>
        <p:nvSpPr>
          <p:cNvPr id="30" name="SmartArt Placeholder 5">
            <a:extLst>
              <a:ext uri="{FF2B5EF4-FFF2-40B4-BE49-F238E27FC236}">
                <a16:creationId xmlns:a16="http://schemas.microsoft.com/office/drawing/2014/main" id="{8E66918C-36DB-CB48-A863-76DFE127BEC9}"/>
              </a:ext>
            </a:extLst>
          </p:cNvPr>
          <p:cNvSpPr>
            <a:spLocks noGrp="1"/>
          </p:cNvSpPr>
          <p:nvPr>
            <p:ph type="dgm" sz="quarter" idx="47"/>
          </p:nvPr>
        </p:nvSpPr>
        <p:spPr>
          <a:xfrm>
            <a:off x="2" y="2728264"/>
            <a:ext cx="5658628" cy="3198403"/>
          </a:xfrm>
          <a:prstGeom prst="rect">
            <a:avLst/>
          </a:prstGeom>
          <a:solidFill>
            <a:schemeClr val="bg2"/>
          </a:solidFill>
        </p:spPr>
        <p:txBody>
          <a:bodyPr>
            <a:noAutofit/>
          </a:bodyPr>
          <a:lstStyle>
            <a:lvl1pPr>
              <a:defRPr>
                <a:noFill/>
                <a:latin typeface="Neue Haas Grotesk Text Pro" panose="020B0504020202020204" pitchFamily="34" charset="0"/>
              </a:defRPr>
            </a:lvl1pPr>
          </a:lstStyle>
          <a:p>
            <a:endParaRPr lang="en-US" dirty="0"/>
          </a:p>
        </p:txBody>
      </p:sp>
      <p:sp>
        <p:nvSpPr>
          <p:cNvPr id="34" name="SmartArt Placeholder 5">
            <a:extLst>
              <a:ext uri="{FF2B5EF4-FFF2-40B4-BE49-F238E27FC236}">
                <a16:creationId xmlns:a16="http://schemas.microsoft.com/office/drawing/2014/main" id="{F82E30BB-2916-B84A-95B6-93758CFBD5BA}"/>
              </a:ext>
            </a:extLst>
          </p:cNvPr>
          <p:cNvSpPr>
            <a:spLocks noGrp="1"/>
          </p:cNvSpPr>
          <p:nvPr>
            <p:ph type="dgm" sz="quarter" idx="27"/>
          </p:nvPr>
        </p:nvSpPr>
        <p:spPr>
          <a:xfrm>
            <a:off x="5658629" y="2728264"/>
            <a:ext cx="118099" cy="3198403"/>
          </a:xfrm>
          <a:prstGeom prst="rect">
            <a:avLst/>
          </a:prstGeom>
          <a:solidFill>
            <a:srgbClr val="4E2883"/>
          </a:solidFill>
        </p:spPr>
        <p:txBody>
          <a:bodyPr>
            <a:noAutofit/>
          </a:bodyPr>
          <a:lstStyle>
            <a:lvl1pPr>
              <a:defRPr>
                <a:noFill/>
                <a:latin typeface="Neue Haas Grotesk Text Pro" panose="020B0504020202020204" pitchFamily="34" charset="0"/>
              </a:defRPr>
            </a:lvl1pPr>
          </a:lstStyle>
          <a:p>
            <a:endParaRPr lang="en-US" dirty="0"/>
          </a:p>
        </p:txBody>
      </p:sp>
      <p:sp>
        <p:nvSpPr>
          <p:cNvPr id="5" name="Text Placeholder 4">
            <a:extLst>
              <a:ext uri="{FF2B5EF4-FFF2-40B4-BE49-F238E27FC236}">
                <a16:creationId xmlns:a16="http://schemas.microsoft.com/office/drawing/2014/main" id="{868A61C9-2982-BB43-9900-1AF92245A505}"/>
              </a:ext>
            </a:extLst>
          </p:cNvPr>
          <p:cNvSpPr>
            <a:spLocks noGrp="1"/>
          </p:cNvSpPr>
          <p:nvPr>
            <p:ph type="body" sz="quarter" idx="12" hasCustomPrompt="1"/>
          </p:nvPr>
        </p:nvSpPr>
        <p:spPr>
          <a:xfrm>
            <a:off x="853442" y="2841253"/>
            <a:ext cx="4485913" cy="863400"/>
          </a:xfrm>
          <a:prstGeom prst="rect">
            <a:avLst/>
          </a:prstGeom>
        </p:spPr>
        <p:txBody>
          <a:bodyPr anchor="b" anchorCtr="0">
            <a:spAutoFit/>
          </a:bodyPr>
          <a:lstStyle>
            <a:lvl1pPr marL="0" indent="0">
              <a:buNone/>
              <a:defRPr sz="2267">
                <a:solidFill>
                  <a:schemeClr val="accent1"/>
                </a:solidFill>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t>
            </a:r>
            <a:r>
              <a:rPr lang="en-US" err="1"/>
              <a:t>amet</a:t>
            </a:r>
            <a:r>
              <a:rPr lang="en-US"/>
              <a:t>, </a:t>
            </a:r>
            <a:r>
              <a:rPr lang="en-US" err="1"/>
              <a:t>elit</a:t>
            </a:r>
            <a:r>
              <a:rPr lang="en-US"/>
              <a:t> </a:t>
            </a:r>
            <a:r>
              <a:rPr lang="en-US" err="1"/>
              <a:t>duis</a:t>
            </a:r>
            <a:r>
              <a:rPr lang="en-US"/>
              <a:t> </a:t>
            </a:r>
            <a:r>
              <a:rPr lang="en-US" err="1"/>
              <a:t>autre</a:t>
            </a:r>
            <a:endParaRPr lang="en-US"/>
          </a:p>
        </p:txBody>
      </p:sp>
      <p:sp>
        <p:nvSpPr>
          <p:cNvPr id="23" name="Text Placeholder 6">
            <a:extLst>
              <a:ext uri="{FF2B5EF4-FFF2-40B4-BE49-F238E27FC236}">
                <a16:creationId xmlns:a16="http://schemas.microsoft.com/office/drawing/2014/main" id="{9506DAE8-E277-8649-AB44-98AB5CF0FC32}"/>
              </a:ext>
            </a:extLst>
          </p:cNvPr>
          <p:cNvSpPr>
            <a:spLocks noGrp="1"/>
          </p:cNvSpPr>
          <p:nvPr>
            <p:ph type="body" sz="quarter" idx="33" hasCustomPrompt="1"/>
          </p:nvPr>
        </p:nvSpPr>
        <p:spPr>
          <a:xfrm>
            <a:off x="853441" y="3895449"/>
            <a:ext cx="4484444" cy="1565129"/>
          </a:xfrm>
          <a:prstGeom prst="rect">
            <a:avLst/>
          </a:prstGeom>
        </p:spPr>
        <p:txBody>
          <a:bodyPr>
            <a:spAutoFit/>
          </a:bodyPr>
          <a:lstStyle>
            <a:lvl1pPr marL="232828" indent="-232828">
              <a:buFont typeface="Wingdings" pitchFamily="2" charset="2"/>
              <a:buChar char="§"/>
              <a:tabLst/>
              <a:defRPr sz="2000">
                <a:latin typeface="Neue Haas Grotesk Text Pro" panose="020B0504020202020204" pitchFamily="34" charset="0"/>
              </a:defRPr>
            </a:lvl1pPr>
            <a:lvl2pPr marL="457189" indent="-224361">
              <a:tabLst/>
              <a:defRPr sz="1733">
                <a:latin typeface="Neue Haas Grotesk Text Pro" panose="020B0504020202020204" pitchFamily="34" charset="0"/>
              </a:defRPr>
            </a:lvl2pPr>
            <a:lvl3pPr marL="692133" indent="-234945">
              <a:tabLst/>
              <a:defRPr sz="1467">
                <a:latin typeface="Neue Haas Grotesk Text Pro" panose="020B0504020202020204" pitchFamily="34" charset="0"/>
              </a:defRPr>
            </a:lvl3pPr>
            <a:lvl4pPr marL="916494" indent="-224361">
              <a:tabLst/>
              <a:defRPr sz="1200">
                <a:latin typeface="Neue Haas Grotesk Text Pro" panose="020B0504020202020204" pitchFamily="34" charset="0"/>
              </a:defRPr>
            </a:lvl4pPr>
          </a:lstStyle>
          <a:p>
            <a:pPr lvl="0"/>
            <a:r>
              <a:rPr lang="en-US"/>
              <a:t>First level</a:t>
            </a:r>
          </a:p>
          <a:p>
            <a:pPr lvl="1"/>
            <a:r>
              <a:rPr lang="en-US"/>
              <a:t>Second level</a:t>
            </a:r>
          </a:p>
          <a:p>
            <a:pPr lvl="2"/>
            <a:r>
              <a:rPr lang="en-US"/>
              <a:t>Third level</a:t>
            </a:r>
          </a:p>
          <a:p>
            <a:pPr lvl="3"/>
            <a:r>
              <a:rPr lang="en-US"/>
              <a:t>Fourth level</a:t>
            </a:r>
          </a:p>
        </p:txBody>
      </p:sp>
      <p:sp>
        <p:nvSpPr>
          <p:cNvPr id="25" name="Slide Number Placeholder 5">
            <a:extLst>
              <a:ext uri="{FF2B5EF4-FFF2-40B4-BE49-F238E27FC236}">
                <a16:creationId xmlns:a16="http://schemas.microsoft.com/office/drawing/2014/main" id="{23A62A02-8EA6-714D-AB4A-B88B5296CEC7}"/>
              </a:ext>
            </a:extLst>
          </p:cNvPr>
          <p:cNvSpPr txBox="1">
            <a:spLocks/>
          </p:cNvSpPr>
          <p:nvPr userDrawn="1"/>
        </p:nvSpPr>
        <p:spPr>
          <a:xfrm>
            <a:off x="11690436" y="6429616"/>
            <a:ext cx="500097" cy="365125"/>
          </a:xfrm>
          <a:prstGeom prst="rect">
            <a:avLst/>
          </a:prstGeom>
        </p:spPr>
        <p:txBody>
          <a:bodyPr vert="horz" lIns="121920" tIns="60960" rIns="121920" bIns="60960" rtlCol="0" anchor="ctr">
            <a:noAutofit/>
          </a:bodyPr>
          <a:lstStyle>
            <a:defPPr>
              <a:defRPr lang="en-US"/>
            </a:defPPr>
            <a:lvl1pPr marL="0" algn="l" defTabSz="457200" rtl="0" eaLnBrk="1" latinLnBrk="0" hangingPunct="1">
              <a:defRPr sz="900" b="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en-US" sz="1200" b="0" i="0" dirty="0">
              <a:solidFill>
                <a:schemeClr val="tx1">
                  <a:lumMod val="90000"/>
                  <a:lumOff val="10000"/>
                </a:schemeClr>
              </a:solidFill>
              <a:latin typeface="Neue Haas Grotesk Text Pro" panose="020B0504020202020204" pitchFamily="34" charset="0"/>
            </a:endParaRPr>
          </a:p>
        </p:txBody>
      </p:sp>
      <p:sp>
        <p:nvSpPr>
          <p:cNvPr id="11" name="Content Placeholder 3">
            <a:extLst>
              <a:ext uri="{FF2B5EF4-FFF2-40B4-BE49-F238E27FC236}">
                <a16:creationId xmlns:a16="http://schemas.microsoft.com/office/drawing/2014/main" id="{2717641B-B6D0-FA76-546C-60D5D28562FF}"/>
              </a:ext>
            </a:extLst>
          </p:cNvPr>
          <p:cNvSpPr>
            <a:spLocks noGrp="1"/>
          </p:cNvSpPr>
          <p:nvPr>
            <p:ph sz="quarter" idx="15" hasCustomPrompt="1"/>
          </p:nvPr>
        </p:nvSpPr>
        <p:spPr>
          <a:xfrm>
            <a:off x="853018" y="6531734"/>
            <a:ext cx="3913793"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1266211295"/>
      </p:ext>
    </p:extLst>
  </p:cSld>
  <p:clrMapOvr>
    <a:masterClrMapping/>
  </p:clrMapOvr>
</p:sldLayout>
</file>

<file path=ppt/slideLayouts/slideLayout122.xml><?xml version="1.0" encoding="utf-8"?>
<p:sldLayout xmlns:a="http://schemas.openxmlformats.org/drawingml/2006/main" xmlns:r="http://schemas.openxmlformats.org/officeDocument/2006/relationships" xmlns:p="http://schemas.openxmlformats.org/presentationml/2006/main" preserve="1" userDrawn="1">
  <p:cSld name="CONTENT + Header + Stat Callout Box + Image">
    <p:spTree>
      <p:nvGrpSpPr>
        <p:cNvPr id="1" name=""/>
        <p:cNvGrpSpPr/>
        <p:nvPr/>
      </p:nvGrpSpPr>
      <p:grpSpPr>
        <a:xfrm>
          <a:off x="0" y="0"/>
          <a:ext cx="0" cy="0"/>
          <a:chOff x="0" y="0"/>
          <a:chExt cx="0" cy="0"/>
        </a:xfrm>
      </p:grpSpPr>
      <p:sp>
        <p:nvSpPr>
          <p:cNvPr id="24" name="Picture Placeholder 2">
            <a:extLst>
              <a:ext uri="{FF2B5EF4-FFF2-40B4-BE49-F238E27FC236}">
                <a16:creationId xmlns:a16="http://schemas.microsoft.com/office/drawing/2014/main" id="{F141A2BD-AF2D-214A-AA8F-D141022D60F2}"/>
              </a:ext>
            </a:extLst>
          </p:cNvPr>
          <p:cNvSpPr>
            <a:spLocks noGrp="1"/>
          </p:cNvSpPr>
          <p:nvPr>
            <p:ph type="pic" idx="17" hasCustomPrompt="1"/>
          </p:nvPr>
        </p:nvSpPr>
        <p:spPr>
          <a:xfrm>
            <a:off x="5339355" y="-4"/>
            <a:ext cx="6852647" cy="6857999"/>
          </a:xfrm>
          <a:prstGeom prst="rect">
            <a:avLst/>
          </a:prstGeom>
          <a:solidFill>
            <a:schemeClr val="bg2"/>
          </a:solidFill>
        </p:spPr>
        <p:txBody>
          <a:bodyPr anchor="ctr">
            <a:noAutofit/>
          </a:bodyPr>
          <a:lstStyle>
            <a:lvl1pPr marL="0" indent="0" algn="ctr">
              <a:buNone/>
              <a:defRPr sz="1867">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dirty="0"/>
              <a:t>Insert picture</a:t>
            </a:r>
          </a:p>
        </p:txBody>
      </p:sp>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853442" y="365759"/>
            <a:ext cx="3913369" cy="2123402"/>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sz="4267" b="1" i="0" smtClean="0">
                <a:effectLst/>
                <a:latin typeface="Neue Haas Grotesk Text Pro" panose="020B0504020202020204" pitchFamily="34" charset="0"/>
              </a:defRPr>
            </a:lvl1pPr>
          </a:lstStyle>
          <a:p>
            <a:pPr>
              <a:lnSpc>
                <a:spcPct val="110000"/>
              </a:lnSpc>
            </a:pPr>
            <a:r>
              <a:rPr lang="en-US" sz="4267">
                <a:latin typeface="Neue Haas Grotesk Text Pro" panose="020B0504020202020204" pitchFamily="34" charset="77"/>
              </a:rPr>
              <a:t>Lorem ipsum dolor sit </a:t>
            </a:r>
            <a:r>
              <a:rPr lang="en-US" sz="4267" err="1">
                <a:latin typeface="Neue Haas Grotesk Text Pro" panose="020B0504020202020204" pitchFamily="34" charset="77"/>
              </a:rPr>
              <a:t>amet</a:t>
            </a:r>
            <a:r>
              <a:rPr lang="en-US" sz="4267">
                <a:latin typeface="Neue Haas Grotesk Text Pro" panose="020B0504020202020204" pitchFamily="34" charset="77"/>
              </a:rPr>
              <a:t>, </a:t>
            </a:r>
            <a:r>
              <a:rPr lang="en-US" sz="4267" err="1">
                <a:latin typeface="Neue Haas Grotesk Text Pro" panose="020B0504020202020204" pitchFamily="34" charset="77"/>
              </a:rPr>
              <a:t>elit</a:t>
            </a:r>
            <a:r>
              <a:rPr lang="en-US" sz="4267">
                <a:latin typeface="Neue Haas Grotesk Text Pro" panose="020B0504020202020204" pitchFamily="34" charset="77"/>
              </a:rPr>
              <a:t> </a:t>
            </a:r>
            <a:r>
              <a:rPr lang="en-US" sz="4267" err="1">
                <a:latin typeface="Neue Haas Grotesk Text Pro" panose="020B0504020202020204" pitchFamily="34" charset="77"/>
              </a:rPr>
              <a:t>duis</a:t>
            </a:r>
            <a:r>
              <a:rPr lang="en-US" sz="4267">
                <a:latin typeface="Neue Haas Grotesk Text Pro" panose="020B0504020202020204" pitchFamily="34" charset="77"/>
              </a:rPr>
              <a:t> </a:t>
            </a:r>
            <a:r>
              <a:rPr lang="en-US" sz="4267" err="1">
                <a:latin typeface="Neue Haas Grotesk Text Pro" panose="020B0504020202020204" pitchFamily="34" charset="77"/>
              </a:rPr>
              <a:t>autre</a:t>
            </a:r>
            <a:endParaRPr lang="en-US" sz="4267">
              <a:latin typeface="Neue Haas Grotesk Text Pro" panose="020B0504020202020204" pitchFamily="34" charset="77"/>
            </a:endParaRPr>
          </a:p>
        </p:txBody>
      </p:sp>
      <p:sp>
        <p:nvSpPr>
          <p:cNvPr id="30" name="SmartArt Placeholder 5">
            <a:extLst>
              <a:ext uri="{FF2B5EF4-FFF2-40B4-BE49-F238E27FC236}">
                <a16:creationId xmlns:a16="http://schemas.microsoft.com/office/drawing/2014/main" id="{8E66918C-36DB-CB48-A863-76DFE127BEC9}"/>
              </a:ext>
            </a:extLst>
          </p:cNvPr>
          <p:cNvSpPr>
            <a:spLocks noGrp="1"/>
          </p:cNvSpPr>
          <p:nvPr>
            <p:ph type="dgm" sz="quarter" idx="47"/>
          </p:nvPr>
        </p:nvSpPr>
        <p:spPr>
          <a:xfrm>
            <a:off x="1" y="4183519"/>
            <a:ext cx="8246135" cy="1793536"/>
          </a:xfrm>
          <a:prstGeom prst="rect">
            <a:avLst/>
          </a:prstGeom>
          <a:solidFill>
            <a:schemeClr val="bg2"/>
          </a:solidFill>
        </p:spPr>
        <p:txBody>
          <a:bodyPr>
            <a:noAutofit/>
          </a:bodyPr>
          <a:lstStyle>
            <a:lvl1pPr>
              <a:defRPr>
                <a:noFill/>
                <a:latin typeface="Neue Haas Grotesk Text Pro" panose="020B0504020202020204" pitchFamily="34" charset="0"/>
              </a:defRPr>
            </a:lvl1pPr>
          </a:lstStyle>
          <a:p>
            <a:endParaRPr lang="en-US" dirty="0"/>
          </a:p>
        </p:txBody>
      </p:sp>
      <p:sp>
        <p:nvSpPr>
          <p:cNvPr id="34" name="SmartArt Placeholder 5">
            <a:extLst>
              <a:ext uri="{FF2B5EF4-FFF2-40B4-BE49-F238E27FC236}">
                <a16:creationId xmlns:a16="http://schemas.microsoft.com/office/drawing/2014/main" id="{F82E30BB-2916-B84A-95B6-93758CFBD5BA}"/>
              </a:ext>
            </a:extLst>
          </p:cNvPr>
          <p:cNvSpPr>
            <a:spLocks noGrp="1"/>
          </p:cNvSpPr>
          <p:nvPr>
            <p:ph type="dgm" sz="quarter" idx="27"/>
          </p:nvPr>
        </p:nvSpPr>
        <p:spPr>
          <a:xfrm>
            <a:off x="8246133" y="4183519"/>
            <a:ext cx="118099" cy="1793536"/>
          </a:xfrm>
          <a:prstGeom prst="rect">
            <a:avLst/>
          </a:prstGeom>
          <a:solidFill>
            <a:srgbClr val="4E2883"/>
          </a:solidFill>
        </p:spPr>
        <p:txBody>
          <a:bodyPr>
            <a:noAutofit/>
          </a:bodyPr>
          <a:lstStyle>
            <a:lvl1pPr>
              <a:defRPr>
                <a:noFill/>
                <a:latin typeface="Neue Haas Grotesk Text Pro" panose="020B0504020202020204" pitchFamily="34" charset="0"/>
              </a:defRPr>
            </a:lvl1pPr>
          </a:lstStyle>
          <a:p>
            <a:endParaRPr lang="en-US" dirty="0"/>
          </a:p>
        </p:txBody>
      </p:sp>
      <p:sp>
        <p:nvSpPr>
          <p:cNvPr id="28" name="Text Placeholder 2">
            <a:extLst>
              <a:ext uri="{FF2B5EF4-FFF2-40B4-BE49-F238E27FC236}">
                <a16:creationId xmlns:a16="http://schemas.microsoft.com/office/drawing/2014/main" id="{490E533F-240B-2440-A0E6-B8749769DBF6}"/>
              </a:ext>
            </a:extLst>
          </p:cNvPr>
          <p:cNvSpPr>
            <a:spLocks noGrp="1"/>
          </p:cNvSpPr>
          <p:nvPr>
            <p:ph type="body" sz="quarter" idx="16" hasCustomPrompt="1"/>
          </p:nvPr>
        </p:nvSpPr>
        <p:spPr>
          <a:xfrm>
            <a:off x="853442" y="2711549"/>
            <a:ext cx="3913369" cy="852115"/>
          </a:xfrm>
          <a:prstGeom prst="rect">
            <a:avLst/>
          </a:prstGeom>
        </p:spPr>
        <p:txBody>
          <a:bodyPr>
            <a:spAutoFit/>
          </a:bodyPr>
          <a:lstStyle>
            <a:lvl1pPr marL="0" indent="0">
              <a:lnSpc>
                <a:spcPct val="130000"/>
              </a:lnSpc>
              <a:spcBef>
                <a:spcPts val="0"/>
              </a:spcBef>
              <a:spcAft>
                <a:spcPts val="800"/>
              </a:spcAft>
              <a:buFont typeface="Wingdings" pitchFamily="2" charset="2"/>
              <a:buNone/>
              <a:tabLst/>
              <a:defRPr lang="en-US" sz="1467" b="0" i="0" smtClean="0">
                <a:effectLst/>
                <a:latin typeface="Neue Haas Grotesk Text Pro" panose="020B0504020202020204" pitchFamily="34" charset="0"/>
              </a:defRPr>
            </a:lvl1pPr>
            <a:lvl2pPr marL="609570" indent="0">
              <a:buNone/>
              <a:defRPr/>
            </a:lvl2pPr>
            <a:lvl3pPr marL="1219140" indent="0">
              <a:buNone/>
              <a:defRPr/>
            </a:lvl3pPr>
            <a:lvl4pPr marL="1828709" indent="0">
              <a:buNone/>
              <a:defRPr/>
            </a:lvl4pPr>
            <a:lvl5pPr marL="2438278" indent="0">
              <a:buNone/>
              <a:defRPr/>
            </a:lvl5pPr>
          </a:lstStyle>
          <a:p>
            <a:pPr lvl="0"/>
            <a:r>
              <a:rPr lang="en-US"/>
              <a:t>Lorem ipsum dolor sit amet, consectetur adipiscing elit. Incididunt ut labore et dolore magna. Quis nostrud exercitation ullamco.</a:t>
            </a:r>
          </a:p>
        </p:txBody>
      </p:sp>
      <p:sp>
        <p:nvSpPr>
          <p:cNvPr id="23" name="Text Placeholder 4">
            <a:extLst>
              <a:ext uri="{FF2B5EF4-FFF2-40B4-BE49-F238E27FC236}">
                <a16:creationId xmlns:a16="http://schemas.microsoft.com/office/drawing/2014/main" id="{5507AA1B-F987-5341-8177-6DCC02206327}"/>
              </a:ext>
            </a:extLst>
          </p:cNvPr>
          <p:cNvSpPr>
            <a:spLocks noGrp="1"/>
          </p:cNvSpPr>
          <p:nvPr>
            <p:ph type="body" sz="quarter" idx="12" hasCustomPrompt="1"/>
          </p:nvPr>
        </p:nvSpPr>
        <p:spPr>
          <a:xfrm>
            <a:off x="1075141" y="4452847"/>
            <a:ext cx="1358131" cy="771751"/>
          </a:xfrm>
          <a:prstGeom prst="rect">
            <a:avLst/>
          </a:prstGeom>
        </p:spPr>
        <p:txBody>
          <a:bodyPr>
            <a:spAutoFit/>
          </a:bodyPr>
          <a:lstStyle>
            <a:lvl1pPr marL="0" indent="0" algn="ctr">
              <a:buNone/>
              <a:defRPr sz="4267">
                <a:solidFill>
                  <a:schemeClr val="accent1"/>
                </a:solidFill>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20%</a:t>
            </a:r>
          </a:p>
        </p:txBody>
      </p:sp>
      <p:sp>
        <p:nvSpPr>
          <p:cNvPr id="25" name="Text Placeholder 2">
            <a:extLst>
              <a:ext uri="{FF2B5EF4-FFF2-40B4-BE49-F238E27FC236}">
                <a16:creationId xmlns:a16="http://schemas.microsoft.com/office/drawing/2014/main" id="{F49C811C-6E73-2B4A-A935-FBE5605AB2AE}"/>
              </a:ext>
            </a:extLst>
          </p:cNvPr>
          <p:cNvSpPr>
            <a:spLocks noGrp="1"/>
          </p:cNvSpPr>
          <p:nvPr>
            <p:ph type="body" sz="quarter" idx="48" hasCustomPrompt="1"/>
          </p:nvPr>
        </p:nvSpPr>
        <p:spPr>
          <a:xfrm>
            <a:off x="807653" y="5157474"/>
            <a:ext cx="1893107" cy="549481"/>
          </a:xfrm>
          <a:prstGeom prst="rect">
            <a:avLst/>
          </a:prstGeom>
        </p:spPr>
        <p:txBody>
          <a:bodyPr>
            <a:spAutoFit/>
          </a:bodyPr>
          <a:lstStyle>
            <a:lvl1pPr marL="0" indent="0" algn="ctr">
              <a:lnSpc>
                <a:spcPct val="125000"/>
              </a:lnSpc>
              <a:spcBef>
                <a:spcPts val="0"/>
              </a:spcBef>
              <a:spcAft>
                <a:spcPts val="1600"/>
              </a:spcAft>
              <a:buFont typeface="Wingdings" pitchFamily="2" charset="2"/>
              <a:buNone/>
              <a:tabLst/>
              <a:defRPr lang="en-US" sz="1467" b="0" i="0" smtClean="0">
                <a:effectLst/>
                <a:latin typeface="Neue Haas Grotesk Text Pro" panose="020B0504020202020204" pitchFamily="34" charset="0"/>
              </a:defRPr>
            </a:lvl1pPr>
            <a:lvl2pPr marL="609570" indent="0">
              <a:buNone/>
              <a:defRPr/>
            </a:lvl2pPr>
            <a:lvl3pPr marL="1219140" indent="0">
              <a:buNone/>
              <a:defRPr/>
            </a:lvl3pPr>
            <a:lvl4pPr marL="1828709" indent="0">
              <a:buNone/>
              <a:defRPr/>
            </a:lvl4pPr>
            <a:lvl5pPr marL="2438278" indent="0">
              <a:buNone/>
              <a:defRPr/>
            </a:lvl5pPr>
          </a:lstStyle>
          <a:p>
            <a:pPr lvl="0"/>
            <a:r>
              <a:rPr lang="en-US"/>
              <a:t>Lorem ipsum dolor sit </a:t>
            </a:r>
            <a:r>
              <a:rPr lang="en-US" err="1"/>
              <a:t>amet</a:t>
            </a:r>
            <a:r>
              <a:rPr lang="en-US"/>
              <a:t>, </a:t>
            </a:r>
            <a:r>
              <a:rPr lang="en-US" err="1"/>
              <a:t>consectetur</a:t>
            </a:r>
            <a:r>
              <a:rPr lang="en-US"/>
              <a:t>.</a:t>
            </a:r>
          </a:p>
        </p:txBody>
      </p:sp>
      <p:sp>
        <p:nvSpPr>
          <p:cNvPr id="26" name="Text Placeholder 4">
            <a:extLst>
              <a:ext uri="{FF2B5EF4-FFF2-40B4-BE49-F238E27FC236}">
                <a16:creationId xmlns:a16="http://schemas.microsoft.com/office/drawing/2014/main" id="{3FF8063A-EB8B-2643-AFA3-81EBD511544D}"/>
              </a:ext>
            </a:extLst>
          </p:cNvPr>
          <p:cNvSpPr>
            <a:spLocks noGrp="1"/>
          </p:cNvSpPr>
          <p:nvPr>
            <p:ph type="body" sz="quarter" idx="49" hasCustomPrompt="1"/>
          </p:nvPr>
        </p:nvSpPr>
        <p:spPr>
          <a:xfrm>
            <a:off x="3683304" y="4452847"/>
            <a:ext cx="1358131" cy="771751"/>
          </a:xfrm>
          <a:prstGeom prst="rect">
            <a:avLst/>
          </a:prstGeom>
        </p:spPr>
        <p:txBody>
          <a:bodyPr>
            <a:spAutoFit/>
          </a:bodyPr>
          <a:lstStyle>
            <a:lvl1pPr marL="0" indent="0" algn="ctr">
              <a:buNone/>
              <a:defRPr sz="4267">
                <a:solidFill>
                  <a:schemeClr val="accent1"/>
                </a:solidFill>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20%</a:t>
            </a:r>
          </a:p>
        </p:txBody>
      </p:sp>
      <p:sp>
        <p:nvSpPr>
          <p:cNvPr id="27" name="Text Placeholder 2">
            <a:extLst>
              <a:ext uri="{FF2B5EF4-FFF2-40B4-BE49-F238E27FC236}">
                <a16:creationId xmlns:a16="http://schemas.microsoft.com/office/drawing/2014/main" id="{C33B0F9D-26C5-4042-BD8A-3B7D7FD7E9F1}"/>
              </a:ext>
            </a:extLst>
          </p:cNvPr>
          <p:cNvSpPr>
            <a:spLocks noGrp="1"/>
          </p:cNvSpPr>
          <p:nvPr>
            <p:ph type="body" sz="quarter" idx="50" hasCustomPrompt="1"/>
          </p:nvPr>
        </p:nvSpPr>
        <p:spPr>
          <a:xfrm>
            <a:off x="3415816" y="5157474"/>
            <a:ext cx="1893107" cy="549481"/>
          </a:xfrm>
          <a:prstGeom prst="rect">
            <a:avLst/>
          </a:prstGeom>
        </p:spPr>
        <p:txBody>
          <a:bodyPr>
            <a:spAutoFit/>
          </a:bodyPr>
          <a:lstStyle>
            <a:lvl1pPr marL="0" indent="0" algn="ctr">
              <a:lnSpc>
                <a:spcPct val="125000"/>
              </a:lnSpc>
              <a:spcBef>
                <a:spcPts val="0"/>
              </a:spcBef>
              <a:spcAft>
                <a:spcPts val="1600"/>
              </a:spcAft>
              <a:buFont typeface="Wingdings" pitchFamily="2" charset="2"/>
              <a:buNone/>
              <a:tabLst/>
              <a:defRPr lang="en-US" sz="1467" b="0" i="0" smtClean="0">
                <a:effectLst/>
                <a:latin typeface="Neue Haas Grotesk Text Pro" panose="020B0504020202020204" pitchFamily="34" charset="0"/>
              </a:defRPr>
            </a:lvl1pPr>
            <a:lvl2pPr marL="609570" indent="0">
              <a:buNone/>
              <a:defRPr/>
            </a:lvl2pPr>
            <a:lvl3pPr marL="1219140" indent="0">
              <a:buNone/>
              <a:defRPr/>
            </a:lvl3pPr>
            <a:lvl4pPr marL="1828709" indent="0">
              <a:buNone/>
              <a:defRPr/>
            </a:lvl4pPr>
            <a:lvl5pPr marL="2438278" indent="0">
              <a:buNone/>
              <a:defRPr/>
            </a:lvl5pPr>
          </a:lstStyle>
          <a:p>
            <a:pPr lvl="0"/>
            <a:r>
              <a:rPr lang="en-US"/>
              <a:t>Lorem ipsum dolor sit amet, consectetur.</a:t>
            </a:r>
          </a:p>
        </p:txBody>
      </p:sp>
      <p:sp>
        <p:nvSpPr>
          <p:cNvPr id="29" name="Text Placeholder 4">
            <a:extLst>
              <a:ext uri="{FF2B5EF4-FFF2-40B4-BE49-F238E27FC236}">
                <a16:creationId xmlns:a16="http://schemas.microsoft.com/office/drawing/2014/main" id="{82194906-54BE-FC42-A576-EE1D4629F29D}"/>
              </a:ext>
            </a:extLst>
          </p:cNvPr>
          <p:cNvSpPr>
            <a:spLocks noGrp="1"/>
          </p:cNvSpPr>
          <p:nvPr>
            <p:ph type="body" sz="quarter" idx="51" hasCustomPrompt="1"/>
          </p:nvPr>
        </p:nvSpPr>
        <p:spPr>
          <a:xfrm>
            <a:off x="6214301" y="4452847"/>
            <a:ext cx="1358131" cy="771751"/>
          </a:xfrm>
          <a:prstGeom prst="rect">
            <a:avLst/>
          </a:prstGeom>
        </p:spPr>
        <p:txBody>
          <a:bodyPr>
            <a:spAutoFit/>
          </a:bodyPr>
          <a:lstStyle>
            <a:lvl1pPr marL="0" indent="0" algn="ctr">
              <a:buNone/>
              <a:defRPr sz="4267">
                <a:solidFill>
                  <a:schemeClr val="accent1"/>
                </a:solidFill>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20%</a:t>
            </a:r>
          </a:p>
        </p:txBody>
      </p:sp>
      <p:sp>
        <p:nvSpPr>
          <p:cNvPr id="35" name="Text Placeholder 2">
            <a:extLst>
              <a:ext uri="{FF2B5EF4-FFF2-40B4-BE49-F238E27FC236}">
                <a16:creationId xmlns:a16="http://schemas.microsoft.com/office/drawing/2014/main" id="{BFBD968C-9DD4-0340-AF9A-731CFE1190B0}"/>
              </a:ext>
            </a:extLst>
          </p:cNvPr>
          <p:cNvSpPr>
            <a:spLocks noGrp="1"/>
          </p:cNvSpPr>
          <p:nvPr>
            <p:ph type="body" sz="quarter" idx="52" hasCustomPrompt="1"/>
          </p:nvPr>
        </p:nvSpPr>
        <p:spPr>
          <a:xfrm>
            <a:off x="5946813" y="5157474"/>
            <a:ext cx="1893107" cy="549481"/>
          </a:xfrm>
          <a:prstGeom prst="rect">
            <a:avLst/>
          </a:prstGeom>
        </p:spPr>
        <p:txBody>
          <a:bodyPr>
            <a:spAutoFit/>
          </a:bodyPr>
          <a:lstStyle>
            <a:lvl1pPr marL="0" indent="0" algn="ctr">
              <a:lnSpc>
                <a:spcPct val="125000"/>
              </a:lnSpc>
              <a:spcBef>
                <a:spcPts val="0"/>
              </a:spcBef>
              <a:spcAft>
                <a:spcPts val="1600"/>
              </a:spcAft>
              <a:buFont typeface="Wingdings" pitchFamily="2" charset="2"/>
              <a:buNone/>
              <a:tabLst/>
              <a:defRPr lang="en-US" sz="1467" b="0" i="0" smtClean="0">
                <a:effectLst/>
                <a:latin typeface="Neue Haas Grotesk Text Pro" panose="020B0504020202020204" pitchFamily="34" charset="0"/>
              </a:defRPr>
            </a:lvl1pPr>
            <a:lvl2pPr marL="609570" indent="0">
              <a:buNone/>
              <a:defRPr/>
            </a:lvl2pPr>
            <a:lvl3pPr marL="1219140" indent="0">
              <a:buNone/>
              <a:defRPr/>
            </a:lvl3pPr>
            <a:lvl4pPr marL="1828709" indent="0">
              <a:buNone/>
              <a:defRPr/>
            </a:lvl4pPr>
            <a:lvl5pPr marL="2438278" indent="0">
              <a:buNone/>
              <a:defRPr/>
            </a:lvl5pPr>
          </a:lstStyle>
          <a:p>
            <a:pPr lvl="0"/>
            <a:r>
              <a:rPr lang="en-US"/>
              <a:t>Lorem ipsum dolor sit </a:t>
            </a:r>
            <a:r>
              <a:rPr lang="en-US" err="1"/>
              <a:t>amet</a:t>
            </a:r>
            <a:r>
              <a:rPr lang="en-US"/>
              <a:t>, </a:t>
            </a:r>
            <a:r>
              <a:rPr lang="en-US" err="1"/>
              <a:t>consectetur</a:t>
            </a:r>
            <a:r>
              <a:rPr lang="en-US"/>
              <a:t>.</a:t>
            </a:r>
          </a:p>
        </p:txBody>
      </p:sp>
      <p:sp>
        <p:nvSpPr>
          <p:cNvPr id="36" name="Slide Number Placeholder 5">
            <a:extLst>
              <a:ext uri="{FF2B5EF4-FFF2-40B4-BE49-F238E27FC236}">
                <a16:creationId xmlns:a16="http://schemas.microsoft.com/office/drawing/2014/main" id="{63438CFD-138E-524A-BF0C-980E737AAE55}"/>
              </a:ext>
            </a:extLst>
          </p:cNvPr>
          <p:cNvSpPr txBox="1">
            <a:spLocks/>
          </p:cNvSpPr>
          <p:nvPr userDrawn="1"/>
        </p:nvSpPr>
        <p:spPr>
          <a:xfrm>
            <a:off x="11690436" y="6429616"/>
            <a:ext cx="500097" cy="365125"/>
          </a:xfrm>
          <a:prstGeom prst="rect">
            <a:avLst/>
          </a:prstGeom>
        </p:spPr>
        <p:txBody>
          <a:bodyPr vert="horz" lIns="121920" tIns="60960" rIns="121920" bIns="60960" rtlCol="0" anchor="ctr">
            <a:noAutofit/>
          </a:bodyPr>
          <a:lstStyle>
            <a:defPPr>
              <a:defRPr lang="en-US"/>
            </a:defPPr>
            <a:lvl1pPr marL="0" algn="l" defTabSz="457200" rtl="0" eaLnBrk="1" latinLnBrk="0" hangingPunct="1">
              <a:defRPr sz="900" b="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9DB2B9AF-7C7A-ED4B-8B47-5EFC4C7403E8}" type="slidenum">
              <a:rPr lang="en-US" sz="1200" b="0" i="0" smtClean="0">
                <a:solidFill>
                  <a:schemeClr val="tx1">
                    <a:lumMod val="90000"/>
                    <a:lumOff val="10000"/>
                  </a:schemeClr>
                </a:solidFill>
                <a:latin typeface="Neue Haas Grotesk Text Pro" panose="020B0504020202020204" pitchFamily="34" charset="0"/>
              </a:rPr>
              <a:pPr/>
              <a:t>‹#›</a:t>
            </a:fld>
            <a:endParaRPr lang="en-US" sz="1200" b="0" i="0" dirty="0">
              <a:solidFill>
                <a:schemeClr val="tx1">
                  <a:lumMod val="90000"/>
                  <a:lumOff val="10000"/>
                </a:schemeClr>
              </a:solidFill>
              <a:latin typeface="Neue Haas Grotesk Text Pro" panose="020B0504020202020204" pitchFamily="34" charset="0"/>
            </a:endParaRPr>
          </a:p>
        </p:txBody>
      </p:sp>
      <p:cxnSp>
        <p:nvCxnSpPr>
          <p:cNvPr id="39" name="Straight Connector 38">
            <a:extLst>
              <a:ext uri="{FF2B5EF4-FFF2-40B4-BE49-F238E27FC236}">
                <a16:creationId xmlns:a16="http://schemas.microsoft.com/office/drawing/2014/main" id="{C6F95BED-C295-5340-94D9-DFBC0ECF3834}"/>
              </a:ext>
            </a:extLst>
          </p:cNvPr>
          <p:cNvCxnSpPr>
            <a:cxnSpLocks/>
          </p:cNvCxnSpPr>
          <p:nvPr userDrawn="1"/>
        </p:nvCxnSpPr>
        <p:spPr>
          <a:xfrm>
            <a:off x="11732300" y="6532175"/>
            <a:ext cx="0" cy="136253"/>
          </a:xfrm>
          <a:prstGeom prst="line">
            <a:avLst/>
          </a:prstGeom>
          <a:ln w="12700">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cxnSp>
      <p:sp>
        <p:nvSpPr>
          <p:cNvPr id="16" name="Content Placeholder 3">
            <a:extLst>
              <a:ext uri="{FF2B5EF4-FFF2-40B4-BE49-F238E27FC236}">
                <a16:creationId xmlns:a16="http://schemas.microsoft.com/office/drawing/2014/main" id="{331268B2-4A5A-3D60-D1E8-38EE1B3D0DC6}"/>
              </a:ext>
            </a:extLst>
          </p:cNvPr>
          <p:cNvSpPr>
            <a:spLocks noGrp="1"/>
          </p:cNvSpPr>
          <p:nvPr>
            <p:ph sz="quarter" idx="15" hasCustomPrompt="1"/>
          </p:nvPr>
        </p:nvSpPr>
        <p:spPr>
          <a:xfrm>
            <a:off x="853018" y="6531734"/>
            <a:ext cx="3913793"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378854902"/>
      </p:ext>
    </p:extLst>
  </p:cSld>
  <p:clrMapOvr>
    <a:masterClrMapping/>
  </p:clrMapOvr>
</p:sldLayout>
</file>

<file path=ppt/slideLayouts/slideLayout123.xml><?xml version="1.0" encoding="utf-8"?>
<p:sldLayout xmlns:a="http://schemas.openxmlformats.org/drawingml/2006/main" xmlns:r="http://schemas.openxmlformats.org/officeDocument/2006/relationships" xmlns:p="http://schemas.openxmlformats.org/presentationml/2006/main" preserve="1" userDrawn="1">
  <p:cSld name="CONTENT + Header + Image + Subheader">
    <p:spTree>
      <p:nvGrpSpPr>
        <p:cNvPr id="1" name=""/>
        <p:cNvGrpSpPr/>
        <p:nvPr/>
      </p:nvGrpSpPr>
      <p:grpSpPr>
        <a:xfrm>
          <a:off x="0" y="0"/>
          <a:ext cx="0" cy="0"/>
          <a:chOff x="0" y="0"/>
          <a:chExt cx="0" cy="0"/>
        </a:xfrm>
      </p:grpSpPr>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853441" y="365761"/>
            <a:ext cx="2885440" cy="3568028"/>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sz="4267" b="1" i="0" smtClean="0">
                <a:effectLst/>
                <a:latin typeface="Neue Haas Grotesk Text Pro" panose="020B0504020202020204" pitchFamily="34" charset="0"/>
              </a:defRPr>
            </a:lvl1pPr>
          </a:lstStyle>
          <a:p>
            <a:pPr>
              <a:lnSpc>
                <a:spcPct val="110000"/>
              </a:lnSpc>
            </a:pPr>
            <a:r>
              <a:rPr lang="en-US" sz="4267">
                <a:latin typeface="Neue Haas Grotesk Text Pro" panose="020B0504020202020204" pitchFamily="34" charset="77"/>
              </a:rPr>
              <a:t>Lorem ipsum dolor sit amet, elit </a:t>
            </a:r>
            <a:r>
              <a:rPr lang="en-US" sz="4267" err="1">
                <a:latin typeface="Neue Haas Grotesk Text Pro" panose="020B0504020202020204" pitchFamily="34" charset="77"/>
              </a:rPr>
              <a:t>duis</a:t>
            </a:r>
            <a:r>
              <a:rPr lang="en-US" sz="4267">
                <a:latin typeface="Neue Haas Grotesk Text Pro" panose="020B0504020202020204" pitchFamily="34" charset="77"/>
              </a:rPr>
              <a:t> </a:t>
            </a:r>
            <a:r>
              <a:rPr lang="en-US" sz="4267" err="1">
                <a:latin typeface="Neue Haas Grotesk Text Pro" panose="020B0504020202020204" pitchFamily="34" charset="77"/>
              </a:rPr>
              <a:t>autre</a:t>
            </a:r>
            <a:endParaRPr lang="en-US" sz="4267">
              <a:latin typeface="Neue Haas Grotesk Text Pro" panose="020B0504020202020204" pitchFamily="34" charset="77"/>
            </a:endParaRPr>
          </a:p>
        </p:txBody>
      </p:sp>
      <p:sp>
        <p:nvSpPr>
          <p:cNvPr id="5" name="Text Placeholder 4">
            <a:extLst>
              <a:ext uri="{FF2B5EF4-FFF2-40B4-BE49-F238E27FC236}">
                <a16:creationId xmlns:a16="http://schemas.microsoft.com/office/drawing/2014/main" id="{868A61C9-2982-BB43-9900-1AF92245A505}"/>
              </a:ext>
            </a:extLst>
          </p:cNvPr>
          <p:cNvSpPr>
            <a:spLocks noGrp="1"/>
          </p:cNvSpPr>
          <p:nvPr>
            <p:ph type="body" sz="quarter" idx="12" hasCustomPrompt="1"/>
          </p:nvPr>
        </p:nvSpPr>
        <p:spPr>
          <a:xfrm>
            <a:off x="8704645" y="2626643"/>
            <a:ext cx="2914559" cy="802357"/>
          </a:xfrm>
          <a:prstGeom prst="rect">
            <a:avLst/>
          </a:prstGeom>
        </p:spPr>
        <p:txBody>
          <a:bodyPr anchor="b" anchorCtr="0">
            <a:spAutoFit/>
          </a:bodyPr>
          <a:lstStyle>
            <a:lvl1pPr marL="0" indent="0" algn="l">
              <a:lnSpc>
                <a:spcPct val="120000"/>
              </a:lnSpc>
              <a:buNone/>
              <a:defRPr sz="2267">
                <a:solidFill>
                  <a:schemeClr val="accent1"/>
                </a:solidFill>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amet, elit </a:t>
            </a:r>
            <a:r>
              <a:rPr lang="en-US" err="1"/>
              <a:t>duis</a:t>
            </a:r>
            <a:r>
              <a:rPr lang="en-US"/>
              <a:t> </a:t>
            </a:r>
            <a:r>
              <a:rPr lang="en-US" err="1"/>
              <a:t>autre</a:t>
            </a:r>
            <a:endParaRPr lang="en-US"/>
          </a:p>
        </p:txBody>
      </p:sp>
      <p:sp>
        <p:nvSpPr>
          <p:cNvPr id="47" name="Picture Placeholder 2">
            <a:extLst>
              <a:ext uri="{FF2B5EF4-FFF2-40B4-BE49-F238E27FC236}">
                <a16:creationId xmlns:a16="http://schemas.microsoft.com/office/drawing/2014/main" id="{8B2B8246-DE92-E143-B0B7-3BE8D66DE7AF}"/>
              </a:ext>
            </a:extLst>
          </p:cNvPr>
          <p:cNvSpPr>
            <a:spLocks noGrp="1"/>
          </p:cNvSpPr>
          <p:nvPr>
            <p:ph type="pic" idx="17" hasCustomPrompt="1"/>
          </p:nvPr>
        </p:nvSpPr>
        <p:spPr>
          <a:xfrm>
            <a:off x="4366460" y="433993"/>
            <a:ext cx="3710609" cy="6424003"/>
          </a:xfrm>
          <a:prstGeom prst="rect">
            <a:avLst/>
          </a:prstGeom>
          <a:solidFill>
            <a:schemeClr val="bg2"/>
          </a:solidFill>
        </p:spPr>
        <p:txBody>
          <a:bodyPr anchor="ctr">
            <a:noAutofit/>
          </a:bodyPr>
          <a:lstStyle>
            <a:lvl1pPr marL="0" indent="0" algn="ctr">
              <a:buNone/>
              <a:defRPr sz="1867">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dirty="0"/>
              <a:t>Insert picture</a:t>
            </a:r>
          </a:p>
        </p:txBody>
      </p:sp>
      <p:sp>
        <p:nvSpPr>
          <p:cNvPr id="24" name="Text Placeholder 6">
            <a:extLst>
              <a:ext uri="{FF2B5EF4-FFF2-40B4-BE49-F238E27FC236}">
                <a16:creationId xmlns:a16="http://schemas.microsoft.com/office/drawing/2014/main" id="{E8EEE4CA-A3AE-D64D-BC10-C926E5332856}"/>
              </a:ext>
            </a:extLst>
          </p:cNvPr>
          <p:cNvSpPr>
            <a:spLocks noGrp="1"/>
          </p:cNvSpPr>
          <p:nvPr>
            <p:ph type="body" sz="quarter" idx="33" hasCustomPrompt="1"/>
          </p:nvPr>
        </p:nvSpPr>
        <p:spPr>
          <a:xfrm>
            <a:off x="8704645" y="3572565"/>
            <a:ext cx="2914559" cy="1565129"/>
          </a:xfrm>
          <a:prstGeom prst="rect">
            <a:avLst/>
          </a:prstGeom>
        </p:spPr>
        <p:txBody>
          <a:bodyPr>
            <a:spAutoFit/>
          </a:bodyPr>
          <a:lstStyle>
            <a:lvl1pPr marL="232828" indent="-232828">
              <a:buFont typeface="Wingdings" pitchFamily="2" charset="2"/>
              <a:buChar char="§"/>
              <a:tabLst/>
              <a:defRPr sz="2000">
                <a:latin typeface="Neue Haas Grotesk Text Pro" panose="020B0504020202020204" pitchFamily="34" charset="0"/>
              </a:defRPr>
            </a:lvl1pPr>
            <a:lvl2pPr marL="457189" indent="-224361">
              <a:tabLst/>
              <a:defRPr sz="1733">
                <a:latin typeface="Neue Haas Grotesk Text Pro" panose="020B0504020202020204" pitchFamily="34" charset="0"/>
              </a:defRPr>
            </a:lvl2pPr>
            <a:lvl3pPr marL="692133" indent="-234945">
              <a:tabLst/>
              <a:defRPr sz="1467">
                <a:latin typeface="Neue Haas Grotesk Text Pro" panose="020B0504020202020204" pitchFamily="34" charset="0"/>
              </a:defRPr>
            </a:lvl3pPr>
            <a:lvl4pPr marL="916494" indent="-224361">
              <a:tabLst/>
              <a:defRPr sz="1200">
                <a:latin typeface="Neue Haas Grotesk Text Pro" panose="020B0504020202020204" pitchFamily="34" charset="0"/>
              </a:defRPr>
            </a:lvl4pPr>
          </a:lstStyle>
          <a:p>
            <a:pPr lvl="0"/>
            <a:r>
              <a:rPr lang="en-US"/>
              <a:t>First level</a:t>
            </a:r>
          </a:p>
          <a:p>
            <a:pPr lvl="1"/>
            <a:r>
              <a:rPr lang="en-US"/>
              <a:t>Second level</a:t>
            </a:r>
          </a:p>
          <a:p>
            <a:pPr lvl="2"/>
            <a:r>
              <a:rPr lang="en-US"/>
              <a:t>Third level</a:t>
            </a:r>
          </a:p>
          <a:p>
            <a:pPr lvl="3"/>
            <a:r>
              <a:rPr lang="en-US"/>
              <a:t>Fourth level</a:t>
            </a:r>
          </a:p>
        </p:txBody>
      </p:sp>
      <p:sp>
        <p:nvSpPr>
          <p:cNvPr id="7" name="Content Placeholder 3">
            <a:extLst>
              <a:ext uri="{FF2B5EF4-FFF2-40B4-BE49-F238E27FC236}">
                <a16:creationId xmlns:a16="http://schemas.microsoft.com/office/drawing/2014/main" id="{E6823479-A6DE-6752-B3DA-D040DA13529F}"/>
              </a:ext>
            </a:extLst>
          </p:cNvPr>
          <p:cNvSpPr>
            <a:spLocks noGrp="1"/>
          </p:cNvSpPr>
          <p:nvPr>
            <p:ph sz="quarter" idx="15" hasCustomPrompt="1"/>
          </p:nvPr>
        </p:nvSpPr>
        <p:spPr>
          <a:xfrm>
            <a:off x="853019" y="6531734"/>
            <a:ext cx="2885440"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1137566852"/>
      </p:ext>
    </p:extLst>
  </p:cSld>
  <p:clrMapOvr>
    <a:masterClrMapping/>
  </p:clrMapOvr>
</p:sldLayout>
</file>

<file path=ppt/slideLayouts/slideLayout124.xml><?xml version="1.0" encoding="utf-8"?>
<p:sldLayout xmlns:a="http://schemas.openxmlformats.org/drawingml/2006/main" xmlns:r="http://schemas.openxmlformats.org/officeDocument/2006/relationships" xmlns:p="http://schemas.openxmlformats.org/presentationml/2006/main" preserve="1" userDrawn="1">
  <p:cSld name="CONTENT + Header + Image + Stat Callouts">
    <p:spTree>
      <p:nvGrpSpPr>
        <p:cNvPr id="1" name=""/>
        <p:cNvGrpSpPr/>
        <p:nvPr/>
      </p:nvGrpSpPr>
      <p:grpSpPr>
        <a:xfrm>
          <a:off x="0" y="0"/>
          <a:ext cx="0" cy="0"/>
          <a:chOff x="0" y="0"/>
          <a:chExt cx="0" cy="0"/>
        </a:xfrm>
      </p:grpSpPr>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853441" y="365761"/>
            <a:ext cx="2885440" cy="3568028"/>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sz="4267" b="1" i="0" smtClean="0">
                <a:effectLst/>
                <a:latin typeface="Neue Haas Grotesk Text Pro" panose="020B0504020202020204" pitchFamily="34" charset="0"/>
              </a:defRPr>
            </a:lvl1pPr>
          </a:lstStyle>
          <a:p>
            <a:pPr>
              <a:lnSpc>
                <a:spcPct val="110000"/>
              </a:lnSpc>
            </a:pPr>
            <a:r>
              <a:rPr lang="en-US" sz="4267">
                <a:latin typeface="Neue Haas Grotesk Text Pro" panose="020B0504020202020204" pitchFamily="34" charset="77"/>
              </a:rPr>
              <a:t>Lorem ipsum dolor sit amet, elit </a:t>
            </a:r>
            <a:r>
              <a:rPr lang="en-US" sz="4267" err="1">
                <a:latin typeface="Neue Haas Grotesk Text Pro" panose="020B0504020202020204" pitchFamily="34" charset="77"/>
              </a:rPr>
              <a:t>duis</a:t>
            </a:r>
            <a:r>
              <a:rPr lang="en-US" sz="4267">
                <a:latin typeface="Neue Haas Grotesk Text Pro" panose="020B0504020202020204" pitchFamily="34" charset="77"/>
              </a:rPr>
              <a:t> </a:t>
            </a:r>
            <a:r>
              <a:rPr lang="en-US" sz="4267" err="1">
                <a:latin typeface="Neue Haas Grotesk Text Pro" panose="020B0504020202020204" pitchFamily="34" charset="77"/>
              </a:rPr>
              <a:t>autre</a:t>
            </a:r>
            <a:endParaRPr lang="en-US" sz="4267">
              <a:latin typeface="Neue Haas Grotesk Text Pro" panose="020B0504020202020204" pitchFamily="34" charset="77"/>
            </a:endParaRPr>
          </a:p>
        </p:txBody>
      </p:sp>
      <p:sp>
        <p:nvSpPr>
          <p:cNvPr id="5" name="Text Placeholder 4">
            <a:extLst>
              <a:ext uri="{FF2B5EF4-FFF2-40B4-BE49-F238E27FC236}">
                <a16:creationId xmlns:a16="http://schemas.microsoft.com/office/drawing/2014/main" id="{868A61C9-2982-BB43-9900-1AF92245A505}"/>
              </a:ext>
            </a:extLst>
          </p:cNvPr>
          <p:cNvSpPr>
            <a:spLocks noGrp="1"/>
          </p:cNvSpPr>
          <p:nvPr>
            <p:ph type="body" sz="quarter" idx="12" hasCustomPrompt="1"/>
          </p:nvPr>
        </p:nvSpPr>
        <p:spPr>
          <a:xfrm>
            <a:off x="8704645" y="1802421"/>
            <a:ext cx="1358131" cy="771751"/>
          </a:xfrm>
          <a:prstGeom prst="rect">
            <a:avLst/>
          </a:prstGeom>
        </p:spPr>
        <p:txBody>
          <a:bodyPr>
            <a:spAutoFit/>
          </a:bodyPr>
          <a:lstStyle>
            <a:lvl1pPr marL="0" indent="0" algn="l">
              <a:buNone/>
              <a:defRPr sz="4267">
                <a:solidFill>
                  <a:schemeClr val="accent1"/>
                </a:solidFill>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20%</a:t>
            </a:r>
          </a:p>
        </p:txBody>
      </p:sp>
      <p:sp>
        <p:nvSpPr>
          <p:cNvPr id="39" name="Text Placeholder 2">
            <a:extLst>
              <a:ext uri="{FF2B5EF4-FFF2-40B4-BE49-F238E27FC236}">
                <a16:creationId xmlns:a16="http://schemas.microsoft.com/office/drawing/2014/main" id="{EE45BF00-2987-B640-866E-3DC2A15572E4}"/>
              </a:ext>
            </a:extLst>
          </p:cNvPr>
          <p:cNvSpPr>
            <a:spLocks noGrp="1"/>
          </p:cNvSpPr>
          <p:nvPr>
            <p:ph type="body" sz="quarter" idx="16" hasCustomPrompt="1"/>
          </p:nvPr>
        </p:nvSpPr>
        <p:spPr>
          <a:xfrm>
            <a:off x="8704644" y="2507048"/>
            <a:ext cx="2914560" cy="549481"/>
          </a:xfrm>
          <a:prstGeom prst="rect">
            <a:avLst/>
          </a:prstGeom>
        </p:spPr>
        <p:txBody>
          <a:bodyPr>
            <a:spAutoFit/>
          </a:bodyPr>
          <a:lstStyle>
            <a:lvl1pPr marL="0" indent="0" algn="l">
              <a:lnSpc>
                <a:spcPct val="125000"/>
              </a:lnSpc>
              <a:spcBef>
                <a:spcPts val="0"/>
              </a:spcBef>
              <a:spcAft>
                <a:spcPts val="1600"/>
              </a:spcAft>
              <a:buFont typeface="Wingdings" pitchFamily="2" charset="2"/>
              <a:buNone/>
              <a:tabLst/>
              <a:defRPr lang="en-US" sz="1467" b="0" i="0" smtClean="0">
                <a:effectLst/>
                <a:latin typeface="Neue Haas Grotesk Text Pro" panose="020B0504020202020204" pitchFamily="34" charset="0"/>
              </a:defRPr>
            </a:lvl1pPr>
            <a:lvl2pPr marL="609570" indent="0">
              <a:buNone/>
              <a:defRPr/>
            </a:lvl2pPr>
            <a:lvl3pPr marL="1219140" indent="0">
              <a:buNone/>
              <a:defRPr/>
            </a:lvl3pPr>
            <a:lvl4pPr marL="1828709" indent="0">
              <a:buNone/>
              <a:defRPr/>
            </a:lvl4pPr>
            <a:lvl5pPr marL="2438278" indent="0">
              <a:buNone/>
              <a:defRPr/>
            </a:lvl5pPr>
          </a:lstStyle>
          <a:p>
            <a:pPr lvl="0"/>
            <a:r>
              <a:rPr lang="en-US"/>
              <a:t>Lorem ipsum dolor sit </a:t>
            </a:r>
            <a:r>
              <a:rPr lang="en-US" err="1"/>
              <a:t>amet</a:t>
            </a:r>
            <a:r>
              <a:rPr lang="en-US"/>
              <a:t>, </a:t>
            </a:r>
            <a:r>
              <a:rPr lang="en-US" err="1"/>
              <a:t>consectetur</a:t>
            </a:r>
            <a:r>
              <a:rPr lang="en-US"/>
              <a:t> </a:t>
            </a:r>
            <a:r>
              <a:rPr lang="en-US" err="1"/>
              <a:t>adipiscing</a:t>
            </a:r>
            <a:r>
              <a:rPr lang="en-US"/>
              <a:t> </a:t>
            </a:r>
            <a:r>
              <a:rPr lang="en-US" err="1"/>
              <a:t>elit</a:t>
            </a:r>
            <a:r>
              <a:rPr lang="en-US"/>
              <a:t>.</a:t>
            </a:r>
          </a:p>
        </p:txBody>
      </p:sp>
      <p:sp>
        <p:nvSpPr>
          <p:cNvPr id="47" name="Picture Placeholder 2">
            <a:extLst>
              <a:ext uri="{FF2B5EF4-FFF2-40B4-BE49-F238E27FC236}">
                <a16:creationId xmlns:a16="http://schemas.microsoft.com/office/drawing/2014/main" id="{8B2B8246-DE92-E143-B0B7-3BE8D66DE7AF}"/>
              </a:ext>
            </a:extLst>
          </p:cNvPr>
          <p:cNvSpPr>
            <a:spLocks noGrp="1"/>
          </p:cNvSpPr>
          <p:nvPr>
            <p:ph type="pic" idx="17" hasCustomPrompt="1"/>
          </p:nvPr>
        </p:nvSpPr>
        <p:spPr>
          <a:xfrm>
            <a:off x="4366460" y="433993"/>
            <a:ext cx="3710609" cy="6424003"/>
          </a:xfrm>
          <a:prstGeom prst="rect">
            <a:avLst/>
          </a:prstGeom>
          <a:solidFill>
            <a:schemeClr val="bg2"/>
          </a:solidFill>
        </p:spPr>
        <p:txBody>
          <a:bodyPr anchor="ctr">
            <a:noAutofit/>
          </a:bodyPr>
          <a:lstStyle>
            <a:lvl1pPr marL="0" indent="0" algn="ctr">
              <a:buNone/>
              <a:defRPr sz="1867">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dirty="0"/>
              <a:t>Insert picture</a:t>
            </a:r>
          </a:p>
        </p:txBody>
      </p:sp>
      <p:sp>
        <p:nvSpPr>
          <p:cNvPr id="50" name="Text Placeholder 4">
            <a:extLst>
              <a:ext uri="{FF2B5EF4-FFF2-40B4-BE49-F238E27FC236}">
                <a16:creationId xmlns:a16="http://schemas.microsoft.com/office/drawing/2014/main" id="{5579118C-79CA-144E-AA8F-2E2A7C13F30B}"/>
              </a:ext>
            </a:extLst>
          </p:cNvPr>
          <p:cNvSpPr>
            <a:spLocks noGrp="1"/>
          </p:cNvSpPr>
          <p:nvPr>
            <p:ph type="body" sz="quarter" idx="18" hasCustomPrompt="1"/>
          </p:nvPr>
        </p:nvSpPr>
        <p:spPr>
          <a:xfrm>
            <a:off x="8704645" y="3455114"/>
            <a:ext cx="1358131" cy="771751"/>
          </a:xfrm>
          <a:prstGeom prst="rect">
            <a:avLst/>
          </a:prstGeom>
        </p:spPr>
        <p:txBody>
          <a:bodyPr>
            <a:spAutoFit/>
          </a:bodyPr>
          <a:lstStyle>
            <a:lvl1pPr marL="0" indent="0" algn="l">
              <a:buNone/>
              <a:defRPr sz="4267">
                <a:solidFill>
                  <a:schemeClr val="accent1"/>
                </a:solidFill>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20%</a:t>
            </a:r>
          </a:p>
        </p:txBody>
      </p:sp>
      <p:sp>
        <p:nvSpPr>
          <p:cNvPr id="51" name="Text Placeholder 2">
            <a:extLst>
              <a:ext uri="{FF2B5EF4-FFF2-40B4-BE49-F238E27FC236}">
                <a16:creationId xmlns:a16="http://schemas.microsoft.com/office/drawing/2014/main" id="{E288E0C1-0C4B-BF4E-8463-30E1FA0AAA31}"/>
              </a:ext>
            </a:extLst>
          </p:cNvPr>
          <p:cNvSpPr>
            <a:spLocks noGrp="1"/>
          </p:cNvSpPr>
          <p:nvPr>
            <p:ph type="body" sz="quarter" idx="19" hasCustomPrompt="1"/>
          </p:nvPr>
        </p:nvSpPr>
        <p:spPr>
          <a:xfrm>
            <a:off x="8704644" y="4159741"/>
            <a:ext cx="2914560" cy="549481"/>
          </a:xfrm>
          <a:prstGeom prst="rect">
            <a:avLst/>
          </a:prstGeom>
        </p:spPr>
        <p:txBody>
          <a:bodyPr>
            <a:spAutoFit/>
          </a:bodyPr>
          <a:lstStyle>
            <a:lvl1pPr marL="0" indent="0" algn="l">
              <a:lnSpc>
                <a:spcPct val="125000"/>
              </a:lnSpc>
              <a:spcBef>
                <a:spcPts val="0"/>
              </a:spcBef>
              <a:spcAft>
                <a:spcPts val="1600"/>
              </a:spcAft>
              <a:buFont typeface="Wingdings" pitchFamily="2" charset="2"/>
              <a:buNone/>
              <a:tabLst/>
              <a:defRPr lang="en-US" sz="1467" b="0" i="0" smtClean="0">
                <a:effectLst/>
                <a:latin typeface="Neue Haas Grotesk Text Pro" panose="020B0504020202020204" pitchFamily="34" charset="0"/>
              </a:defRPr>
            </a:lvl1pPr>
            <a:lvl2pPr marL="609570" indent="0">
              <a:buNone/>
              <a:defRPr/>
            </a:lvl2pPr>
            <a:lvl3pPr marL="1219140" indent="0">
              <a:buNone/>
              <a:defRPr/>
            </a:lvl3pPr>
            <a:lvl4pPr marL="1828709" indent="0">
              <a:buNone/>
              <a:defRPr/>
            </a:lvl4pPr>
            <a:lvl5pPr marL="2438278" indent="0">
              <a:buNone/>
              <a:defRPr/>
            </a:lvl5pPr>
          </a:lstStyle>
          <a:p>
            <a:pPr lvl="0"/>
            <a:r>
              <a:rPr lang="en-US"/>
              <a:t>Lorem ipsum dolor sit </a:t>
            </a:r>
            <a:r>
              <a:rPr lang="en-US" err="1"/>
              <a:t>amet</a:t>
            </a:r>
            <a:r>
              <a:rPr lang="en-US"/>
              <a:t>, </a:t>
            </a:r>
            <a:r>
              <a:rPr lang="en-US" err="1"/>
              <a:t>consectetur</a:t>
            </a:r>
            <a:r>
              <a:rPr lang="en-US"/>
              <a:t> </a:t>
            </a:r>
            <a:r>
              <a:rPr lang="en-US" err="1"/>
              <a:t>adipiscing</a:t>
            </a:r>
            <a:r>
              <a:rPr lang="en-US"/>
              <a:t> </a:t>
            </a:r>
            <a:r>
              <a:rPr lang="en-US" err="1"/>
              <a:t>elit</a:t>
            </a:r>
            <a:r>
              <a:rPr lang="en-US"/>
              <a:t>.</a:t>
            </a:r>
          </a:p>
        </p:txBody>
      </p:sp>
      <p:sp>
        <p:nvSpPr>
          <p:cNvPr id="52" name="Text Placeholder 4">
            <a:extLst>
              <a:ext uri="{FF2B5EF4-FFF2-40B4-BE49-F238E27FC236}">
                <a16:creationId xmlns:a16="http://schemas.microsoft.com/office/drawing/2014/main" id="{1DFD462B-B12A-1247-B9F0-C032F89F444F}"/>
              </a:ext>
            </a:extLst>
          </p:cNvPr>
          <p:cNvSpPr>
            <a:spLocks noGrp="1"/>
          </p:cNvSpPr>
          <p:nvPr>
            <p:ph type="body" sz="quarter" idx="20" hasCustomPrompt="1"/>
          </p:nvPr>
        </p:nvSpPr>
        <p:spPr>
          <a:xfrm>
            <a:off x="8704645" y="5138707"/>
            <a:ext cx="1358131" cy="771751"/>
          </a:xfrm>
          <a:prstGeom prst="rect">
            <a:avLst/>
          </a:prstGeom>
        </p:spPr>
        <p:txBody>
          <a:bodyPr>
            <a:spAutoFit/>
          </a:bodyPr>
          <a:lstStyle>
            <a:lvl1pPr marL="0" indent="0" algn="l">
              <a:buNone/>
              <a:defRPr sz="4267">
                <a:solidFill>
                  <a:schemeClr val="accent1"/>
                </a:solidFill>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20%</a:t>
            </a:r>
          </a:p>
        </p:txBody>
      </p:sp>
      <p:sp>
        <p:nvSpPr>
          <p:cNvPr id="57" name="Text Placeholder 2">
            <a:extLst>
              <a:ext uri="{FF2B5EF4-FFF2-40B4-BE49-F238E27FC236}">
                <a16:creationId xmlns:a16="http://schemas.microsoft.com/office/drawing/2014/main" id="{76F48538-FB2D-2E41-8152-BED0BA0B5C86}"/>
              </a:ext>
            </a:extLst>
          </p:cNvPr>
          <p:cNvSpPr>
            <a:spLocks noGrp="1"/>
          </p:cNvSpPr>
          <p:nvPr>
            <p:ph type="body" sz="quarter" idx="21" hasCustomPrompt="1"/>
          </p:nvPr>
        </p:nvSpPr>
        <p:spPr>
          <a:xfrm>
            <a:off x="8704644" y="5843334"/>
            <a:ext cx="2914560" cy="549481"/>
          </a:xfrm>
          <a:prstGeom prst="rect">
            <a:avLst/>
          </a:prstGeom>
        </p:spPr>
        <p:txBody>
          <a:bodyPr>
            <a:spAutoFit/>
          </a:bodyPr>
          <a:lstStyle>
            <a:lvl1pPr marL="0" indent="0" algn="l">
              <a:lnSpc>
                <a:spcPct val="125000"/>
              </a:lnSpc>
              <a:spcBef>
                <a:spcPts val="0"/>
              </a:spcBef>
              <a:spcAft>
                <a:spcPts val="1600"/>
              </a:spcAft>
              <a:buFont typeface="Wingdings" pitchFamily="2" charset="2"/>
              <a:buNone/>
              <a:tabLst/>
              <a:defRPr lang="en-US" sz="1467" b="0" i="0" smtClean="0">
                <a:effectLst/>
                <a:latin typeface="Neue Haas Grotesk Text Pro" panose="020B0504020202020204" pitchFamily="34" charset="0"/>
              </a:defRPr>
            </a:lvl1pPr>
            <a:lvl2pPr marL="609570" indent="0">
              <a:buNone/>
              <a:defRPr/>
            </a:lvl2pPr>
            <a:lvl3pPr marL="1219140" indent="0">
              <a:buNone/>
              <a:defRPr/>
            </a:lvl3pPr>
            <a:lvl4pPr marL="1828709" indent="0">
              <a:buNone/>
              <a:defRPr/>
            </a:lvl4pPr>
            <a:lvl5pPr marL="2438278" indent="0">
              <a:buNone/>
              <a:defRPr/>
            </a:lvl5pPr>
          </a:lstStyle>
          <a:p>
            <a:pPr lvl="0"/>
            <a:r>
              <a:rPr lang="en-US"/>
              <a:t>Lorem ipsum dolor sit </a:t>
            </a:r>
            <a:r>
              <a:rPr lang="en-US" err="1"/>
              <a:t>amet</a:t>
            </a:r>
            <a:r>
              <a:rPr lang="en-US"/>
              <a:t>, </a:t>
            </a:r>
            <a:r>
              <a:rPr lang="en-US" err="1"/>
              <a:t>consectetur</a:t>
            </a:r>
            <a:r>
              <a:rPr lang="en-US"/>
              <a:t> </a:t>
            </a:r>
            <a:r>
              <a:rPr lang="en-US" err="1"/>
              <a:t>adipiscing</a:t>
            </a:r>
            <a:r>
              <a:rPr lang="en-US"/>
              <a:t> </a:t>
            </a:r>
            <a:r>
              <a:rPr lang="en-US" err="1"/>
              <a:t>elit</a:t>
            </a:r>
            <a:r>
              <a:rPr lang="en-US"/>
              <a:t>.</a:t>
            </a:r>
          </a:p>
        </p:txBody>
      </p:sp>
      <p:sp>
        <p:nvSpPr>
          <p:cNvPr id="11" name="Content Placeholder 3">
            <a:extLst>
              <a:ext uri="{FF2B5EF4-FFF2-40B4-BE49-F238E27FC236}">
                <a16:creationId xmlns:a16="http://schemas.microsoft.com/office/drawing/2014/main" id="{CA484163-80EF-40FC-1A40-69C7BC36E53F}"/>
              </a:ext>
            </a:extLst>
          </p:cNvPr>
          <p:cNvSpPr>
            <a:spLocks noGrp="1"/>
          </p:cNvSpPr>
          <p:nvPr>
            <p:ph sz="quarter" idx="15" hasCustomPrompt="1"/>
          </p:nvPr>
        </p:nvSpPr>
        <p:spPr>
          <a:xfrm>
            <a:off x="853019" y="6531734"/>
            <a:ext cx="2885440"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2793835787"/>
      </p:ext>
    </p:extLst>
  </p:cSld>
  <p:clrMapOvr>
    <a:masterClrMapping/>
  </p:clrMapOvr>
</p:sldLayout>
</file>

<file path=ppt/slideLayouts/slideLayout125.xml><?xml version="1.0" encoding="utf-8"?>
<p:sldLayout xmlns:a="http://schemas.openxmlformats.org/drawingml/2006/main" xmlns:r="http://schemas.openxmlformats.org/officeDocument/2006/relationships" xmlns:p="http://schemas.openxmlformats.org/presentationml/2006/main" preserve="1" userDrawn="1">
  <p:cSld name="CONTENT + Header + 2 Callout Boxes + 2 images (V)">
    <p:spTree>
      <p:nvGrpSpPr>
        <p:cNvPr id="1" name=""/>
        <p:cNvGrpSpPr/>
        <p:nvPr/>
      </p:nvGrpSpPr>
      <p:grpSpPr>
        <a:xfrm>
          <a:off x="0" y="0"/>
          <a:ext cx="0" cy="0"/>
          <a:chOff x="0" y="0"/>
          <a:chExt cx="0" cy="0"/>
        </a:xfrm>
      </p:grpSpPr>
      <p:sp>
        <p:nvSpPr>
          <p:cNvPr id="24" name="Picture Placeholder 2">
            <a:extLst>
              <a:ext uri="{FF2B5EF4-FFF2-40B4-BE49-F238E27FC236}">
                <a16:creationId xmlns:a16="http://schemas.microsoft.com/office/drawing/2014/main" id="{F141A2BD-AF2D-214A-AA8F-D141022D60F2}"/>
              </a:ext>
            </a:extLst>
          </p:cNvPr>
          <p:cNvSpPr>
            <a:spLocks noGrp="1"/>
          </p:cNvSpPr>
          <p:nvPr>
            <p:ph type="pic" idx="17" hasCustomPrompt="1"/>
          </p:nvPr>
        </p:nvSpPr>
        <p:spPr>
          <a:xfrm>
            <a:off x="5339356" y="15497"/>
            <a:ext cx="2696833" cy="3429004"/>
          </a:xfrm>
          <a:prstGeom prst="rect">
            <a:avLst/>
          </a:prstGeom>
          <a:solidFill>
            <a:schemeClr val="bg2"/>
          </a:solidFill>
        </p:spPr>
        <p:txBody>
          <a:bodyPr anchor="ctr">
            <a:noAutofit/>
          </a:bodyPr>
          <a:lstStyle>
            <a:lvl1pPr marL="0" indent="0" algn="ctr">
              <a:buNone/>
              <a:defRPr sz="1467">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dirty="0"/>
              <a:t>Insert </a:t>
            </a:r>
            <a:br>
              <a:rPr lang="en-US" dirty="0"/>
            </a:br>
            <a:r>
              <a:rPr lang="en-US" dirty="0"/>
              <a:t>picture</a:t>
            </a:r>
          </a:p>
        </p:txBody>
      </p:sp>
      <p:sp>
        <p:nvSpPr>
          <p:cNvPr id="37" name="Slide Number Placeholder 5">
            <a:extLst>
              <a:ext uri="{FF2B5EF4-FFF2-40B4-BE49-F238E27FC236}">
                <a16:creationId xmlns:a16="http://schemas.microsoft.com/office/drawing/2014/main" id="{FEE063B5-DB2A-E546-8374-14508A9C5083}"/>
              </a:ext>
            </a:extLst>
          </p:cNvPr>
          <p:cNvSpPr txBox="1">
            <a:spLocks/>
          </p:cNvSpPr>
          <p:nvPr userDrawn="1"/>
        </p:nvSpPr>
        <p:spPr>
          <a:xfrm>
            <a:off x="11690436" y="6429616"/>
            <a:ext cx="500097" cy="365125"/>
          </a:xfrm>
          <a:prstGeom prst="rect">
            <a:avLst/>
          </a:prstGeom>
        </p:spPr>
        <p:txBody>
          <a:bodyPr vert="horz" lIns="121920" tIns="60960" rIns="121920" bIns="60960" rtlCol="0" anchor="ctr">
            <a:noAutofit/>
          </a:bodyPr>
          <a:lstStyle>
            <a:defPPr>
              <a:defRPr lang="en-US"/>
            </a:defPPr>
            <a:lvl1pPr marL="0" algn="l" defTabSz="457200" rtl="0" eaLnBrk="1" latinLnBrk="0" hangingPunct="1">
              <a:defRPr sz="900" b="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9DB2B9AF-7C7A-ED4B-8B47-5EFC4C7403E8}" type="slidenum">
              <a:rPr lang="en-US" sz="1200" b="0" i="0" smtClean="0">
                <a:solidFill>
                  <a:schemeClr val="tx1">
                    <a:lumMod val="90000"/>
                    <a:lumOff val="10000"/>
                  </a:schemeClr>
                </a:solidFill>
                <a:latin typeface="Neue Haas Grotesk Text Pro" panose="020B0504020202020204" pitchFamily="34" charset="0"/>
              </a:rPr>
              <a:pPr/>
              <a:t>‹#›</a:t>
            </a:fld>
            <a:endParaRPr lang="en-US" sz="1200" b="0" i="0" dirty="0">
              <a:solidFill>
                <a:schemeClr val="tx1">
                  <a:lumMod val="90000"/>
                  <a:lumOff val="10000"/>
                </a:schemeClr>
              </a:solidFill>
              <a:latin typeface="Neue Haas Grotesk Text Pro" panose="020B0504020202020204" pitchFamily="34" charset="0"/>
            </a:endParaRPr>
          </a:p>
        </p:txBody>
      </p:sp>
      <p:cxnSp>
        <p:nvCxnSpPr>
          <p:cNvPr id="38" name="Straight Connector 37">
            <a:extLst>
              <a:ext uri="{FF2B5EF4-FFF2-40B4-BE49-F238E27FC236}">
                <a16:creationId xmlns:a16="http://schemas.microsoft.com/office/drawing/2014/main" id="{FB30FCB6-B1E0-3C46-B667-C856468BD8FB}"/>
              </a:ext>
            </a:extLst>
          </p:cNvPr>
          <p:cNvCxnSpPr>
            <a:cxnSpLocks/>
          </p:cNvCxnSpPr>
          <p:nvPr userDrawn="1"/>
        </p:nvCxnSpPr>
        <p:spPr>
          <a:xfrm>
            <a:off x="11732300" y="6532175"/>
            <a:ext cx="0" cy="136253"/>
          </a:xfrm>
          <a:prstGeom prst="line">
            <a:avLst/>
          </a:prstGeom>
          <a:ln w="12700">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cxnSp>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853442" y="365759"/>
            <a:ext cx="3913369" cy="2123402"/>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sz="4267" b="1" i="0" smtClean="0">
                <a:effectLst/>
                <a:latin typeface="Neue Haas Grotesk Text Pro" panose="020B0504020202020204" pitchFamily="34" charset="0"/>
              </a:defRPr>
            </a:lvl1pPr>
          </a:lstStyle>
          <a:p>
            <a:pPr>
              <a:lnSpc>
                <a:spcPct val="110000"/>
              </a:lnSpc>
            </a:pPr>
            <a:r>
              <a:rPr lang="en-US" sz="4267">
                <a:latin typeface="Neue Haas Grotesk Text Pro" panose="020B0504020202020204" pitchFamily="34" charset="77"/>
              </a:rPr>
              <a:t>Lorem ipsum dolor sit </a:t>
            </a:r>
            <a:r>
              <a:rPr lang="en-US" sz="4267" err="1">
                <a:latin typeface="Neue Haas Grotesk Text Pro" panose="020B0504020202020204" pitchFamily="34" charset="77"/>
              </a:rPr>
              <a:t>amet</a:t>
            </a:r>
            <a:r>
              <a:rPr lang="en-US" sz="4267">
                <a:latin typeface="Neue Haas Grotesk Text Pro" panose="020B0504020202020204" pitchFamily="34" charset="77"/>
              </a:rPr>
              <a:t>, </a:t>
            </a:r>
            <a:r>
              <a:rPr lang="en-US" sz="4267" err="1">
                <a:latin typeface="Neue Haas Grotesk Text Pro" panose="020B0504020202020204" pitchFamily="34" charset="77"/>
              </a:rPr>
              <a:t>elit</a:t>
            </a:r>
            <a:r>
              <a:rPr lang="en-US" sz="4267">
                <a:latin typeface="Neue Haas Grotesk Text Pro" panose="020B0504020202020204" pitchFamily="34" charset="77"/>
              </a:rPr>
              <a:t> </a:t>
            </a:r>
            <a:r>
              <a:rPr lang="en-US" sz="4267" err="1">
                <a:latin typeface="Neue Haas Grotesk Text Pro" panose="020B0504020202020204" pitchFamily="34" charset="77"/>
              </a:rPr>
              <a:t>duis</a:t>
            </a:r>
            <a:r>
              <a:rPr lang="en-US" sz="4267">
                <a:latin typeface="Neue Haas Grotesk Text Pro" panose="020B0504020202020204" pitchFamily="34" charset="77"/>
              </a:rPr>
              <a:t> </a:t>
            </a:r>
            <a:r>
              <a:rPr lang="en-US" sz="4267" err="1">
                <a:latin typeface="Neue Haas Grotesk Text Pro" panose="020B0504020202020204" pitchFamily="34" charset="77"/>
              </a:rPr>
              <a:t>autre</a:t>
            </a:r>
            <a:endParaRPr lang="en-US" sz="4267">
              <a:latin typeface="Neue Haas Grotesk Text Pro" panose="020B0504020202020204" pitchFamily="34" charset="77"/>
            </a:endParaRPr>
          </a:p>
        </p:txBody>
      </p:sp>
      <p:sp>
        <p:nvSpPr>
          <p:cNvPr id="23" name="Picture Placeholder 2">
            <a:extLst>
              <a:ext uri="{FF2B5EF4-FFF2-40B4-BE49-F238E27FC236}">
                <a16:creationId xmlns:a16="http://schemas.microsoft.com/office/drawing/2014/main" id="{874FEB89-8FA2-D94F-AA19-4F5CDD2FAEB6}"/>
              </a:ext>
            </a:extLst>
          </p:cNvPr>
          <p:cNvSpPr>
            <a:spLocks noGrp="1"/>
          </p:cNvSpPr>
          <p:nvPr>
            <p:ph type="pic" idx="48" hasCustomPrompt="1"/>
          </p:nvPr>
        </p:nvSpPr>
        <p:spPr>
          <a:xfrm>
            <a:off x="9367346" y="3426104"/>
            <a:ext cx="2824655" cy="3431897"/>
          </a:xfrm>
          <a:prstGeom prst="rect">
            <a:avLst/>
          </a:prstGeom>
          <a:solidFill>
            <a:schemeClr val="bg2"/>
          </a:solidFill>
        </p:spPr>
        <p:txBody>
          <a:bodyPr anchor="ctr">
            <a:noAutofit/>
          </a:bodyPr>
          <a:lstStyle>
            <a:lvl1pPr marL="0" indent="0" algn="ctr">
              <a:buNone/>
              <a:defRPr sz="1467">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dirty="0"/>
              <a:t>Insert </a:t>
            </a:r>
            <a:br>
              <a:rPr lang="en-US" dirty="0"/>
            </a:br>
            <a:r>
              <a:rPr lang="en-US" dirty="0"/>
              <a:t>picture</a:t>
            </a:r>
          </a:p>
        </p:txBody>
      </p:sp>
      <p:sp>
        <p:nvSpPr>
          <p:cNvPr id="30" name="SmartArt Placeholder 5">
            <a:extLst>
              <a:ext uri="{FF2B5EF4-FFF2-40B4-BE49-F238E27FC236}">
                <a16:creationId xmlns:a16="http://schemas.microsoft.com/office/drawing/2014/main" id="{8E66918C-36DB-CB48-A863-76DFE127BEC9}"/>
              </a:ext>
            </a:extLst>
          </p:cNvPr>
          <p:cNvSpPr>
            <a:spLocks noGrp="1"/>
          </p:cNvSpPr>
          <p:nvPr>
            <p:ph type="dgm" sz="quarter" idx="47"/>
          </p:nvPr>
        </p:nvSpPr>
        <p:spPr>
          <a:xfrm>
            <a:off x="5334217" y="4545217"/>
            <a:ext cx="4987075" cy="2318299"/>
          </a:xfrm>
          <a:prstGeom prst="rect">
            <a:avLst/>
          </a:prstGeom>
          <a:solidFill>
            <a:schemeClr val="bg2"/>
          </a:solidFill>
        </p:spPr>
        <p:txBody>
          <a:bodyPr>
            <a:noAutofit/>
          </a:bodyPr>
          <a:lstStyle>
            <a:lvl1pPr>
              <a:defRPr>
                <a:noFill/>
                <a:latin typeface="Neue Haas Grotesk Text Pro" panose="020B0504020202020204" pitchFamily="34" charset="0"/>
              </a:defRPr>
            </a:lvl1pPr>
          </a:lstStyle>
          <a:p>
            <a:endParaRPr lang="en-US" dirty="0"/>
          </a:p>
        </p:txBody>
      </p:sp>
      <p:sp>
        <p:nvSpPr>
          <p:cNvPr id="34" name="SmartArt Placeholder 5">
            <a:extLst>
              <a:ext uri="{FF2B5EF4-FFF2-40B4-BE49-F238E27FC236}">
                <a16:creationId xmlns:a16="http://schemas.microsoft.com/office/drawing/2014/main" id="{F82E30BB-2916-B84A-95B6-93758CFBD5BA}"/>
              </a:ext>
            </a:extLst>
          </p:cNvPr>
          <p:cNvSpPr>
            <a:spLocks noGrp="1"/>
          </p:cNvSpPr>
          <p:nvPr>
            <p:ph type="dgm" sz="quarter" idx="27"/>
          </p:nvPr>
        </p:nvSpPr>
        <p:spPr>
          <a:xfrm>
            <a:off x="10321292" y="4545217"/>
            <a:ext cx="118099" cy="2318299"/>
          </a:xfrm>
          <a:prstGeom prst="rect">
            <a:avLst/>
          </a:prstGeom>
          <a:solidFill>
            <a:srgbClr val="4E2883"/>
          </a:solidFill>
        </p:spPr>
        <p:txBody>
          <a:bodyPr>
            <a:noAutofit/>
          </a:bodyPr>
          <a:lstStyle>
            <a:lvl1pPr>
              <a:defRPr>
                <a:noFill/>
                <a:latin typeface="Neue Haas Grotesk Text Pro" panose="020B0504020202020204" pitchFamily="34" charset="0"/>
              </a:defRPr>
            </a:lvl1pPr>
          </a:lstStyle>
          <a:p>
            <a:endParaRPr lang="en-US" dirty="0"/>
          </a:p>
        </p:txBody>
      </p:sp>
      <p:sp>
        <p:nvSpPr>
          <p:cNvPr id="5" name="Text Placeholder 4">
            <a:extLst>
              <a:ext uri="{FF2B5EF4-FFF2-40B4-BE49-F238E27FC236}">
                <a16:creationId xmlns:a16="http://schemas.microsoft.com/office/drawing/2014/main" id="{868A61C9-2982-BB43-9900-1AF92245A505}"/>
              </a:ext>
            </a:extLst>
          </p:cNvPr>
          <p:cNvSpPr>
            <a:spLocks noGrp="1"/>
          </p:cNvSpPr>
          <p:nvPr>
            <p:ph type="body" sz="quarter" idx="12" hasCustomPrompt="1"/>
          </p:nvPr>
        </p:nvSpPr>
        <p:spPr>
          <a:xfrm>
            <a:off x="5711022" y="4994889"/>
            <a:ext cx="3980847" cy="361724"/>
          </a:xfrm>
          <a:prstGeom prst="rect">
            <a:avLst/>
          </a:prstGeom>
        </p:spPr>
        <p:txBody>
          <a:bodyPr>
            <a:spAutoFit/>
          </a:bodyPr>
          <a:lstStyle>
            <a:lvl1pPr marL="0" indent="0">
              <a:buNone/>
              <a:defRPr sz="2000">
                <a:solidFill>
                  <a:schemeClr val="accent1"/>
                </a:solidFill>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t>
            </a:r>
            <a:r>
              <a:rPr lang="en-US" err="1"/>
              <a:t>amet</a:t>
            </a:r>
            <a:r>
              <a:rPr lang="en-US"/>
              <a:t>, </a:t>
            </a:r>
            <a:r>
              <a:rPr lang="en-US" err="1"/>
              <a:t>elit</a:t>
            </a:r>
            <a:endParaRPr lang="en-US"/>
          </a:p>
        </p:txBody>
      </p:sp>
      <p:sp>
        <p:nvSpPr>
          <p:cNvPr id="28" name="Text Placeholder 2">
            <a:extLst>
              <a:ext uri="{FF2B5EF4-FFF2-40B4-BE49-F238E27FC236}">
                <a16:creationId xmlns:a16="http://schemas.microsoft.com/office/drawing/2014/main" id="{490E533F-240B-2440-A0E6-B8749769DBF6}"/>
              </a:ext>
            </a:extLst>
          </p:cNvPr>
          <p:cNvSpPr>
            <a:spLocks noGrp="1"/>
          </p:cNvSpPr>
          <p:nvPr>
            <p:ph type="body" sz="quarter" idx="16" hasCustomPrompt="1"/>
          </p:nvPr>
        </p:nvSpPr>
        <p:spPr>
          <a:xfrm>
            <a:off x="5711022" y="5500396"/>
            <a:ext cx="4438911" cy="821080"/>
          </a:xfrm>
          <a:prstGeom prst="rect">
            <a:avLst/>
          </a:prstGeom>
        </p:spPr>
        <p:txBody>
          <a:bodyPr>
            <a:spAutoFit/>
          </a:bodyPr>
          <a:lstStyle>
            <a:lvl1pPr marL="0" indent="0">
              <a:lnSpc>
                <a:spcPct val="125000"/>
              </a:lnSpc>
              <a:spcBef>
                <a:spcPts val="0"/>
              </a:spcBef>
              <a:spcAft>
                <a:spcPts val="1600"/>
              </a:spcAft>
              <a:buFont typeface="Wingdings" pitchFamily="2" charset="2"/>
              <a:buNone/>
              <a:tabLst/>
              <a:defRPr lang="en-US" sz="1467" b="0" i="0" smtClean="0">
                <a:effectLst/>
                <a:latin typeface="Neue Haas Grotesk Text Pro" panose="020B0504020202020204" pitchFamily="34" charset="0"/>
              </a:defRPr>
            </a:lvl1pPr>
            <a:lvl2pPr marL="609570" indent="0">
              <a:buNone/>
              <a:defRPr/>
            </a:lvl2pPr>
            <a:lvl3pPr marL="1219140" indent="0">
              <a:buNone/>
              <a:defRPr/>
            </a:lvl3pPr>
            <a:lvl4pPr marL="1828709" indent="0">
              <a:buNone/>
              <a:defRPr/>
            </a:lvl4pPr>
            <a:lvl5pPr marL="2438278" indent="0">
              <a:buNone/>
              <a:defRPr/>
            </a:lvl5pPr>
          </a:lstStyle>
          <a:p>
            <a:pPr lvl="0"/>
            <a:r>
              <a:rPr lang="en-US"/>
              <a:t>Lorem ipsum dolor sit </a:t>
            </a:r>
            <a:r>
              <a:rPr lang="en-US" err="1"/>
              <a:t>amet</a:t>
            </a:r>
            <a:r>
              <a:rPr lang="en-US"/>
              <a:t>, </a:t>
            </a:r>
            <a:r>
              <a:rPr lang="en-US" err="1"/>
              <a:t>consectetur</a:t>
            </a:r>
            <a:r>
              <a:rPr lang="en-US"/>
              <a:t> </a:t>
            </a:r>
            <a:r>
              <a:rPr lang="en-US" err="1"/>
              <a:t>adipiscing</a:t>
            </a:r>
            <a:r>
              <a:rPr lang="en-US"/>
              <a:t> </a:t>
            </a:r>
            <a:r>
              <a:rPr lang="en-US" err="1"/>
              <a:t>elit</a:t>
            </a:r>
            <a:r>
              <a:rPr lang="en-US"/>
              <a:t>. </a:t>
            </a:r>
            <a:r>
              <a:rPr lang="en-US" err="1"/>
              <a:t>Incididunt</a:t>
            </a:r>
            <a:r>
              <a:rPr lang="en-US"/>
              <a:t> </a:t>
            </a:r>
            <a:r>
              <a:rPr lang="en-US" err="1"/>
              <a:t>ut</a:t>
            </a:r>
            <a:r>
              <a:rPr lang="en-US"/>
              <a:t> </a:t>
            </a:r>
            <a:r>
              <a:rPr lang="en-US" err="1"/>
              <a:t>labore</a:t>
            </a:r>
            <a:r>
              <a:rPr lang="en-US"/>
              <a:t> et dolore magna </a:t>
            </a:r>
            <a:r>
              <a:rPr lang="en-US" err="1"/>
              <a:t>aliqua</a:t>
            </a:r>
            <a:r>
              <a:rPr lang="en-US"/>
              <a:t>. </a:t>
            </a:r>
            <a:r>
              <a:rPr lang="en-US" err="1"/>
              <a:t>Quis</a:t>
            </a:r>
            <a:r>
              <a:rPr lang="en-US"/>
              <a:t> </a:t>
            </a:r>
            <a:r>
              <a:rPr lang="en-US" err="1"/>
              <a:t>nostrud</a:t>
            </a:r>
            <a:r>
              <a:rPr lang="en-US"/>
              <a:t> exercitation </a:t>
            </a:r>
            <a:r>
              <a:rPr lang="en-US" err="1"/>
              <a:t>ullamco</a:t>
            </a:r>
            <a:r>
              <a:rPr lang="en-US"/>
              <a:t> </a:t>
            </a:r>
            <a:r>
              <a:rPr lang="en-US" err="1"/>
              <a:t>laboris</a:t>
            </a:r>
            <a:r>
              <a:rPr lang="en-US"/>
              <a:t> nisi </a:t>
            </a:r>
            <a:r>
              <a:rPr lang="en-US" err="1"/>
              <a:t>ut.</a:t>
            </a:r>
            <a:endParaRPr lang="en-US"/>
          </a:p>
        </p:txBody>
      </p:sp>
      <p:sp>
        <p:nvSpPr>
          <p:cNvPr id="25" name="SmartArt Placeholder 5">
            <a:extLst>
              <a:ext uri="{FF2B5EF4-FFF2-40B4-BE49-F238E27FC236}">
                <a16:creationId xmlns:a16="http://schemas.microsoft.com/office/drawing/2014/main" id="{DD032622-D219-C34A-92DB-FD8972E704F4}"/>
              </a:ext>
            </a:extLst>
          </p:cNvPr>
          <p:cNvSpPr>
            <a:spLocks noGrp="1"/>
          </p:cNvSpPr>
          <p:nvPr>
            <p:ph type="dgm" sz="quarter" idx="49"/>
          </p:nvPr>
        </p:nvSpPr>
        <p:spPr>
          <a:xfrm flipH="1">
            <a:off x="7207303" y="1126201"/>
            <a:ext cx="4987075" cy="2318299"/>
          </a:xfrm>
          <a:prstGeom prst="rect">
            <a:avLst/>
          </a:prstGeom>
          <a:solidFill>
            <a:schemeClr val="bg2"/>
          </a:solidFill>
        </p:spPr>
        <p:txBody>
          <a:bodyPr>
            <a:noAutofit/>
          </a:bodyPr>
          <a:lstStyle>
            <a:lvl1pPr>
              <a:defRPr>
                <a:noFill/>
                <a:latin typeface="Neue Haas Grotesk Text Pro" panose="020B0504020202020204" pitchFamily="34" charset="0"/>
              </a:defRPr>
            </a:lvl1pPr>
          </a:lstStyle>
          <a:p>
            <a:endParaRPr lang="en-US" dirty="0"/>
          </a:p>
        </p:txBody>
      </p:sp>
      <p:sp>
        <p:nvSpPr>
          <p:cNvPr id="26" name="SmartArt Placeholder 5">
            <a:extLst>
              <a:ext uri="{FF2B5EF4-FFF2-40B4-BE49-F238E27FC236}">
                <a16:creationId xmlns:a16="http://schemas.microsoft.com/office/drawing/2014/main" id="{90CA3051-ECC4-CA4F-9F07-AE147B28A9A9}"/>
              </a:ext>
            </a:extLst>
          </p:cNvPr>
          <p:cNvSpPr>
            <a:spLocks noGrp="1"/>
          </p:cNvSpPr>
          <p:nvPr>
            <p:ph type="dgm" sz="quarter" idx="50"/>
          </p:nvPr>
        </p:nvSpPr>
        <p:spPr>
          <a:xfrm flipH="1">
            <a:off x="7077611" y="1126201"/>
            <a:ext cx="118099" cy="2318299"/>
          </a:xfrm>
          <a:prstGeom prst="rect">
            <a:avLst/>
          </a:prstGeom>
          <a:solidFill>
            <a:srgbClr val="4E2883"/>
          </a:solidFill>
        </p:spPr>
        <p:txBody>
          <a:bodyPr>
            <a:noAutofit/>
          </a:bodyPr>
          <a:lstStyle>
            <a:lvl1pPr>
              <a:defRPr>
                <a:noFill/>
                <a:latin typeface="Neue Haas Grotesk Text Pro" panose="020B0504020202020204" pitchFamily="34" charset="0"/>
              </a:defRPr>
            </a:lvl1pPr>
          </a:lstStyle>
          <a:p>
            <a:endParaRPr lang="en-US" dirty="0"/>
          </a:p>
        </p:txBody>
      </p:sp>
      <p:sp>
        <p:nvSpPr>
          <p:cNvPr id="27" name="Text Placeholder 4">
            <a:extLst>
              <a:ext uri="{FF2B5EF4-FFF2-40B4-BE49-F238E27FC236}">
                <a16:creationId xmlns:a16="http://schemas.microsoft.com/office/drawing/2014/main" id="{4A8B276D-6ED1-3147-A1CE-C736B286E16B}"/>
              </a:ext>
            </a:extLst>
          </p:cNvPr>
          <p:cNvSpPr>
            <a:spLocks noGrp="1"/>
          </p:cNvSpPr>
          <p:nvPr>
            <p:ph type="body" sz="quarter" idx="51" hasCustomPrompt="1"/>
          </p:nvPr>
        </p:nvSpPr>
        <p:spPr>
          <a:xfrm>
            <a:off x="7584107" y="1591306"/>
            <a:ext cx="3980847" cy="361724"/>
          </a:xfrm>
          <a:prstGeom prst="rect">
            <a:avLst/>
          </a:prstGeom>
        </p:spPr>
        <p:txBody>
          <a:bodyPr>
            <a:spAutoFit/>
          </a:bodyPr>
          <a:lstStyle>
            <a:lvl1pPr marL="0" indent="0">
              <a:buNone/>
              <a:defRPr sz="2000">
                <a:solidFill>
                  <a:schemeClr val="accent1"/>
                </a:solidFill>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t>
            </a:r>
            <a:r>
              <a:rPr lang="en-US" err="1"/>
              <a:t>amet</a:t>
            </a:r>
            <a:r>
              <a:rPr lang="en-US"/>
              <a:t>, </a:t>
            </a:r>
            <a:r>
              <a:rPr lang="en-US" err="1"/>
              <a:t>elit</a:t>
            </a:r>
            <a:endParaRPr lang="en-US"/>
          </a:p>
        </p:txBody>
      </p:sp>
      <p:sp>
        <p:nvSpPr>
          <p:cNvPr id="29" name="Text Placeholder 2">
            <a:extLst>
              <a:ext uri="{FF2B5EF4-FFF2-40B4-BE49-F238E27FC236}">
                <a16:creationId xmlns:a16="http://schemas.microsoft.com/office/drawing/2014/main" id="{270C3AE8-92A6-DC45-8076-1016702E8E99}"/>
              </a:ext>
            </a:extLst>
          </p:cNvPr>
          <p:cNvSpPr>
            <a:spLocks noGrp="1"/>
          </p:cNvSpPr>
          <p:nvPr>
            <p:ph type="body" sz="quarter" idx="52" hasCustomPrompt="1"/>
          </p:nvPr>
        </p:nvSpPr>
        <p:spPr>
          <a:xfrm>
            <a:off x="7584107" y="2096813"/>
            <a:ext cx="4438911" cy="821080"/>
          </a:xfrm>
          <a:prstGeom prst="rect">
            <a:avLst/>
          </a:prstGeom>
        </p:spPr>
        <p:txBody>
          <a:bodyPr>
            <a:spAutoFit/>
          </a:bodyPr>
          <a:lstStyle>
            <a:lvl1pPr marL="0" indent="0">
              <a:lnSpc>
                <a:spcPct val="125000"/>
              </a:lnSpc>
              <a:spcBef>
                <a:spcPts val="0"/>
              </a:spcBef>
              <a:spcAft>
                <a:spcPts val="1600"/>
              </a:spcAft>
              <a:buFont typeface="Wingdings" pitchFamily="2" charset="2"/>
              <a:buNone/>
              <a:tabLst/>
              <a:defRPr lang="en-US" sz="1467" b="0" i="0" smtClean="0">
                <a:effectLst/>
                <a:latin typeface="Neue Haas Grotesk Text Pro" panose="020B0504020202020204" pitchFamily="34" charset="0"/>
              </a:defRPr>
            </a:lvl1pPr>
            <a:lvl2pPr marL="609570" indent="0">
              <a:buNone/>
              <a:defRPr/>
            </a:lvl2pPr>
            <a:lvl3pPr marL="1219140" indent="0">
              <a:buNone/>
              <a:defRPr/>
            </a:lvl3pPr>
            <a:lvl4pPr marL="1828709" indent="0">
              <a:buNone/>
              <a:defRPr/>
            </a:lvl4pPr>
            <a:lvl5pPr marL="2438278" indent="0">
              <a:buNone/>
              <a:defRPr/>
            </a:lvl5pPr>
          </a:lstStyle>
          <a:p>
            <a:pPr lvl="0"/>
            <a:r>
              <a:rPr lang="en-US"/>
              <a:t>Lorem ipsum dolor sit </a:t>
            </a:r>
            <a:r>
              <a:rPr lang="en-US" err="1"/>
              <a:t>amet</a:t>
            </a:r>
            <a:r>
              <a:rPr lang="en-US"/>
              <a:t>, </a:t>
            </a:r>
            <a:r>
              <a:rPr lang="en-US" err="1"/>
              <a:t>consectetur</a:t>
            </a:r>
            <a:r>
              <a:rPr lang="en-US"/>
              <a:t> </a:t>
            </a:r>
            <a:r>
              <a:rPr lang="en-US" err="1"/>
              <a:t>adipiscing</a:t>
            </a:r>
            <a:r>
              <a:rPr lang="en-US"/>
              <a:t> </a:t>
            </a:r>
            <a:r>
              <a:rPr lang="en-US" err="1"/>
              <a:t>elit</a:t>
            </a:r>
            <a:r>
              <a:rPr lang="en-US"/>
              <a:t>. </a:t>
            </a:r>
            <a:r>
              <a:rPr lang="en-US" err="1"/>
              <a:t>Incididunt</a:t>
            </a:r>
            <a:r>
              <a:rPr lang="en-US"/>
              <a:t> </a:t>
            </a:r>
            <a:r>
              <a:rPr lang="en-US" err="1"/>
              <a:t>ut</a:t>
            </a:r>
            <a:r>
              <a:rPr lang="en-US"/>
              <a:t> </a:t>
            </a:r>
            <a:r>
              <a:rPr lang="en-US" err="1"/>
              <a:t>labore</a:t>
            </a:r>
            <a:r>
              <a:rPr lang="en-US"/>
              <a:t> et dolore magna </a:t>
            </a:r>
            <a:r>
              <a:rPr lang="en-US" err="1"/>
              <a:t>aliqua</a:t>
            </a:r>
            <a:r>
              <a:rPr lang="en-US"/>
              <a:t>. </a:t>
            </a:r>
            <a:r>
              <a:rPr lang="en-US" err="1"/>
              <a:t>Quis</a:t>
            </a:r>
            <a:r>
              <a:rPr lang="en-US"/>
              <a:t> </a:t>
            </a:r>
            <a:r>
              <a:rPr lang="en-US" err="1"/>
              <a:t>nostrud</a:t>
            </a:r>
            <a:r>
              <a:rPr lang="en-US"/>
              <a:t> exercitation </a:t>
            </a:r>
            <a:r>
              <a:rPr lang="en-US" err="1"/>
              <a:t>ullamco</a:t>
            </a:r>
            <a:r>
              <a:rPr lang="en-US"/>
              <a:t> </a:t>
            </a:r>
            <a:r>
              <a:rPr lang="en-US" err="1"/>
              <a:t>laboris</a:t>
            </a:r>
            <a:r>
              <a:rPr lang="en-US"/>
              <a:t> nisi </a:t>
            </a:r>
            <a:r>
              <a:rPr lang="en-US" err="1"/>
              <a:t>ut.</a:t>
            </a:r>
            <a:endParaRPr lang="en-US"/>
          </a:p>
        </p:txBody>
      </p:sp>
      <p:sp>
        <p:nvSpPr>
          <p:cNvPr id="39" name="Text Placeholder 6">
            <a:extLst>
              <a:ext uri="{FF2B5EF4-FFF2-40B4-BE49-F238E27FC236}">
                <a16:creationId xmlns:a16="http://schemas.microsoft.com/office/drawing/2014/main" id="{8D91E962-DA95-3346-8161-55FB857B6BFC}"/>
              </a:ext>
            </a:extLst>
          </p:cNvPr>
          <p:cNvSpPr>
            <a:spLocks noGrp="1"/>
          </p:cNvSpPr>
          <p:nvPr>
            <p:ph type="body" sz="quarter" idx="13" hasCustomPrompt="1"/>
          </p:nvPr>
        </p:nvSpPr>
        <p:spPr>
          <a:xfrm>
            <a:off x="853018" y="2724548"/>
            <a:ext cx="3913369" cy="1565129"/>
          </a:xfrm>
          <a:prstGeom prst="rect">
            <a:avLst/>
          </a:prstGeom>
        </p:spPr>
        <p:txBody>
          <a:bodyPr>
            <a:spAutoFit/>
          </a:bodyPr>
          <a:lstStyle>
            <a:lvl1pPr marL="232828" indent="-232828">
              <a:buFont typeface="Wingdings" pitchFamily="2" charset="2"/>
              <a:buChar char="§"/>
              <a:tabLst/>
              <a:defRPr sz="2000">
                <a:latin typeface="Neue Haas Grotesk Text Pro" panose="020B0504020202020204" pitchFamily="34" charset="0"/>
              </a:defRPr>
            </a:lvl1pPr>
            <a:lvl2pPr marL="457189" indent="-224361">
              <a:tabLst/>
              <a:defRPr sz="1733">
                <a:latin typeface="Neue Haas Grotesk Text Pro" panose="020B0504020202020204" pitchFamily="34" charset="0"/>
              </a:defRPr>
            </a:lvl2pPr>
            <a:lvl3pPr marL="692133" indent="-234945">
              <a:tabLst/>
              <a:defRPr sz="1467">
                <a:latin typeface="Neue Haas Grotesk Text Pro" panose="020B0504020202020204" pitchFamily="34" charset="0"/>
              </a:defRPr>
            </a:lvl3pPr>
            <a:lvl4pPr marL="916494" indent="-224361">
              <a:tabLst/>
              <a:defRPr sz="1200">
                <a:latin typeface="Neue Haas Grotesk Text Pro" panose="020B0504020202020204" pitchFamily="34" charset="0"/>
              </a:defRPr>
            </a:lvl4pPr>
          </a:lstStyle>
          <a:p>
            <a:pPr lvl="0"/>
            <a:r>
              <a:rPr lang="en-US"/>
              <a:t>First level</a:t>
            </a:r>
          </a:p>
          <a:p>
            <a:pPr lvl="1"/>
            <a:r>
              <a:rPr lang="en-US"/>
              <a:t>Second level</a:t>
            </a:r>
          </a:p>
          <a:p>
            <a:pPr lvl="2"/>
            <a:r>
              <a:rPr lang="en-US"/>
              <a:t>Third level</a:t>
            </a:r>
          </a:p>
          <a:p>
            <a:pPr lvl="3"/>
            <a:r>
              <a:rPr lang="en-US"/>
              <a:t>Fourth level</a:t>
            </a:r>
          </a:p>
        </p:txBody>
      </p:sp>
      <p:sp>
        <p:nvSpPr>
          <p:cNvPr id="17" name="Content Placeholder 3">
            <a:extLst>
              <a:ext uri="{FF2B5EF4-FFF2-40B4-BE49-F238E27FC236}">
                <a16:creationId xmlns:a16="http://schemas.microsoft.com/office/drawing/2014/main" id="{B1BBAB00-AD41-366E-8609-958A5D058F83}"/>
              </a:ext>
            </a:extLst>
          </p:cNvPr>
          <p:cNvSpPr>
            <a:spLocks noGrp="1"/>
          </p:cNvSpPr>
          <p:nvPr>
            <p:ph sz="quarter" idx="15" hasCustomPrompt="1"/>
          </p:nvPr>
        </p:nvSpPr>
        <p:spPr>
          <a:xfrm>
            <a:off x="853019" y="6531734"/>
            <a:ext cx="3913368"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1658368221"/>
      </p:ext>
    </p:extLst>
  </p:cSld>
  <p:clrMapOvr>
    <a:masterClrMapping/>
  </p:clrMapOvr>
</p:sldLayout>
</file>

<file path=ppt/slideLayouts/slideLayout126.xml><?xml version="1.0" encoding="utf-8"?>
<p:sldLayout xmlns:a="http://schemas.openxmlformats.org/drawingml/2006/main" xmlns:r="http://schemas.openxmlformats.org/officeDocument/2006/relationships" xmlns:p="http://schemas.openxmlformats.org/presentationml/2006/main" preserve="1" userDrawn="1">
  <p:cSld name="CONTENT - Question + Answer">
    <p:spTree>
      <p:nvGrpSpPr>
        <p:cNvPr id="1" name=""/>
        <p:cNvGrpSpPr/>
        <p:nvPr/>
      </p:nvGrpSpPr>
      <p:grpSpPr>
        <a:xfrm>
          <a:off x="0" y="0"/>
          <a:ext cx="0" cy="0"/>
          <a:chOff x="0" y="0"/>
          <a:chExt cx="0" cy="0"/>
        </a:xfrm>
      </p:grpSpPr>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853442" y="365760"/>
            <a:ext cx="10836993" cy="1401089"/>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sz="4267" b="1" i="0" smtClean="0">
                <a:effectLst/>
                <a:latin typeface="Neue Haas Grotesk Text Pro" panose="020B0504020202020204" pitchFamily="34" charset="0"/>
              </a:defRPr>
            </a:lvl1pPr>
          </a:lstStyle>
          <a:p>
            <a:pPr>
              <a:lnSpc>
                <a:spcPct val="110000"/>
              </a:lnSpc>
            </a:pPr>
            <a:r>
              <a:rPr lang="en-US" sz="4267">
                <a:latin typeface="Neue Haas Grotesk Text Pro" panose="020B0504020202020204" pitchFamily="34" charset="77"/>
              </a:rPr>
              <a:t>Lorem ipsum dolor sit amet, consectetur adipiscing elit, sed do eiusmod tempor?</a:t>
            </a:r>
          </a:p>
        </p:txBody>
      </p:sp>
      <p:sp>
        <p:nvSpPr>
          <p:cNvPr id="24" name="Text Placeholder 2">
            <a:extLst>
              <a:ext uri="{FF2B5EF4-FFF2-40B4-BE49-F238E27FC236}">
                <a16:creationId xmlns:a16="http://schemas.microsoft.com/office/drawing/2014/main" id="{173C2D75-551A-4549-A68C-FB586B54A88F}"/>
              </a:ext>
            </a:extLst>
          </p:cNvPr>
          <p:cNvSpPr>
            <a:spLocks noGrp="1"/>
          </p:cNvSpPr>
          <p:nvPr>
            <p:ph type="body" sz="quarter" idx="16" hasCustomPrompt="1"/>
          </p:nvPr>
        </p:nvSpPr>
        <p:spPr>
          <a:xfrm>
            <a:off x="853441" y="2299573"/>
            <a:ext cx="2152677" cy="267168"/>
          </a:xfrm>
          <a:prstGeom prst="rect">
            <a:avLst/>
          </a:prstGeom>
        </p:spPr>
        <p:txBody>
          <a:bodyPr lIns="0" tIns="0" rIns="0" bIns="0">
            <a:spAutoFit/>
          </a:bodyPr>
          <a:lstStyle>
            <a:lvl1pPr marL="0" indent="0">
              <a:buNone/>
              <a:defRPr sz="1467" b="1">
                <a:solidFill>
                  <a:srgbClr val="007A96"/>
                </a:solidFill>
                <a:latin typeface="Neue Haas Grotesk Text Pro" panose="020B0504020202020204" pitchFamily="34" charset="0"/>
              </a:defRPr>
            </a:lvl1pPr>
            <a:lvl2pPr marL="609570" indent="0">
              <a:buNone/>
              <a:defRPr sz="2267"/>
            </a:lvl2pPr>
            <a:lvl3pPr marL="1219140" indent="0">
              <a:buNone/>
              <a:defRPr sz="2267"/>
            </a:lvl3pPr>
            <a:lvl4pPr marL="1828709" indent="0">
              <a:buNone/>
              <a:defRPr sz="2267"/>
            </a:lvl4pPr>
            <a:lvl5pPr marL="2438278" indent="0">
              <a:buNone/>
              <a:defRPr sz="2267"/>
            </a:lvl5pPr>
          </a:lstStyle>
          <a:p>
            <a:pPr lvl="0"/>
            <a:r>
              <a:rPr lang="en-US"/>
              <a:t>A</a:t>
            </a:r>
          </a:p>
        </p:txBody>
      </p:sp>
      <p:sp>
        <p:nvSpPr>
          <p:cNvPr id="35" name="Text Placeholder 2">
            <a:extLst>
              <a:ext uri="{FF2B5EF4-FFF2-40B4-BE49-F238E27FC236}">
                <a16:creationId xmlns:a16="http://schemas.microsoft.com/office/drawing/2014/main" id="{D003CF36-0F40-294E-A205-0A89A49DFED7}"/>
              </a:ext>
            </a:extLst>
          </p:cNvPr>
          <p:cNvSpPr>
            <a:spLocks noGrp="1"/>
          </p:cNvSpPr>
          <p:nvPr>
            <p:ph type="body" sz="quarter" idx="20" hasCustomPrompt="1"/>
          </p:nvPr>
        </p:nvSpPr>
        <p:spPr>
          <a:xfrm>
            <a:off x="853440" y="2593083"/>
            <a:ext cx="2152679" cy="1450340"/>
          </a:xfrm>
          <a:prstGeom prst="rect">
            <a:avLst/>
          </a:prstGeom>
        </p:spPr>
        <p:txBody>
          <a:bodyPr lIns="0" tIns="0" rIns="0" bIns="0">
            <a:spAutoFit/>
          </a:bodyPr>
          <a:lstStyle>
            <a:lvl1pPr marL="0" indent="0">
              <a:lnSpc>
                <a:spcPct val="120000"/>
              </a:lnSpc>
              <a:buNone/>
              <a:defRPr lang="en-US" sz="2000" b="0" i="0" smtClean="0">
                <a:effectLst/>
                <a:latin typeface="Neue Haas Grotesk Text Pro" panose="020B0504020202020204" pitchFamily="34" charset="0"/>
              </a:defRPr>
            </a:lvl1pPr>
            <a:lvl2pPr marL="609570" indent="0">
              <a:buNone/>
              <a:defRPr sz="2267"/>
            </a:lvl2pPr>
            <a:lvl3pPr marL="1219140" indent="0">
              <a:buNone/>
              <a:defRPr sz="2267"/>
            </a:lvl3pPr>
            <a:lvl4pPr marL="1828709" indent="0">
              <a:buNone/>
              <a:defRPr sz="2267"/>
            </a:lvl4pPr>
            <a:lvl5pPr marL="2438278" indent="0">
              <a:buNone/>
              <a:defRPr sz="2267"/>
            </a:lvl5pPr>
          </a:lstStyle>
          <a:p>
            <a:pPr lvl="0"/>
            <a:r>
              <a:rPr lang="en-US"/>
              <a:t>Lorem ipsum dolor sit </a:t>
            </a:r>
            <a:r>
              <a:rPr lang="en-US" err="1"/>
              <a:t>amet</a:t>
            </a:r>
            <a:r>
              <a:rPr lang="en-US"/>
              <a:t>, </a:t>
            </a:r>
            <a:r>
              <a:rPr lang="en-US" err="1"/>
              <a:t>consectetur</a:t>
            </a:r>
            <a:r>
              <a:rPr lang="en-US"/>
              <a:t> </a:t>
            </a:r>
            <a:r>
              <a:rPr lang="en-US" err="1"/>
              <a:t>adipiscing</a:t>
            </a:r>
            <a:r>
              <a:rPr lang="en-US"/>
              <a:t> </a:t>
            </a:r>
            <a:r>
              <a:rPr lang="en-US" err="1"/>
              <a:t>elit</a:t>
            </a:r>
            <a:r>
              <a:rPr lang="en-US"/>
              <a:t>.</a:t>
            </a:r>
          </a:p>
        </p:txBody>
      </p:sp>
      <p:grpSp>
        <p:nvGrpSpPr>
          <p:cNvPr id="46" name="Group 45">
            <a:extLst>
              <a:ext uri="{FF2B5EF4-FFF2-40B4-BE49-F238E27FC236}">
                <a16:creationId xmlns:a16="http://schemas.microsoft.com/office/drawing/2014/main" id="{CD4CDA74-4142-3D49-B359-1E6280FC3329}"/>
              </a:ext>
            </a:extLst>
          </p:cNvPr>
          <p:cNvGrpSpPr/>
          <p:nvPr/>
        </p:nvGrpSpPr>
        <p:grpSpPr>
          <a:xfrm>
            <a:off x="822573" y="5001267"/>
            <a:ext cx="559696" cy="559696"/>
            <a:chOff x="4181311" y="1066071"/>
            <a:chExt cx="773364" cy="773364"/>
          </a:xfrm>
        </p:grpSpPr>
        <p:sp>
          <p:nvSpPr>
            <p:cNvPr id="48" name="Oval 47">
              <a:extLst>
                <a:ext uri="{FF2B5EF4-FFF2-40B4-BE49-F238E27FC236}">
                  <a16:creationId xmlns:a16="http://schemas.microsoft.com/office/drawing/2014/main" id="{83E22081-D9AA-E14B-9A14-D44D00EE2FDA}"/>
                </a:ext>
              </a:extLst>
            </p:cNvPr>
            <p:cNvSpPr/>
            <p:nvPr/>
          </p:nvSpPr>
          <p:spPr>
            <a:xfrm>
              <a:off x="4181311" y="1066071"/>
              <a:ext cx="773364" cy="773364"/>
            </a:xfrm>
            <a:prstGeom prst="ellipse">
              <a:avLst/>
            </a:prstGeom>
            <a:solidFill>
              <a:srgbClr val="007A96"/>
            </a:solidFill>
            <a:ln>
              <a:noFill/>
            </a:ln>
            <a:effectLst/>
          </p:spPr>
          <p:style>
            <a:lnRef idx="1">
              <a:schemeClr val="accent1"/>
            </a:lnRef>
            <a:fillRef idx="3">
              <a:schemeClr val="accent1"/>
            </a:fillRef>
            <a:effectRef idx="2">
              <a:schemeClr val="accent1"/>
            </a:effectRef>
            <a:fontRef idx="minor">
              <a:schemeClr val="lt1"/>
            </a:fontRef>
          </p:style>
          <p:txBody>
            <a:bodyPr rtlCol="0" anchor="ctr">
              <a:noAutofit/>
            </a:bodyPr>
            <a:lstStyle/>
            <a:p>
              <a:pPr algn="ctr"/>
              <a:endParaRPr lang="en-US" sz="3200" b="1" dirty="0">
                <a:solidFill>
                  <a:srgbClr val="00AAC6"/>
                </a:solidFill>
                <a:latin typeface="Neue Haas Grotesk Text Pro" panose="020B0504020202020204" pitchFamily="34" charset="0"/>
              </a:endParaRPr>
            </a:p>
          </p:txBody>
        </p:sp>
        <p:pic>
          <p:nvPicPr>
            <p:cNvPr id="49" name="Picture 48" descr="A picture containing light, drawing&#10;&#10;Description automatically generated">
              <a:extLst>
                <a:ext uri="{FF2B5EF4-FFF2-40B4-BE49-F238E27FC236}">
                  <a16:creationId xmlns:a16="http://schemas.microsoft.com/office/drawing/2014/main" id="{7B9EEFF8-9992-BE4D-9D23-B29E3B6A0FEF}"/>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4321846" y="1193749"/>
              <a:ext cx="500308" cy="520501"/>
            </a:xfrm>
            <a:prstGeom prst="rect">
              <a:avLst/>
            </a:prstGeom>
          </p:spPr>
        </p:pic>
      </p:grpSp>
      <p:sp>
        <p:nvSpPr>
          <p:cNvPr id="50" name="Text Placeholder 4">
            <a:extLst>
              <a:ext uri="{FF2B5EF4-FFF2-40B4-BE49-F238E27FC236}">
                <a16:creationId xmlns:a16="http://schemas.microsoft.com/office/drawing/2014/main" id="{E2CF89C8-6968-CF4A-9F4D-A0509BA6BE7A}"/>
              </a:ext>
            </a:extLst>
          </p:cNvPr>
          <p:cNvSpPr>
            <a:spLocks noGrp="1"/>
          </p:cNvSpPr>
          <p:nvPr>
            <p:ph type="body" sz="quarter" idx="12" hasCustomPrompt="1"/>
          </p:nvPr>
        </p:nvSpPr>
        <p:spPr>
          <a:xfrm>
            <a:off x="1611033" y="5022506"/>
            <a:ext cx="10079400" cy="707972"/>
          </a:xfrm>
          <a:prstGeom prst="rect">
            <a:avLst/>
          </a:prstGeom>
        </p:spPr>
        <p:txBody>
          <a:bodyPr>
            <a:spAutoFit/>
          </a:bodyPr>
          <a:lstStyle>
            <a:lvl1pPr marL="0" indent="0">
              <a:lnSpc>
                <a:spcPct val="120000"/>
              </a:lnSpc>
              <a:buNone/>
              <a:defRPr lang="en-US" sz="2000"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amet, consectetur adipiscing elit, sed do eiusmod tempor incididunt ut labore et dolore magna aliqua.</a:t>
            </a:r>
          </a:p>
        </p:txBody>
      </p:sp>
      <p:sp>
        <p:nvSpPr>
          <p:cNvPr id="40" name="Text Placeholder 2">
            <a:extLst>
              <a:ext uri="{FF2B5EF4-FFF2-40B4-BE49-F238E27FC236}">
                <a16:creationId xmlns:a16="http://schemas.microsoft.com/office/drawing/2014/main" id="{9BB70AF6-29FB-A64D-8FB4-A62D801824EC}"/>
              </a:ext>
            </a:extLst>
          </p:cNvPr>
          <p:cNvSpPr>
            <a:spLocks noGrp="1"/>
          </p:cNvSpPr>
          <p:nvPr>
            <p:ph type="body" sz="quarter" idx="21" hasCustomPrompt="1"/>
          </p:nvPr>
        </p:nvSpPr>
        <p:spPr>
          <a:xfrm>
            <a:off x="3750980" y="2299573"/>
            <a:ext cx="2152677" cy="267168"/>
          </a:xfrm>
          <a:prstGeom prst="rect">
            <a:avLst/>
          </a:prstGeom>
        </p:spPr>
        <p:txBody>
          <a:bodyPr lIns="0" tIns="0" rIns="0" bIns="0">
            <a:spAutoFit/>
          </a:bodyPr>
          <a:lstStyle>
            <a:lvl1pPr marL="0" indent="0">
              <a:buNone/>
              <a:defRPr sz="1467" b="1">
                <a:solidFill>
                  <a:srgbClr val="007A96"/>
                </a:solidFill>
                <a:latin typeface="Neue Haas Grotesk Text Pro" panose="020B0504020202020204" pitchFamily="34" charset="0"/>
              </a:defRPr>
            </a:lvl1pPr>
            <a:lvl2pPr marL="609570" indent="0">
              <a:buNone/>
              <a:defRPr sz="2267"/>
            </a:lvl2pPr>
            <a:lvl3pPr marL="1219140" indent="0">
              <a:buNone/>
              <a:defRPr sz="2267"/>
            </a:lvl3pPr>
            <a:lvl4pPr marL="1828709" indent="0">
              <a:buNone/>
              <a:defRPr sz="2267"/>
            </a:lvl4pPr>
            <a:lvl5pPr marL="2438278" indent="0">
              <a:buNone/>
              <a:defRPr sz="2267"/>
            </a:lvl5pPr>
          </a:lstStyle>
          <a:p>
            <a:pPr lvl="0"/>
            <a:r>
              <a:rPr lang="en-US"/>
              <a:t>B</a:t>
            </a:r>
          </a:p>
        </p:txBody>
      </p:sp>
      <p:sp>
        <p:nvSpPr>
          <p:cNvPr id="45" name="Text Placeholder 2">
            <a:extLst>
              <a:ext uri="{FF2B5EF4-FFF2-40B4-BE49-F238E27FC236}">
                <a16:creationId xmlns:a16="http://schemas.microsoft.com/office/drawing/2014/main" id="{C99796F8-BA54-C344-885A-052A36BF2E37}"/>
              </a:ext>
            </a:extLst>
          </p:cNvPr>
          <p:cNvSpPr>
            <a:spLocks noGrp="1"/>
          </p:cNvSpPr>
          <p:nvPr>
            <p:ph type="body" sz="quarter" idx="22" hasCustomPrompt="1"/>
          </p:nvPr>
        </p:nvSpPr>
        <p:spPr>
          <a:xfrm>
            <a:off x="3750981" y="2593083"/>
            <a:ext cx="2152679" cy="1450340"/>
          </a:xfrm>
          <a:prstGeom prst="rect">
            <a:avLst/>
          </a:prstGeom>
        </p:spPr>
        <p:txBody>
          <a:bodyPr lIns="0" tIns="0" rIns="0" bIns="0">
            <a:spAutoFit/>
          </a:bodyPr>
          <a:lstStyle>
            <a:lvl1pPr marL="0" indent="0">
              <a:lnSpc>
                <a:spcPct val="120000"/>
              </a:lnSpc>
              <a:buNone/>
              <a:defRPr lang="en-US" sz="2000" b="0" i="0" smtClean="0">
                <a:effectLst/>
                <a:latin typeface="Neue Haas Grotesk Text Pro" panose="020B0504020202020204" pitchFamily="34" charset="0"/>
              </a:defRPr>
            </a:lvl1pPr>
            <a:lvl2pPr marL="609570" indent="0">
              <a:buNone/>
              <a:defRPr sz="2267"/>
            </a:lvl2pPr>
            <a:lvl3pPr marL="1219140" indent="0">
              <a:buNone/>
              <a:defRPr sz="2267"/>
            </a:lvl3pPr>
            <a:lvl4pPr marL="1828709" indent="0">
              <a:buNone/>
              <a:defRPr sz="2267"/>
            </a:lvl4pPr>
            <a:lvl5pPr marL="2438278" indent="0">
              <a:buNone/>
              <a:defRPr sz="2267"/>
            </a:lvl5pPr>
          </a:lstStyle>
          <a:p>
            <a:pPr lvl="0"/>
            <a:r>
              <a:rPr lang="en-US"/>
              <a:t>Lorem ipsum dolor sit </a:t>
            </a:r>
            <a:r>
              <a:rPr lang="en-US" err="1"/>
              <a:t>amet</a:t>
            </a:r>
            <a:r>
              <a:rPr lang="en-US"/>
              <a:t>, </a:t>
            </a:r>
            <a:r>
              <a:rPr lang="en-US" err="1"/>
              <a:t>consectetur</a:t>
            </a:r>
            <a:r>
              <a:rPr lang="en-US"/>
              <a:t> </a:t>
            </a:r>
            <a:r>
              <a:rPr lang="en-US" err="1"/>
              <a:t>adipiscing</a:t>
            </a:r>
            <a:r>
              <a:rPr lang="en-US"/>
              <a:t> </a:t>
            </a:r>
            <a:r>
              <a:rPr lang="en-US" err="1"/>
              <a:t>elit</a:t>
            </a:r>
            <a:r>
              <a:rPr lang="en-US"/>
              <a:t>.</a:t>
            </a:r>
          </a:p>
        </p:txBody>
      </p:sp>
      <p:sp>
        <p:nvSpPr>
          <p:cNvPr id="47" name="Text Placeholder 2">
            <a:extLst>
              <a:ext uri="{FF2B5EF4-FFF2-40B4-BE49-F238E27FC236}">
                <a16:creationId xmlns:a16="http://schemas.microsoft.com/office/drawing/2014/main" id="{89F232B6-9AA0-2A46-B3B7-B1AC2474D85B}"/>
              </a:ext>
            </a:extLst>
          </p:cNvPr>
          <p:cNvSpPr>
            <a:spLocks noGrp="1"/>
          </p:cNvSpPr>
          <p:nvPr>
            <p:ph type="body" sz="quarter" idx="23" hasCustomPrompt="1"/>
          </p:nvPr>
        </p:nvSpPr>
        <p:spPr>
          <a:xfrm>
            <a:off x="6648517" y="2299573"/>
            <a:ext cx="2152677" cy="267168"/>
          </a:xfrm>
          <a:prstGeom prst="rect">
            <a:avLst/>
          </a:prstGeom>
        </p:spPr>
        <p:txBody>
          <a:bodyPr lIns="0" tIns="0" rIns="0" bIns="0">
            <a:spAutoFit/>
          </a:bodyPr>
          <a:lstStyle>
            <a:lvl1pPr marL="0" indent="0">
              <a:buNone/>
              <a:defRPr sz="1467" b="1">
                <a:solidFill>
                  <a:srgbClr val="007A96"/>
                </a:solidFill>
                <a:latin typeface="Neue Haas Grotesk Text Pro" panose="020B0504020202020204" pitchFamily="34" charset="0"/>
              </a:defRPr>
            </a:lvl1pPr>
            <a:lvl2pPr marL="609570" indent="0">
              <a:buNone/>
              <a:defRPr sz="2267"/>
            </a:lvl2pPr>
            <a:lvl3pPr marL="1219140" indent="0">
              <a:buNone/>
              <a:defRPr sz="2267"/>
            </a:lvl3pPr>
            <a:lvl4pPr marL="1828709" indent="0">
              <a:buNone/>
              <a:defRPr sz="2267"/>
            </a:lvl4pPr>
            <a:lvl5pPr marL="2438278" indent="0">
              <a:buNone/>
              <a:defRPr sz="2267"/>
            </a:lvl5pPr>
          </a:lstStyle>
          <a:p>
            <a:pPr lvl="0"/>
            <a:r>
              <a:rPr lang="en-US"/>
              <a:t>C  </a:t>
            </a:r>
          </a:p>
        </p:txBody>
      </p:sp>
      <p:sp>
        <p:nvSpPr>
          <p:cNvPr id="51" name="Text Placeholder 2">
            <a:extLst>
              <a:ext uri="{FF2B5EF4-FFF2-40B4-BE49-F238E27FC236}">
                <a16:creationId xmlns:a16="http://schemas.microsoft.com/office/drawing/2014/main" id="{ED87A3D0-0680-9944-9687-BA7A1EB36AD8}"/>
              </a:ext>
            </a:extLst>
          </p:cNvPr>
          <p:cNvSpPr>
            <a:spLocks noGrp="1"/>
          </p:cNvSpPr>
          <p:nvPr>
            <p:ph type="body" sz="quarter" idx="24" hasCustomPrompt="1"/>
          </p:nvPr>
        </p:nvSpPr>
        <p:spPr>
          <a:xfrm>
            <a:off x="6648519" y="2593083"/>
            <a:ext cx="2152679" cy="1450340"/>
          </a:xfrm>
          <a:prstGeom prst="rect">
            <a:avLst/>
          </a:prstGeom>
        </p:spPr>
        <p:txBody>
          <a:bodyPr lIns="0" tIns="0" rIns="0" bIns="0">
            <a:spAutoFit/>
          </a:bodyPr>
          <a:lstStyle>
            <a:lvl1pPr marL="0" indent="0">
              <a:lnSpc>
                <a:spcPct val="120000"/>
              </a:lnSpc>
              <a:buNone/>
              <a:defRPr lang="en-US" sz="2000" b="0" i="0" smtClean="0">
                <a:effectLst/>
                <a:latin typeface="Neue Haas Grotesk Text Pro" panose="020B0504020202020204" pitchFamily="34" charset="0"/>
              </a:defRPr>
            </a:lvl1pPr>
            <a:lvl2pPr marL="609570" indent="0">
              <a:buNone/>
              <a:defRPr sz="2267"/>
            </a:lvl2pPr>
            <a:lvl3pPr marL="1219140" indent="0">
              <a:buNone/>
              <a:defRPr sz="2267"/>
            </a:lvl3pPr>
            <a:lvl4pPr marL="1828709" indent="0">
              <a:buNone/>
              <a:defRPr sz="2267"/>
            </a:lvl4pPr>
            <a:lvl5pPr marL="2438278" indent="0">
              <a:buNone/>
              <a:defRPr sz="2267"/>
            </a:lvl5pPr>
          </a:lstStyle>
          <a:p>
            <a:pPr lvl="0"/>
            <a:r>
              <a:rPr lang="en-US"/>
              <a:t>Lorem ipsum dolor sit </a:t>
            </a:r>
            <a:r>
              <a:rPr lang="en-US" err="1"/>
              <a:t>amet</a:t>
            </a:r>
            <a:r>
              <a:rPr lang="en-US"/>
              <a:t>, </a:t>
            </a:r>
            <a:r>
              <a:rPr lang="en-US" err="1"/>
              <a:t>consectetur</a:t>
            </a:r>
            <a:r>
              <a:rPr lang="en-US"/>
              <a:t> </a:t>
            </a:r>
            <a:r>
              <a:rPr lang="en-US" err="1"/>
              <a:t>adipiscing</a:t>
            </a:r>
            <a:r>
              <a:rPr lang="en-US"/>
              <a:t> </a:t>
            </a:r>
            <a:r>
              <a:rPr lang="en-US" err="1"/>
              <a:t>elit</a:t>
            </a:r>
            <a:r>
              <a:rPr lang="en-US"/>
              <a:t>.</a:t>
            </a:r>
          </a:p>
        </p:txBody>
      </p:sp>
      <p:sp>
        <p:nvSpPr>
          <p:cNvPr id="52" name="Text Placeholder 2">
            <a:extLst>
              <a:ext uri="{FF2B5EF4-FFF2-40B4-BE49-F238E27FC236}">
                <a16:creationId xmlns:a16="http://schemas.microsoft.com/office/drawing/2014/main" id="{394C5C90-FA0C-B743-A447-0E8ECCF3739F}"/>
              </a:ext>
            </a:extLst>
          </p:cNvPr>
          <p:cNvSpPr>
            <a:spLocks noGrp="1"/>
          </p:cNvSpPr>
          <p:nvPr>
            <p:ph type="body" sz="quarter" idx="25" hasCustomPrompt="1"/>
          </p:nvPr>
        </p:nvSpPr>
        <p:spPr>
          <a:xfrm>
            <a:off x="9546059" y="2314184"/>
            <a:ext cx="2152677" cy="267168"/>
          </a:xfrm>
          <a:prstGeom prst="rect">
            <a:avLst/>
          </a:prstGeom>
        </p:spPr>
        <p:txBody>
          <a:bodyPr lIns="0" tIns="0" rIns="0" bIns="0">
            <a:spAutoFit/>
          </a:bodyPr>
          <a:lstStyle>
            <a:lvl1pPr marL="0" indent="0">
              <a:buNone/>
              <a:defRPr sz="1467" b="1">
                <a:solidFill>
                  <a:srgbClr val="007A96"/>
                </a:solidFill>
                <a:latin typeface="Neue Haas Grotesk Text Pro" panose="020B0504020202020204" pitchFamily="34" charset="0"/>
              </a:defRPr>
            </a:lvl1pPr>
            <a:lvl2pPr marL="609570" indent="0">
              <a:buNone/>
              <a:defRPr sz="2267"/>
            </a:lvl2pPr>
            <a:lvl3pPr marL="1219140" indent="0">
              <a:buNone/>
              <a:defRPr sz="2267"/>
            </a:lvl3pPr>
            <a:lvl4pPr marL="1828709" indent="0">
              <a:buNone/>
              <a:defRPr sz="2267"/>
            </a:lvl4pPr>
            <a:lvl5pPr marL="2438278" indent="0">
              <a:buNone/>
              <a:defRPr sz="2267"/>
            </a:lvl5pPr>
          </a:lstStyle>
          <a:p>
            <a:pPr lvl="0"/>
            <a:r>
              <a:rPr lang="en-US"/>
              <a:t>D</a:t>
            </a:r>
          </a:p>
        </p:txBody>
      </p:sp>
      <p:sp>
        <p:nvSpPr>
          <p:cNvPr id="53" name="Text Placeholder 2">
            <a:extLst>
              <a:ext uri="{FF2B5EF4-FFF2-40B4-BE49-F238E27FC236}">
                <a16:creationId xmlns:a16="http://schemas.microsoft.com/office/drawing/2014/main" id="{CEB93332-D508-5A4A-8A92-64AAAB18381E}"/>
              </a:ext>
            </a:extLst>
          </p:cNvPr>
          <p:cNvSpPr>
            <a:spLocks noGrp="1"/>
          </p:cNvSpPr>
          <p:nvPr>
            <p:ph type="body" sz="quarter" idx="26" hasCustomPrompt="1"/>
          </p:nvPr>
        </p:nvSpPr>
        <p:spPr>
          <a:xfrm>
            <a:off x="9546058" y="2607695"/>
            <a:ext cx="2152679" cy="1450340"/>
          </a:xfrm>
          <a:prstGeom prst="rect">
            <a:avLst/>
          </a:prstGeom>
        </p:spPr>
        <p:txBody>
          <a:bodyPr lIns="0" tIns="0" rIns="0" bIns="0">
            <a:spAutoFit/>
          </a:bodyPr>
          <a:lstStyle>
            <a:lvl1pPr marL="0" indent="0">
              <a:lnSpc>
                <a:spcPct val="120000"/>
              </a:lnSpc>
              <a:buNone/>
              <a:defRPr lang="en-US" sz="2000" b="0" i="0" smtClean="0">
                <a:effectLst/>
                <a:latin typeface="Neue Haas Grotesk Text Pro" panose="020B0504020202020204" pitchFamily="34" charset="0"/>
              </a:defRPr>
            </a:lvl1pPr>
            <a:lvl2pPr marL="609570" indent="0">
              <a:buNone/>
              <a:defRPr sz="2267"/>
            </a:lvl2pPr>
            <a:lvl3pPr marL="1219140" indent="0">
              <a:buNone/>
              <a:defRPr sz="2267"/>
            </a:lvl3pPr>
            <a:lvl4pPr marL="1828709" indent="0">
              <a:buNone/>
              <a:defRPr sz="2267"/>
            </a:lvl4pPr>
            <a:lvl5pPr marL="2438278" indent="0">
              <a:buNone/>
              <a:defRPr sz="2267"/>
            </a:lvl5pPr>
          </a:lstStyle>
          <a:p>
            <a:pPr lvl="0"/>
            <a:r>
              <a:rPr lang="en-US"/>
              <a:t>Lorem ipsum dolor sit </a:t>
            </a:r>
            <a:r>
              <a:rPr lang="en-US" err="1"/>
              <a:t>amet</a:t>
            </a:r>
            <a:r>
              <a:rPr lang="en-US"/>
              <a:t>, </a:t>
            </a:r>
            <a:r>
              <a:rPr lang="en-US" err="1"/>
              <a:t>consectetur</a:t>
            </a:r>
            <a:r>
              <a:rPr lang="en-US"/>
              <a:t> </a:t>
            </a:r>
            <a:r>
              <a:rPr lang="en-US" err="1"/>
              <a:t>adipiscing</a:t>
            </a:r>
            <a:r>
              <a:rPr lang="en-US"/>
              <a:t> </a:t>
            </a:r>
            <a:r>
              <a:rPr lang="en-US" err="1"/>
              <a:t>elit</a:t>
            </a:r>
            <a:r>
              <a:rPr lang="en-US"/>
              <a:t>.</a:t>
            </a:r>
          </a:p>
        </p:txBody>
      </p:sp>
      <p:sp>
        <p:nvSpPr>
          <p:cNvPr id="16" name="Content Placeholder 3">
            <a:extLst>
              <a:ext uri="{FF2B5EF4-FFF2-40B4-BE49-F238E27FC236}">
                <a16:creationId xmlns:a16="http://schemas.microsoft.com/office/drawing/2014/main" id="{273E0B3E-19E6-6C64-0002-9E5DE004593E}"/>
              </a:ext>
            </a:extLst>
          </p:cNvPr>
          <p:cNvSpPr>
            <a:spLocks noGrp="1"/>
          </p:cNvSpPr>
          <p:nvPr>
            <p:ph sz="quarter" idx="15" hasCustomPrompt="1"/>
          </p:nvPr>
        </p:nvSpPr>
        <p:spPr>
          <a:xfrm>
            <a:off x="853017" y="6531734"/>
            <a:ext cx="10744200"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905236279"/>
      </p:ext>
    </p:extLst>
  </p:cSld>
  <p:clrMapOvr>
    <a:masterClrMapping/>
  </p:clrMapOvr>
</p:sldLayout>
</file>

<file path=ppt/slideLayouts/slideLayout127.xml><?xml version="1.0" encoding="utf-8"?>
<p:sldLayout xmlns:a="http://schemas.openxmlformats.org/drawingml/2006/main" xmlns:r="http://schemas.openxmlformats.org/officeDocument/2006/relationships" xmlns:p="http://schemas.openxmlformats.org/presentationml/2006/main" preserve="1" userDrawn="1">
  <p:cSld name="CONTENT + Statement + Gray Sidebar">
    <p:spTree>
      <p:nvGrpSpPr>
        <p:cNvPr id="1" name=""/>
        <p:cNvGrpSpPr/>
        <p:nvPr/>
      </p:nvGrpSpPr>
      <p:grpSpPr>
        <a:xfrm>
          <a:off x="0" y="0"/>
          <a:ext cx="0" cy="0"/>
          <a:chOff x="0" y="0"/>
          <a:chExt cx="0" cy="0"/>
        </a:xfrm>
      </p:grpSpPr>
      <p:sp>
        <p:nvSpPr>
          <p:cNvPr id="37" name="Slide Number Placeholder 5">
            <a:extLst>
              <a:ext uri="{FF2B5EF4-FFF2-40B4-BE49-F238E27FC236}">
                <a16:creationId xmlns:a16="http://schemas.microsoft.com/office/drawing/2014/main" id="{FEE063B5-DB2A-E546-8374-14508A9C5083}"/>
              </a:ext>
            </a:extLst>
          </p:cNvPr>
          <p:cNvSpPr txBox="1">
            <a:spLocks/>
          </p:cNvSpPr>
          <p:nvPr userDrawn="1"/>
        </p:nvSpPr>
        <p:spPr>
          <a:xfrm>
            <a:off x="11690436" y="6429616"/>
            <a:ext cx="500097" cy="365125"/>
          </a:xfrm>
          <a:prstGeom prst="rect">
            <a:avLst/>
          </a:prstGeom>
        </p:spPr>
        <p:txBody>
          <a:bodyPr vert="horz" lIns="121920" tIns="60960" rIns="121920" bIns="60960" rtlCol="0" anchor="ctr">
            <a:noAutofit/>
          </a:bodyPr>
          <a:lstStyle>
            <a:defPPr>
              <a:defRPr lang="en-US"/>
            </a:defPPr>
            <a:lvl1pPr marL="0" algn="l" defTabSz="457200" rtl="0" eaLnBrk="1" latinLnBrk="0" hangingPunct="1">
              <a:defRPr sz="900" b="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9DB2B9AF-7C7A-ED4B-8B47-5EFC4C7403E8}" type="slidenum">
              <a:rPr lang="en-US" sz="1200" b="0" i="0" smtClean="0">
                <a:solidFill>
                  <a:schemeClr val="tx1">
                    <a:lumMod val="90000"/>
                    <a:lumOff val="10000"/>
                  </a:schemeClr>
                </a:solidFill>
                <a:latin typeface="Neue Haas Grotesk Text Pro" panose="020B0504020202020204" pitchFamily="34" charset="0"/>
              </a:rPr>
              <a:pPr/>
              <a:t>‹#›</a:t>
            </a:fld>
            <a:endParaRPr lang="en-US" sz="1200" b="0" i="0" dirty="0">
              <a:solidFill>
                <a:schemeClr val="tx1">
                  <a:lumMod val="90000"/>
                  <a:lumOff val="10000"/>
                </a:schemeClr>
              </a:solidFill>
              <a:latin typeface="Neue Haas Grotesk Text Pro" panose="020B0504020202020204" pitchFamily="34" charset="0"/>
            </a:endParaRPr>
          </a:p>
        </p:txBody>
      </p:sp>
      <p:cxnSp>
        <p:nvCxnSpPr>
          <p:cNvPr id="38" name="Straight Connector 37">
            <a:extLst>
              <a:ext uri="{FF2B5EF4-FFF2-40B4-BE49-F238E27FC236}">
                <a16:creationId xmlns:a16="http://schemas.microsoft.com/office/drawing/2014/main" id="{FB30FCB6-B1E0-3C46-B667-C856468BD8FB}"/>
              </a:ext>
            </a:extLst>
          </p:cNvPr>
          <p:cNvCxnSpPr>
            <a:cxnSpLocks/>
          </p:cNvCxnSpPr>
          <p:nvPr userDrawn="1"/>
        </p:nvCxnSpPr>
        <p:spPr>
          <a:xfrm>
            <a:off x="11732300" y="6532175"/>
            <a:ext cx="0" cy="136253"/>
          </a:xfrm>
          <a:prstGeom prst="line">
            <a:avLst/>
          </a:prstGeom>
          <a:ln w="12700">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cxnSp>
      <p:sp>
        <p:nvSpPr>
          <p:cNvPr id="15" name="Title 1">
            <a:extLst>
              <a:ext uri="{FF2B5EF4-FFF2-40B4-BE49-F238E27FC236}">
                <a16:creationId xmlns:a16="http://schemas.microsoft.com/office/drawing/2014/main" id="{9BD7F6AC-ABAB-6D49-9867-2B9AF532496B}"/>
              </a:ext>
            </a:extLst>
          </p:cNvPr>
          <p:cNvSpPr>
            <a:spLocks noGrp="1"/>
          </p:cNvSpPr>
          <p:nvPr>
            <p:ph type="title" hasCustomPrompt="1"/>
          </p:nvPr>
        </p:nvSpPr>
        <p:spPr>
          <a:xfrm>
            <a:off x="853440" y="365760"/>
            <a:ext cx="4658477" cy="5012654"/>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sz="4267" b="1" i="0" smtClean="0">
                <a:effectLst/>
                <a:latin typeface="Neue Haas Grotesk Text Pro" panose="020B0504020202020204" pitchFamily="34" charset="0"/>
              </a:defRPr>
            </a:lvl1pPr>
          </a:lstStyle>
          <a:p>
            <a:pPr>
              <a:lnSpc>
                <a:spcPct val="110000"/>
              </a:lnSpc>
            </a:pPr>
            <a:r>
              <a:rPr lang="en-US" sz="4267">
                <a:latin typeface="Neue Haas Grotesk Text Pro" panose="020B0504020202020204" pitchFamily="34" charset="77"/>
              </a:rPr>
              <a:t>Lorem ipsum dolor sit amet consectetur adipiscing elit. Sed do eiusmod tempor incididunt ut labore et. </a:t>
            </a:r>
          </a:p>
        </p:txBody>
      </p:sp>
      <p:sp>
        <p:nvSpPr>
          <p:cNvPr id="21" name="SmartArt Placeholder 2">
            <a:extLst>
              <a:ext uri="{FF2B5EF4-FFF2-40B4-BE49-F238E27FC236}">
                <a16:creationId xmlns:a16="http://schemas.microsoft.com/office/drawing/2014/main" id="{F7770148-AEFA-2A4F-8566-22B80258488B}"/>
              </a:ext>
            </a:extLst>
          </p:cNvPr>
          <p:cNvSpPr>
            <a:spLocks noGrp="1"/>
          </p:cNvSpPr>
          <p:nvPr>
            <p:ph type="dgm" sz="quarter" idx="26"/>
          </p:nvPr>
        </p:nvSpPr>
        <p:spPr>
          <a:xfrm>
            <a:off x="7185998" y="2457"/>
            <a:ext cx="5004535" cy="6866768"/>
          </a:xfrm>
          <a:prstGeom prst="rect">
            <a:avLst/>
          </a:prstGeom>
          <a:solidFill>
            <a:schemeClr val="bg2"/>
          </a:solidFill>
        </p:spPr>
        <p:txBody>
          <a:bodyPr>
            <a:noAutofit/>
          </a:bodyPr>
          <a:lstStyle>
            <a:lvl1pPr>
              <a:defRPr>
                <a:noFill/>
                <a:latin typeface="Neue Haas Grotesk Text Pro" panose="020B0504020202020204" pitchFamily="34" charset="0"/>
              </a:defRPr>
            </a:lvl1pPr>
          </a:lstStyle>
          <a:p>
            <a:endParaRPr lang="en-US" dirty="0"/>
          </a:p>
        </p:txBody>
      </p:sp>
      <p:sp>
        <p:nvSpPr>
          <p:cNvPr id="34" name="Slide Number Placeholder 5">
            <a:extLst>
              <a:ext uri="{FF2B5EF4-FFF2-40B4-BE49-F238E27FC236}">
                <a16:creationId xmlns:a16="http://schemas.microsoft.com/office/drawing/2014/main" id="{EA25BEC9-6E43-304C-B8EC-1F306DCE68B6}"/>
              </a:ext>
            </a:extLst>
          </p:cNvPr>
          <p:cNvSpPr txBox="1">
            <a:spLocks/>
          </p:cNvSpPr>
          <p:nvPr userDrawn="1"/>
        </p:nvSpPr>
        <p:spPr>
          <a:xfrm>
            <a:off x="11691904" y="6429616"/>
            <a:ext cx="500097" cy="365125"/>
          </a:xfrm>
          <a:prstGeom prst="rect">
            <a:avLst/>
          </a:prstGeom>
        </p:spPr>
        <p:txBody>
          <a:bodyPr vert="horz" lIns="121920" tIns="60960" rIns="121920" bIns="60960" rtlCol="0" anchor="ctr">
            <a:noAutofit/>
          </a:bodyPr>
          <a:lstStyle>
            <a:defPPr>
              <a:defRPr lang="en-US"/>
            </a:defPPr>
            <a:lvl1pPr marL="0" algn="l" defTabSz="457200" rtl="0" eaLnBrk="1" latinLnBrk="0" hangingPunct="1">
              <a:defRPr sz="900" b="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9DB2B9AF-7C7A-ED4B-8B47-5EFC4C7403E8}" type="slidenum">
              <a:rPr lang="en-US" sz="1200" b="0" i="0" smtClean="0">
                <a:solidFill>
                  <a:schemeClr val="tx1">
                    <a:lumMod val="90000"/>
                    <a:lumOff val="10000"/>
                  </a:schemeClr>
                </a:solidFill>
                <a:latin typeface="Neue Haas Grotesk Text Pro" panose="020B0504020202020204" pitchFamily="34" charset="0"/>
              </a:rPr>
              <a:pPr/>
              <a:t>‹#›</a:t>
            </a:fld>
            <a:endParaRPr lang="en-US" sz="1200" b="0" i="0" dirty="0">
              <a:solidFill>
                <a:schemeClr val="tx1">
                  <a:lumMod val="90000"/>
                  <a:lumOff val="10000"/>
                </a:schemeClr>
              </a:solidFill>
              <a:latin typeface="Neue Haas Grotesk Text Pro" panose="020B0504020202020204" pitchFamily="34" charset="0"/>
            </a:endParaRPr>
          </a:p>
        </p:txBody>
      </p:sp>
      <p:cxnSp>
        <p:nvCxnSpPr>
          <p:cNvPr id="35" name="Straight Connector 34">
            <a:extLst>
              <a:ext uri="{FF2B5EF4-FFF2-40B4-BE49-F238E27FC236}">
                <a16:creationId xmlns:a16="http://schemas.microsoft.com/office/drawing/2014/main" id="{CC322C33-85C7-F44B-862A-77AD706EFBB8}"/>
              </a:ext>
            </a:extLst>
          </p:cNvPr>
          <p:cNvCxnSpPr>
            <a:cxnSpLocks/>
          </p:cNvCxnSpPr>
          <p:nvPr userDrawn="1"/>
        </p:nvCxnSpPr>
        <p:spPr>
          <a:xfrm>
            <a:off x="11733768" y="6532175"/>
            <a:ext cx="0" cy="136253"/>
          </a:xfrm>
          <a:prstGeom prst="line">
            <a:avLst/>
          </a:prstGeom>
          <a:ln w="12700">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cxnSp>
      <p:sp>
        <p:nvSpPr>
          <p:cNvPr id="10" name="Content Placeholder 2">
            <a:extLst>
              <a:ext uri="{FF2B5EF4-FFF2-40B4-BE49-F238E27FC236}">
                <a16:creationId xmlns:a16="http://schemas.microsoft.com/office/drawing/2014/main" id="{281362A0-DE0E-AF07-16D0-438683789329}"/>
              </a:ext>
            </a:extLst>
          </p:cNvPr>
          <p:cNvSpPr>
            <a:spLocks noGrp="1"/>
          </p:cNvSpPr>
          <p:nvPr>
            <p:ph sz="quarter" idx="14"/>
          </p:nvPr>
        </p:nvSpPr>
        <p:spPr>
          <a:xfrm>
            <a:off x="7724172" y="365760"/>
            <a:ext cx="3966179" cy="1893916"/>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Content Placeholder 3">
            <a:extLst>
              <a:ext uri="{FF2B5EF4-FFF2-40B4-BE49-F238E27FC236}">
                <a16:creationId xmlns:a16="http://schemas.microsoft.com/office/drawing/2014/main" id="{E5C8D1D6-6434-DDA3-8641-B9138052AB06}"/>
              </a:ext>
            </a:extLst>
          </p:cNvPr>
          <p:cNvSpPr>
            <a:spLocks noGrp="1"/>
          </p:cNvSpPr>
          <p:nvPr>
            <p:ph sz="quarter" idx="15" hasCustomPrompt="1"/>
          </p:nvPr>
        </p:nvSpPr>
        <p:spPr>
          <a:xfrm>
            <a:off x="853019" y="6531734"/>
            <a:ext cx="4658477"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1449007255"/>
      </p:ext>
    </p:extLst>
  </p:cSld>
  <p:clrMapOvr>
    <a:masterClrMapping/>
  </p:clrMapOvr>
</p:sldLayout>
</file>

<file path=ppt/slideLayouts/slideLayout128.xml><?xml version="1.0" encoding="utf-8"?>
<p:sldLayout xmlns:a="http://schemas.openxmlformats.org/drawingml/2006/main" xmlns:r="http://schemas.openxmlformats.org/officeDocument/2006/relationships" xmlns:p="http://schemas.openxmlformats.org/presentationml/2006/main" preserve="1" userDrawn="1">
  <p:cSld name="CONTENT + Header + Statement + Gray Sidebar">
    <p:spTree>
      <p:nvGrpSpPr>
        <p:cNvPr id="1" name=""/>
        <p:cNvGrpSpPr/>
        <p:nvPr/>
      </p:nvGrpSpPr>
      <p:grpSpPr>
        <a:xfrm>
          <a:off x="0" y="0"/>
          <a:ext cx="0" cy="0"/>
          <a:chOff x="0" y="0"/>
          <a:chExt cx="0" cy="0"/>
        </a:xfrm>
      </p:grpSpPr>
      <p:sp>
        <p:nvSpPr>
          <p:cNvPr id="21" name="SmartArt Placeholder 2">
            <a:extLst>
              <a:ext uri="{FF2B5EF4-FFF2-40B4-BE49-F238E27FC236}">
                <a16:creationId xmlns:a16="http://schemas.microsoft.com/office/drawing/2014/main" id="{F7770148-AEFA-2A4F-8566-22B80258488B}"/>
              </a:ext>
            </a:extLst>
          </p:cNvPr>
          <p:cNvSpPr>
            <a:spLocks noGrp="1"/>
          </p:cNvSpPr>
          <p:nvPr>
            <p:ph type="dgm" sz="quarter" idx="26"/>
          </p:nvPr>
        </p:nvSpPr>
        <p:spPr>
          <a:xfrm>
            <a:off x="4769853" y="-14901"/>
            <a:ext cx="7422147" cy="6866768"/>
          </a:xfrm>
          <a:prstGeom prst="rect">
            <a:avLst/>
          </a:prstGeom>
          <a:solidFill>
            <a:schemeClr val="bg2"/>
          </a:solidFill>
        </p:spPr>
        <p:txBody>
          <a:bodyPr>
            <a:noAutofit/>
          </a:bodyPr>
          <a:lstStyle>
            <a:lvl1pPr>
              <a:defRPr>
                <a:noFill/>
                <a:latin typeface="Neue Haas Grotesk Text Pro" panose="020B0504020202020204" pitchFamily="34" charset="0"/>
              </a:defRPr>
            </a:lvl1pPr>
          </a:lstStyle>
          <a:p>
            <a:endParaRPr lang="en-US" dirty="0"/>
          </a:p>
        </p:txBody>
      </p:sp>
      <p:sp>
        <p:nvSpPr>
          <p:cNvPr id="15" name="Title 1">
            <a:extLst>
              <a:ext uri="{FF2B5EF4-FFF2-40B4-BE49-F238E27FC236}">
                <a16:creationId xmlns:a16="http://schemas.microsoft.com/office/drawing/2014/main" id="{9BD7F6AC-ABAB-6D49-9867-2B9AF532496B}"/>
              </a:ext>
            </a:extLst>
          </p:cNvPr>
          <p:cNvSpPr>
            <a:spLocks noGrp="1"/>
          </p:cNvSpPr>
          <p:nvPr>
            <p:ph type="title" hasCustomPrompt="1"/>
          </p:nvPr>
        </p:nvSpPr>
        <p:spPr>
          <a:xfrm>
            <a:off x="853442" y="365760"/>
            <a:ext cx="3338897" cy="2845715"/>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sz="4267" b="1" i="0" smtClean="0">
                <a:effectLst/>
                <a:latin typeface="Neue Haas Grotesk Text Pro" panose="020B0504020202020204" pitchFamily="34" charset="0"/>
              </a:defRPr>
            </a:lvl1pPr>
          </a:lstStyle>
          <a:p>
            <a:pPr>
              <a:lnSpc>
                <a:spcPct val="110000"/>
              </a:lnSpc>
            </a:pPr>
            <a:r>
              <a:rPr lang="en-US" sz="4267">
                <a:latin typeface="Neue Haas Grotesk Text Pro" panose="020B0504020202020204" pitchFamily="34" charset="77"/>
              </a:rPr>
              <a:t>Lorem ipsum dolor sit amet consectetur</a:t>
            </a:r>
          </a:p>
        </p:txBody>
      </p:sp>
      <p:sp>
        <p:nvSpPr>
          <p:cNvPr id="3" name="Text Placeholder 2">
            <a:extLst>
              <a:ext uri="{FF2B5EF4-FFF2-40B4-BE49-F238E27FC236}">
                <a16:creationId xmlns:a16="http://schemas.microsoft.com/office/drawing/2014/main" id="{C1E16BC9-D1D1-1140-ACF0-73BCC83C5914}"/>
              </a:ext>
            </a:extLst>
          </p:cNvPr>
          <p:cNvSpPr>
            <a:spLocks noGrp="1"/>
          </p:cNvSpPr>
          <p:nvPr>
            <p:ph type="body" sz="quarter" idx="27" hasCustomPrompt="1"/>
          </p:nvPr>
        </p:nvSpPr>
        <p:spPr>
          <a:xfrm>
            <a:off x="5391153" y="3058694"/>
            <a:ext cx="5947409" cy="3371740"/>
          </a:xfrm>
          <a:prstGeom prst="rect">
            <a:avLst/>
          </a:prstGeom>
        </p:spPr>
        <p:txBody>
          <a:bodyPr anchor="b" anchorCtr="0">
            <a:spAutoFit/>
          </a:bodyPr>
          <a:lstStyle>
            <a:lvl1pPr marL="0" indent="0" algn="r">
              <a:lnSpc>
                <a:spcPct val="110000"/>
              </a:lnSpc>
              <a:spcBef>
                <a:spcPts val="0"/>
              </a:spcBef>
              <a:buNone/>
              <a:defRPr sz="6667" b="1">
                <a:solidFill>
                  <a:srgbClr val="4E2883"/>
                </a:solidFill>
                <a:latin typeface="Neue Haas Grotesk Text Pro" panose="020B0504020202020204" pitchFamily="34" charset="0"/>
              </a:defRPr>
            </a:lvl1pPr>
          </a:lstStyle>
          <a:p>
            <a:pPr lvl="0"/>
            <a:r>
              <a:rPr lang="en-US"/>
              <a:t>Lorem ipsum dolor sit amet consectetur</a:t>
            </a:r>
          </a:p>
        </p:txBody>
      </p:sp>
      <p:sp>
        <p:nvSpPr>
          <p:cNvPr id="23" name="Text Placeholder 6">
            <a:extLst>
              <a:ext uri="{FF2B5EF4-FFF2-40B4-BE49-F238E27FC236}">
                <a16:creationId xmlns:a16="http://schemas.microsoft.com/office/drawing/2014/main" id="{E2CE97D9-9528-9544-B724-31061930A125}"/>
              </a:ext>
            </a:extLst>
          </p:cNvPr>
          <p:cNvSpPr>
            <a:spLocks noGrp="1"/>
          </p:cNvSpPr>
          <p:nvPr>
            <p:ph type="body" sz="quarter" idx="33" hasCustomPrompt="1"/>
          </p:nvPr>
        </p:nvSpPr>
        <p:spPr>
          <a:xfrm>
            <a:off x="851972" y="3396322"/>
            <a:ext cx="3338897" cy="1565129"/>
          </a:xfrm>
          <a:prstGeom prst="rect">
            <a:avLst/>
          </a:prstGeom>
        </p:spPr>
        <p:txBody>
          <a:bodyPr>
            <a:spAutoFit/>
          </a:bodyPr>
          <a:lstStyle>
            <a:lvl1pPr marL="232828" indent="-232828">
              <a:buFont typeface="Wingdings" pitchFamily="2" charset="2"/>
              <a:buChar char="§"/>
              <a:tabLst/>
              <a:defRPr sz="2000">
                <a:latin typeface="Neue Haas Grotesk Text Pro" panose="020B0504020202020204" pitchFamily="34" charset="0"/>
              </a:defRPr>
            </a:lvl1pPr>
            <a:lvl2pPr marL="457189" indent="-224361">
              <a:tabLst/>
              <a:defRPr sz="1733">
                <a:latin typeface="Neue Haas Grotesk Text Pro" panose="020B0504020202020204" pitchFamily="34" charset="0"/>
              </a:defRPr>
            </a:lvl2pPr>
            <a:lvl3pPr marL="692133" indent="-234945">
              <a:tabLst/>
              <a:defRPr sz="1467">
                <a:latin typeface="Neue Haas Grotesk Text Pro" panose="020B0504020202020204" pitchFamily="34" charset="0"/>
              </a:defRPr>
            </a:lvl3pPr>
            <a:lvl4pPr marL="916494" indent="-224361">
              <a:tabLst/>
              <a:defRPr sz="1200">
                <a:latin typeface="Neue Haas Grotesk Text Pro" panose="020B0504020202020204" pitchFamily="34" charset="0"/>
              </a:defRPr>
            </a:lvl4pPr>
          </a:lstStyle>
          <a:p>
            <a:pPr lvl="0"/>
            <a:r>
              <a:rPr lang="en-US"/>
              <a:t>First level</a:t>
            </a:r>
          </a:p>
          <a:p>
            <a:pPr lvl="1"/>
            <a:r>
              <a:rPr lang="en-US"/>
              <a:t>Second level</a:t>
            </a:r>
          </a:p>
          <a:p>
            <a:pPr lvl="2"/>
            <a:r>
              <a:rPr lang="en-US"/>
              <a:t>Third level</a:t>
            </a:r>
          </a:p>
          <a:p>
            <a:pPr lvl="3"/>
            <a:r>
              <a:rPr lang="en-US"/>
              <a:t>Fourth level</a:t>
            </a:r>
          </a:p>
        </p:txBody>
      </p:sp>
      <p:sp>
        <p:nvSpPr>
          <p:cNvPr id="26" name="Slide Number Placeholder 5">
            <a:extLst>
              <a:ext uri="{FF2B5EF4-FFF2-40B4-BE49-F238E27FC236}">
                <a16:creationId xmlns:a16="http://schemas.microsoft.com/office/drawing/2014/main" id="{FA353816-D034-4044-99E6-CD97FB225A2C}"/>
              </a:ext>
            </a:extLst>
          </p:cNvPr>
          <p:cNvSpPr txBox="1">
            <a:spLocks/>
          </p:cNvSpPr>
          <p:nvPr userDrawn="1"/>
        </p:nvSpPr>
        <p:spPr>
          <a:xfrm>
            <a:off x="11690436" y="6429616"/>
            <a:ext cx="500097" cy="365125"/>
          </a:xfrm>
          <a:prstGeom prst="rect">
            <a:avLst/>
          </a:prstGeom>
        </p:spPr>
        <p:txBody>
          <a:bodyPr vert="horz" lIns="121920" tIns="60960" rIns="121920" bIns="60960" rtlCol="0" anchor="ctr">
            <a:noAutofit/>
          </a:bodyPr>
          <a:lstStyle>
            <a:defPPr>
              <a:defRPr lang="en-US"/>
            </a:defPPr>
            <a:lvl1pPr marL="0" algn="l" defTabSz="457200" rtl="0" eaLnBrk="1" latinLnBrk="0" hangingPunct="1">
              <a:defRPr sz="900" b="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9DB2B9AF-7C7A-ED4B-8B47-5EFC4C7403E8}" type="slidenum">
              <a:rPr lang="en-US" sz="1200" b="0" i="0" smtClean="0">
                <a:solidFill>
                  <a:schemeClr val="tx1">
                    <a:lumMod val="90000"/>
                    <a:lumOff val="10000"/>
                  </a:schemeClr>
                </a:solidFill>
                <a:latin typeface="Neue Haas Grotesk Text Pro" panose="020B0504020202020204" pitchFamily="34" charset="0"/>
              </a:rPr>
              <a:pPr/>
              <a:t>‹#›</a:t>
            </a:fld>
            <a:endParaRPr lang="en-US" sz="1200" b="0" i="0" dirty="0">
              <a:solidFill>
                <a:schemeClr val="tx1">
                  <a:lumMod val="90000"/>
                  <a:lumOff val="10000"/>
                </a:schemeClr>
              </a:solidFill>
              <a:latin typeface="Neue Haas Grotesk Text Pro" panose="020B0504020202020204" pitchFamily="34" charset="0"/>
            </a:endParaRPr>
          </a:p>
        </p:txBody>
      </p:sp>
      <p:cxnSp>
        <p:nvCxnSpPr>
          <p:cNvPr id="27" name="Straight Connector 26">
            <a:extLst>
              <a:ext uri="{FF2B5EF4-FFF2-40B4-BE49-F238E27FC236}">
                <a16:creationId xmlns:a16="http://schemas.microsoft.com/office/drawing/2014/main" id="{7FDD62BE-B25E-DD47-9084-14932C0026B0}"/>
              </a:ext>
            </a:extLst>
          </p:cNvPr>
          <p:cNvCxnSpPr>
            <a:cxnSpLocks/>
          </p:cNvCxnSpPr>
          <p:nvPr userDrawn="1"/>
        </p:nvCxnSpPr>
        <p:spPr>
          <a:xfrm>
            <a:off x="11732300" y="6532175"/>
            <a:ext cx="0" cy="136253"/>
          </a:xfrm>
          <a:prstGeom prst="line">
            <a:avLst/>
          </a:prstGeom>
          <a:ln w="12700">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cxnSp>
      <p:sp>
        <p:nvSpPr>
          <p:cNvPr id="9" name="Content Placeholder 3">
            <a:extLst>
              <a:ext uri="{FF2B5EF4-FFF2-40B4-BE49-F238E27FC236}">
                <a16:creationId xmlns:a16="http://schemas.microsoft.com/office/drawing/2014/main" id="{89213B4D-0565-0AFF-8B66-C898E6AE7BAF}"/>
              </a:ext>
            </a:extLst>
          </p:cNvPr>
          <p:cNvSpPr>
            <a:spLocks noGrp="1"/>
          </p:cNvSpPr>
          <p:nvPr>
            <p:ph sz="quarter" idx="15" hasCustomPrompt="1"/>
          </p:nvPr>
        </p:nvSpPr>
        <p:spPr>
          <a:xfrm>
            <a:off x="851972" y="6539808"/>
            <a:ext cx="3338897"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2471893279"/>
      </p:ext>
    </p:extLst>
  </p:cSld>
  <p:clrMapOvr>
    <a:masterClrMapping/>
  </p:clrMapOvr>
</p:sldLayout>
</file>

<file path=ppt/slideLayouts/slideLayout129.xml><?xml version="1.0" encoding="utf-8"?>
<p:sldLayout xmlns:a="http://schemas.openxmlformats.org/drawingml/2006/main" xmlns:r="http://schemas.openxmlformats.org/officeDocument/2006/relationships" xmlns:p="http://schemas.openxmlformats.org/presentationml/2006/main" preserve="1" userDrawn="1">
  <p:cSld name="CONTENT + Statement - Bo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C1E16BC9-D1D1-1140-ACF0-73BCC83C5914}"/>
              </a:ext>
            </a:extLst>
          </p:cNvPr>
          <p:cNvSpPr>
            <a:spLocks noGrp="1"/>
          </p:cNvSpPr>
          <p:nvPr>
            <p:ph type="body" sz="quarter" idx="27" hasCustomPrompt="1"/>
          </p:nvPr>
        </p:nvSpPr>
        <p:spPr>
          <a:xfrm>
            <a:off x="853441" y="365762"/>
            <a:ext cx="10485120" cy="5574604"/>
          </a:xfrm>
          <a:prstGeom prst="rect">
            <a:avLst/>
          </a:prstGeom>
        </p:spPr>
        <p:txBody>
          <a:bodyPr anchor="t" anchorCtr="0">
            <a:spAutoFit/>
          </a:bodyPr>
          <a:lstStyle>
            <a:lvl1pPr marL="0" indent="0" algn="l">
              <a:lnSpc>
                <a:spcPct val="110000"/>
              </a:lnSpc>
              <a:spcBef>
                <a:spcPts val="0"/>
              </a:spcBef>
              <a:buNone/>
              <a:defRPr sz="6667" b="1">
                <a:solidFill>
                  <a:srgbClr val="4E2883"/>
                </a:solidFill>
                <a:latin typeface="Neue Haas Grotesk Text Pro" panose="020B0504020202020204" pitchFamily="34" charset="0"/>
              </a:defRPr>
            </a:lvl1pPr>
          </a:lstStyle>
          <a:p>
            <a:pPr lvl="0"/>
            <a:r>
              <a:rPr lang="en-US"/>
              <a:t>Lorem ipsum dolor </a:t>
            </a:r>
            <a:br>
              <a:rPr lang="en-US"/>
            </a:br>
            <a:r>
              <a:rPr lang="en-US"/>
              <a:t>sit amet consectetur adipiscing elit. Sed </a:t>
            </a:r>
            <a:br>
              <a:rPr lang="en-US"/>
            </a:br>
            <a:r>
              <a:rPr lang="en-US"/>
              <a:t>do eiusmod tempor incididunt ut labore et. </a:t>
            </a:r>
          </a:p>
        </p:txBody>
      </p:sp>
      <p:sp>
        <p:nvSpPr>
          <p:cNvPr id="4" name="Content Placeholder 3">
            <a:extLst>
              <a:ext uri="{FF2B5EF4-FFF2-40B4-BE49-F238E27FC236}">
                <a16:creationId xmlns:a16="http://schemas.microsoft.com/office/drawing/2014/main" id="{A57341F2-BB83-A82C-F366-638DD083C8B2}"/>
              </a:ext>
            </a:extLst>
          </p:cNvPr>
          <p:cNvSpPr>
            <a:spLocks noGrp="1"/>
          </p:cNvSpPr>
          <p:nvPr>
            <p:ph sz="quarter" idx="15" hasCustomPrompt="1"/>
          </p:nvPr>
        </p:nvSpPr>
        <p:spPr>
          <a:xfrm>
            <a:off x="853017" y="6531734"/>
            <a:ext cx="10744200"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411612015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2">
    <p:spTree>
      <p:nvGrpSpPr>
        <p:cNvPr id="1" name=""/>
        <p:cNvGrpSpPr/>
        <p:nvPr/>
      </p:nvGrpSpPr>
      <p:grpSpPr>
        <a:xfrm>
          <a:off x="0" y="0"/>
          <a:ext cx="0" cy="0"/>
          <a:chOff x="0" y="0"/>
          <a:chExt cx="0" cy="0"/>
        </a:xfrm>
      </p:grpSpPr>
      <p:sp>
        <p:nvSpPr>
          <p:cNvPr id="8" name="Title Placeholder 1">
            <a:extLst>
              <a:ext uri="{FF2B5EF4-FFF2-40B4-BE49-F238E27FC236}">
                <a16:creationId xmlns:a16="http://schemas.microsoft.com/office/drawing/2014/main" id="{1AF4457E-DF52-1547-B421-B6CD33317E90}"/>
              </a:ext>
            </a:extLst>
          </p:cNvPr>
          <p:cNvSpPr>
            <a:spLocks noGrp="1"/>
          </p:cNvSpPr>
          <p:nvPr>
            <p:ph type="title"/>
          </p:nvPr>
        </p:nvSpPr>
        <p:spPr>
          <a:xfrm>
            <a:off x="609600" y="243840"/>
            <a:ext cx="10972800" cy="759119"/>
          </a:xfrm>
          <a:prstGeom prst="rect">
            <a:avLst/>
          </a:prstGeom>
        </p:spPr>
        <p:txBody>
          <a:bodyPr vert="horz" wrap="square" lIns="91440" tIns="91440" rIns="91440" bIns="91440" rtlCol="0" anchor="t" anchorCtr="0">
            <a:spAutoFit/>
          </a:bodyPr>
          <a:lstStyle/>
          <a:p>
            <a:endParaRPr lang="en-US"/>
          </a:p>
        </p:txBody>
      </p:sp>
      <p:sp>
        <p:nvSpPr>
          <p:cNvPr id="5" name="Content Placeholder 4">
            <a:extLst>
              <a:ext uri="{FF2B5EF4-FFF2-40B4-BE49-F238E27FC236}">
                <a16:creationId xmlns:a16="http://schemas.microsoft.com/office/drawing/2014/main" id="{20318F5A-6850-45D0-95E7-78039E451B82}"/>
              </a:ext>
            </a:extLst>
          </p:cNvPr>
          <p:cNvSpPr>
            <a:spLocks noGrp="1"/>
          </p:cNvSpPr>
          <p:nvPr>
            <p:ph sz="quarter" idx="10"/>
          </p:nvPr>
        </p:nvSpPr>
        <p:spPr>
          <a:xfrm>
            <a:off x="609600" y="1992313"/>
            <a:ext cx="1477963" cy="519112"/>
          </a:xfrm>
        </p:spPr>
        <p:txBody>
          <a:bodyPr/>
          <a:lstStyle>
            <a:lvl1pPr marL="0" indent="0">
              <a:buNone/>
              <a:defRPr/>
            </a:lvl1pPr>
          </a:lstStyle>
          <a:p>
            <a:pPr lvl="0"/>
            <a:endParaRPr lang="en-GB"/>
          </a:p>
        </p:txBody>
      </p:sp>
      <p:sp>
        <p:nvSpPr>
          <p:cNvPr id="9" name="Content Placeholder 4">
            <a:extLst>
              <a:ext uri="{FF2B5EF4-FFF2-40B4-BE49-F238E27FC236}">
                <a16:creationId xmlns:a16="http://schemas.microsoft.com/office/drawing/2014/main" id="{BADAE29D-6849-4A4D-9E69-66B5D6725D76}"/>
              </a:ext>
            </a:extLst>
          </p:cNvPr>
          <p:cNvSpPr>
            <a:spLocks noGrp="1"/>
          </p:cNvSpPr>
          <p:nvPr>
            <p:ph sz="quarter" idx="11"/>
          </p:nvPr>
        </p:nvSpPr>
        <p:spPr>
          <a:xfrm>
            <a:off x="677294" y="2804592"/>
            <a:ext cx="1477963" cy="519112"/>
          </a:xfrm>
        </p:spPr>
        <p:txBody>
          <a:bodyPr/>
          <a:lstStyle>
            <a:lvl1pPr marL="0" indent="0">
              <a:buNone/>
              <a:defRPr/>
            </a:lvl1pPr>
          </a:lstStyle>
          <a:p>
            <a:pPr lvl="0"/>
            <a:endParaRPr lang="en-GB"/>
          </a:p>
        </p:txBody>
      </p:sp>
      <p:sp>
        <p:nvSpPr>
          <p:cNvPr id="11" name="Slide Number Placeholder 2">
            <a:extLst>
              <a:ext uri="{FF2B5EF4-FFF2-40B4-BE49-F238E27FC236}">
                <a16:creationId xmlns:a16="http://schemas.microsoft.com/office/drawing/2014/main" id="{B244F5E6-82A9-4785-9DE4-99651B7A075E}"/>
              </a:ext>
              <a:ext uri="{C183D7F6-B498-43B3-948B-1728B52AA6E4}">
                <adec:decorative xmlns:adec="http://schemas.microsoft.com/office/drawing/2017/decorative" val="1"/>
              </a:ext>
            </a:extLst>
          </p:cNvPr>
          <p:cNvSpPr>
            <a:spLocks noGrp="1"/>
          </p:cNvSpPr>
          <p:nvPr>
            <p:ph type="sldNum" sz="quarter" idx="4294967295"/>
          </p:nvPr>
        </p:nvSpPr>
        <p:spPr>
          <a:xfrm>
            <a:off x="0" y="6307138"/>
            <a:ext cx="500063" cy="365125"/>
          </a:xfrm>
        </p:spPr>
        <p:txBody>
          <a:bodyPr/>
          <a:lstStyle/>
          <a:p>
            <a:fld id="{9DB2B9AF-7C7A-ED4B-8B47-5EFC4C7403E8}" type="slidenum">
              <a:rPr lang="en-US" smtClean="0"/>
              <a:pPr/>
              <a:t>‹#›</a:t>
            </a:fld>
            <a:endParaRPr lang="en-US" dirty="0"/>
          </a:p>
        </p:txBody>
      </p:sp>
      <p:sp>
        <p:nvSpPr>
          <p:cNvPr id="12" name="TextBox 11">
            <a:extLst>
              <a:ext uri="{FF2B5EF4-FFF2-40B4-BE49-F238E27FC236}">
                <a16:creationId xmlns:a16="http://schemas.microsoft.com/office/drawing/2014/main" id="{6ADBE375-FC78-4053-B45F-D4128DD49A08}"/>
              </a:ext>
              <a:ext uri="{C183D7F6-B498-43B3-948B-1728B52AA6E4}">
                <adec:decorative xmlns:adec="http://schemas.microsoft.com/office/drawing/2017/decorative" val="1"/>
              </a:ext>
            </a:extLst>
          </p:cNvPr>
          <p:cNvSpPr txBox="1"/>
          <p:nvPr userDrawn="1"/>
        </p:nvSpPr>
        <p:spPr>
          <a:xfrm>
            <a:off x="3821723" y="633046"/>
            <a:ext cx="184731" cy="369332"/>
          </a:xfrm>
          <a:prstGeom prst="rect">
            <a:avLst/>
          </a:prstGeom>
          <a:noFill/>
        </p:spPr>
        <p:txBody>
          <a:bodyPr wrap="none" rtlCol="0">
            <a:spAutoFit/>
          </a:bodyPr>
          <a:lstStyle/>
          <a:p>
            <a:endParaRPr lang="en-US" dirty="0">
              <a:solidFill>
                <a:srgbClr val="7F7F7F"/>
              </a:solidFill>
            </a:endParaRPr>
          </a:p>
        </p:txBody>
      </p:sp>
    </p:spTree>
    <p:extLst>
      <p:ext uri="{BB962C8B-B14F-4D97-AF65-F5344CB8AC3E}">
        <p14:creationId xmlns:p14="http://schemas.microsoft.com/office/powerpoint/2010/main" val="1404064796"/>
      </p:ext>
    </p:extLst>
  </p:cSld>
  <p:clrMapOvr>
    <a:masterClrMapping/>
  </p:clrMapOvr>
</p:sldLayout>
</file>

<file path=ppt/slideLayouts/slideLayout130.xml><?xml version="1.0" encoding="utf-8"?>
<p:sldLayout xmlns:a="http://schemas.openxmlformats.org/drawingml/2006/main" xmlns:r="http://schemas.openxmlformats.org/officeDocument/2006/relationships" xmlns:p="http://schemas.openxmlformats.org/presentationml/2006/main" preserve="1" userDrawn="1">
  <p:cSld name="BLANK + Disclosure + Page">
    <p:spTree>
      <p:nvGrpSpPr>
        <p:cNvPr id="1" name=""/>
        <p:cNvGrpSpPr/>
        <p:nvPr/>
      </p:nvGrpSpPr>
      <p:grpSpPr>
        <a:xfrm>
          <a:off x="0" y="0"/>
          <a:ext cx="0" cy="0"/>
          <a:chOff x="0" y="0"/>
          <a:chExt cx="0" cy="0"/>
        </a:xfrm>
      </p:grpSpPr>
      <p:sp>
        <p:nvSpPr>
          <p:cNvPr id="3" name="Content Placeholder 3">
            <a:extLst>
              <a:ext uri="{FF2B5EF4-FFF2-40B4-BE49-F238E27FC236}">
                <a16:creationId xmlns:a16="http://schemas.microsoft.com/office/drawing/2014/main" id="{4442E58A-0581-3646-09F2-4C15AB720518}"/>
              </a:ext>
            </a:extLst>
          </p:cNvPr>
          <p:cNvSpPr>
            <a:spLocks noGrp="1"/>
          </p:cNvSpPr>
          <p:nvPr>
            <p:ph sz="quarter" idx="15" hasCustomPrompt="1"/>
          </p:nvPr>
        </p:nvSpPr>
        <p:spPr>
          <a:xfrm>
            <a:off x="853017" y="6531734"/>
            <a:ext cx="10744200"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4260148915"/>
      </p:ext>
    </p:extLst>
  </p:cSld>
  <p:clrMapOvr>
    <a:masterClrMapping/>
  </p:clrMapOvr>
</p:sldLayout>
</file>

<file path=ppt/slideLayouts/slideLayout131.xml><?xml version="1.0" encoding="utf-8"?>
<p:sldLayout xmlns:a="http://schemas.openxmlformats.org/drawingml/2006/main" xmlns:r="http://schemas.openxmlformats.org/officeDocument/2006/relationships" xmlns:p="http://schemas.openxmlformats.org/presentationml/2006/main" userDrawn="1">
  <p:cSld name="Content - with image">
    <p:spTree>
      <p:nvGrpSpPr>
        <p:cNvPr id="1" name=""/>
        <p:cNvGrpSpPr/>
        <p:nvPr/>
      </p:nvGrpSpPr>
      <p:grpSpPr>
        <a:xfrm>
          <a:off x="0" y="0"/>
          <a:ext cx="0" cy="0"/>
          <a:chOff x="0" y="0"/>
          <a:chExt cx="0" cy="0"/>
        </a:xfrm>
      </p:grpSpPr>
      <p:sp>
        <p:nvSpPr>
          <p:cNvPr id="23" name="Picture Placeholder 2">
            <a:extLst>
              <a:ext uri="{FF2B5EF4-FFF2-40B4-BE49-F238E27FC236}">
                <a16:creationId xmlns:a16="http://schemas.microsoft.com/office/drawing/2014/main" id="{D9C3896E-A4C9-D247-B691-C14EDDAD9EBA}"/>
              </a:ext>
            </a:extLst>
          </p:cNvPr>
          <p:cNvSpPr>
            <a:spLocks noGrp="1"/>
          </p:cNvSpPr>
          <p:nvPr>
            <p:ph type="pic" idx="16" hasCustomPrompt="1"/>
          </p:nvPr>
        </p:nvSpPr>
        <p:spPr>
          <a:xfrm>
            <a:off x="6715812" y="-4"/>
            <a:ext cx="5463251" cy="6857999"/>
          </a:xfrm>
          <a:prstGeom prst="rect">
            <a:avLst/>
          </a:prstGeom>
          <a:solidFill>
            <a:schemeClr val="bg2"/>
          </a:solidFill>
        </p:spPr>
        <p:txBody>
          <a:bodyPr anchor="ctr">
            <a:noAutofit/>
          </a:bodyPr>
          <a:lstStyle>
            <a:lvl1pPr marL="0" indent="0" algn="ctr">
              <a:buNone/>
              <a:defRPr sz="1867">
                <a:solidFill>
                  <a:schemeClr val="bg2">
                    <a:lumMod val="50000"/>
                  </a:schemeClr>
                </a:solidFill>
                <a:latin typeface="NeueHaasGroteskText Pro" panose="020B0504020202020204" pitchFamily="34" charset="77"/>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dirty="0"/>
              <a:t>Insert picture</a:t>
            </a:r>
          </a:p>
        </p:txBody>
      </p:sp>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853442" y="365760"/>
            <a:ext cx="5247652" cy="1401089"/>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b="1" i="0" smtClean="0">
                <a:effectLst/>
                <a:latin typeface="NeueHaasGroteskText Pro" panose="020B0504020202020204" pitchFamily="34" charset="77"/>
              </a:defRPr>
            </a:lvl1pPr>
          </a:lstStyle>
          <a:p>
            <a:pPr>
              <a:lnSpc>
                <a:spcPct val="110000"/>
              </a:lnSpc>
            </a:pPr>
            <a:r>
              <a:rPr lang="en-US" sz="4267">
                <a:latin typeface="Neue Haas Grotesk Text Pro" panose="020B0504020202020204" pitchFamily="34" charset="77"/>
              </a:rPr>
              <a:t>Lorem ipsum dolor sit amet sed do</a:t>
            </a:r>
          </a:p>
        </p:txBody>
      </p:sp>
      <p:sp>
        <p:nvSpPr>
          <p:cNvPr id="6" name="Content Placeholder 2">
            <a:extLst>
              <a:ext uri="{FF2B5EF4-FFF2-40B4-BE49-F238E27FC236}">
                <a16:creationId xmlns:a16="http://schemas.microsoft.com/office/drawing/2014/main" id="{7F99FE5B-5E9F-BFA8-69AC-7C90660FDB80}"/>
              </a:ext>
            </a:extLst>
          </p:cNvPr>
          <p:cNvSpPr>
            <a:spLocks noGrp="1"/>
          </p:cNvSpPr>
          <p:nvPr>
            <p:ph sz="quarter" idx="14"/>
          </p:nvPr>
        </p:nvSpPr>
        <p:spPr>
          <a:xfrm>
            <a:off x="853018" y="2076452"/>
            <a:ext cx="5253076" cy="1893937"/>
          </a:xfrm>
        </p:spPr>
        <p:txBody>
          <a:bodyPr/>
          <a:lstStyle>
            <a:lvl1pPr>
              <a:defRPr>
                <a:latin typeface="NeueHaasGroteskText Pro" panose="020B0504020202020204" pitchFamily="34" charset="77"/>
              </a:defRPr>
            </a:lvl1pPr>
            <a:lvl2pPr>
              <a:defRPr>
                <a:latin typeface="NeueHaasGroteskText Pro" panose="020B0504020202020204" pitchFamily="34" charset="77"/>
              </a:defRPr>
            </a:lvl2pPr>
            <a:lvl3pPr>
              <a:defRPr>
                <a:latin typeface="NeueHaasGroteskText Pro" panose="020B0504020202020204" pitchFamily="34" charset="77"/>
              </a:defRPr>
            </a:lvl3pPr>
            <a:lvl4pPr>
              <a:defRPr>
                <a:latin typeface="NeueHaasGroteskText Pro" panose="020B0504020202020204" pitchFamily="34" charset="77"/>
              </a:defRPr>
            </a:lvl4pPr>
            <a:lvl5pPr>
              <a:defRPr>
                <a:latin typeface="NeueHaasGroteskText Pro" panose="020B0504020202020204" pitchFamily="34" charset="77"/>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Content Placeholder 3">
            <a:extLst>
              <a:ext uri="{FF2B5EF4-FFF2-40B4-BE49-F238E27FC236}">
                <a16:creationId xmlns:a16="http://schemas.microsoft.com/office/drawing/2014/main" id="{04437CF8-11BC-8851-994F-54070E9CB0DF}"/>
              </a:ext>
            </a:extLst>
          </p:cNvPr>
          <p:cNvSpPr>
            <a:spLocks noGrp="1"/>
          </p:cNvSpPr>
          <p:nvPr>
            <p:ph sz="quarter" idx="15" hasCustomPrompt="1"/>
          </p:nvPr>
        </p:nvSpPr>
        <p:spPr>
          <a:xfrm>
            <a:off x="853018" y="6531734"/>
            <a:ext cx="5242983"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300060000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NTENT + Header">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A7F7BA6-4835-5834-A377-742A62C8DB29}"/>
              </a:ext>
            </a:extLst>
          </p:cNvPr>
          <p:cNvSpPr>
            <a:spLocks noGrp="1"/>
          </p:cNvSpPr>
          <p:nvPr>
            <p:ph sz="quarter" idx="14"/>
          </p:nvPr>
        </p:nvSpPr>
        <p:spPr>
          <a:xfrm>
            <a:off x="853018" y="2076451"/>
            <a:ext cx="10837333" cy="1893916"/>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853442" y="365761"/>
            <a:ext cx="10836993" cy="1401089"/>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b="1" i="0" smtClean="0">
                <a:effectLst/>
                <a:latin typeface="Neue Haas Grotesk Text Pro" panose="020B0504020202020204" pitchFamily="34" charset="0"/>
              </a:defRPr>
            </a:lvl1pPr>
          </a:lstStyle>
          <a:p>
            <a:pPr>
              <a:lnSpc>
                <a:spcPct val="110000"/>
              </a:lnSpc>
            </a:pPr>
            <a:r>
              <a:rPr lang="en-US" sz="4267">
                <a:latin typeface="Neue Haas Grotesk Text Pro" panose="020B0504020202020204" pitchFamily="34" charset="77"/>
              </a:rPr>
              <a:t>Lorem ipsum dolor sit </a:t>
            </a:r>
            <a:r>
              <a:rPr lang="en-US" sz="4267" err="1">
                <a:latin typeface="Neue Haas Grotesk Text Pro" panose="020B0504020202020204" pitchFamily="34" charset="77"/>
              </a:rPr>
              <a:t>amet</a:t>
            </a:r>
            <a:r>
              <a:rPr lang="en-US" sz="4267">
                <a:latin typeface="Neue Haas Grotesk Text Pro" panose="020B0504020202020204" pitchFamily="34" charset="77"/>
              </a:rPr>
              <a:t>, </a:t>
            </a:r>
            <a:r>
              <a:rPr lang="en-US" sz="4267" err="1">
                <a:latin typeface="Neue Haas Grotesk Text Pro" panose="020B0504020202020204" pitchFamily="34" charset="77"/>
              </a:rPr>
              <a:t>consectetur</a:t>
            </a:r>
            <a:r>
              <a:rPr lang="en-US" sz="4267">
                <a:latin typeface="Neue Haas Grotesk Text Pro" panose="020B0504020202020204" pitchFamily="34" charset="77"/>
              </a:rPr>
              <a:t> </a:t>
            </a:r>
            <a:r>
              <a:rPr lang="en-US" sz="4267" err="1">
                <a:latin typeface="Neue Haas Grotesk Text Pro" panose="020B0504020202020204" pitchFamily="34" charset="77"/>
              </a:rPr>
              <a:t>adipiscing</a:t>
            </a:r>
            <a:r>
              <a:rPr lang="en-US" sz="4267">
                <a:latin typeface="Neue Haas Grotesk Text Pro" panose="020B0504020202020204" pitchFamily="34" charset="77"/>
              </a:rPr>
              <a:t> </a:t>
            </a:r>
            <a:r>
              <a:rPr lang="en-US" sz="4267" err="1">
                <a:latin typeface="Neue Haas Grotesk Text Pro" panose="020B0504020202020204" pitchFamily="34" charset="77"/>
              </a:rPr>
              <a:t>elit</a:t>
            </a:r>
            <a:r>
              <a:rPr lang="en-US" sz="4267">
                <a:latin typeface="Neue Haas Grotesk Text Pro" panose="020B0504020202020204" pitchFamily="34" charset="77"/>
              </a:rPr>
              <a:t>, sed do </a:t>
            </a:r>
            <a:r>
              <a:rPr lang="en-US" sz="4267" err="1">
                <a:latin typeface="Neue Haas Grotesk Text Pro" panose="020B0504020202020204" pitchFamily="34" charset="77"/>
              </a:rPr>
              <a:t>eiusmod</a:t>
            </a:r>
            <a:endParaRPr lang="en-US" sz="4267">
              <a:latin typeface="Neue Haas Grotesk Text Pro" panose="020B0504020202020204" pitchFamily="34" charset="77"/>
            </a:endParaRPr>
          </a:p>
        </p:txBody>
      </p:sp>
      <p:sp>
        <p:nvSpPr>
          <p:cNvPr id="5" name="Content Placeholder 3">
            <a:extLst>
              <a:ext uri="{FF2B5EF4-FFF2-40B4-BE49-F238E27FC236}">
                <a16:creationId xmlns:a16="http://schemas.microsoft.com/office/drawing/2014/main" id="{CE6A8F52-6A0C-CDD7-9D1F-457E06AD4D22}"/>
              </a:ext>
            </a:extLst>
          </p:cNvPr>
          <p:cNvSpPr>
            <a:spLocks noGrp="1"/>
          </p:cNvSpPr>
          <p:nvPr>
            <p:ph sz="quarter" idx="15" hasCustomPrompt="1"/>
          </p:nvPr>
        </p:nvSpPr>
        <p:spPr>
          <a:xfrm>
            <a:off x="853017" y="6531734"/>
            <a:ext cx="10744200"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268097772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ONTENT + Header + Subheader">
    <p:spTree>
      <p:nvGrpSpPr>
        <p:cNvPr id="1" name=""/>
        <p:cNvGrpSpPr/>
        <p:nvPr/>
      </p:nvGrpSpPr>
      <p:grpSpPr>
        <a:xfrm>
          <a:off x="0" y="0"/>
          <a:ext cx="0" cy="0"/>
          <a:chOff x="0" y="0"/>
          <a:chExt cx="0" cy="0"/>
        </a:xfrm>
      </p:grpSpPr>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853442" y="365761"/>
            <a:ext cx="10836993" cy="1401089"/>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b="1" i="0" smtClean="0">
                <a:effectLst/>
                <a:latin typeface="Neue Haas Grotesk Text Pro" panose="020B0504020202020204" pitchFamily="34" charset="0"/>
              </a:defRPr>
            </a:lvl1pPr>
          </a:lstStyle>
          <a:p>
            <a:pPr>
              <a:lnSpc>
                <a:spcPct val="110000"/>
              </a:lnSpc>
            </a:pPr>
            <a:r>
              <a:rPr lang="en-US" sz="4267">
                <a:latin typeface="Neue Haas Grotesk Text Pro" panose="020B0504020202020204" pitchFamily="34" charset="77"/>
              </a:rPr>
              <a:t>Lorem ipsum dolor sit </a:t>
            </a:r>
            <a:r>
              <a:rPr lang="en-US" sz="4267" err="1">
                <a:latin typeface="Neue Haas Grotesk Text Pro" panose="020B0504020202020204" pitchFamily="34" charset="77"/>
              </a:rPr>
              <a:t>amet</a:t>
            </a:r>
            <a:r>
              <a:rPr lang="en-US" sz="4267">
                <a:latin typeface="Neue Haas Grotesk Text Pro" panose="020B0504020202020204" pitchFamily="34" charset="77"/>
              </a:rPr>
              <a:t>, </a:t>
            </a:r>
            <a:r>
              <a:rPr lang="en-US" sz="4267" err="1">
                <a:latin typeface="Neue Haas Grotesk Text Pro" panose="020B0504020202020204" pitchFamily="34" charset="77"/>
              </a:rPr>
              <a:t>consectetur</a:t>
            </a:r>
            <a:r>
              <a:rPr lang="en-US" sz="4267">
                <a:latin typeface="Neue Haas Grotesk Text Pro" panose="020B0504020202020204" pitchFamily="34" charset="77"/>
              </a:rPr>
              <a:t> </a:t>
            </a:r>
            <a:r>
              <a:rPr lang="en-US" sz="4267" err="1">
                <a:latin typeface="Neue Haas Grotesk Text Pro" panose="020B0504020202020204" pitchFamily="34" charset="77"/>
              </a:rPr>
              <a:t>adipiscing</a:t>
            </a:r>
            <a:r>
              <a:rPr lang="en-US" sz="4267">
                <a:latin typeface="Neue Haas Grotesk Text Pro" panose="020B0504020202020204" pitchFamily="34" charset="77"/>
              </a:rPr>
              <a:t> </a:t>
            </a:r>
            <a:r>
              <a:rPr lang="en-US" sz="4267" err="1">
                <a:latin typeface="Neue Haas Grotesk Text Pro" panose="020B0504020202020204" pitchFamily="34" charset="77"/>
              </a:rPr>
              <a:t>elit</a:t>
            </a:r>
            <a:r>
              <a:rPr lang="en-US" sz="4267">
                <a:latin typeface="Neue Haas Grotesk Text Pro" panose="020B0504020202020204" pitchFamily="34" charset="77"/>
              </a:rPr>
              <a:t>, sed do </a:t>
            </a:r>
            <a:r>
              <a:rPr lang="en-US" sz="4267" err="1">
                <a:latin typeface="Neue Haas Grotesk Text Pro" panose="020B0504020202020204" pitchFamily="34" charset="77"/>
              </a:rPr>
              <a:t>eiusmod</a:t>
            </a:r>
            <a:endParaRPr lang="en-US" sz="4267">
              <a:latin typeface="Neue Haas Grotesk Text Pro" panose="020B0504020202020204" pitchFamily="34" charset="77"/>
            </a:endParaRPr>
          </a:p>
        </p:txBody>
      </p:sp>
      <p:sp>
        <p:nvSpPr>
          <p:cNvPr id="50" name="Text Placeholder 4">
            <a:extLst>
              <a:ext uri="{FF2B5EF4-FFF2-40B4-BE49-F238E27FC236}">
                <a16:creationId xmlns:a16="http://schemas.microsoft.com/office/drawing/2014/main" id="{E2CF89C8-6968-CF4A-9F4D-A0509BA6BE7A}"/>
              </a:ext>
            </a:extLst>
          </p:cNvPr>
          <p:cNvSpPr>
            <a:spLocks noGrp="1"/>
          </p:cNvSpPr>
          <p:nvPr>
            <p:ph type="body" sz="quarter" idx="12" hasCustomPrompt="1"/>
          </p:nvPr>
        </p:nvSpPr>
        <p:spPr>
          <a:xfrm>
            <a:off x="863958" y="2019978"/>
            <a:ext cx="10826476" cy="802357"/>
          </a:xfrm>
          <a:prstGeom prst="rect">
            <a:avLst/>
          </a:prstGeom>
        </p:spPr>
        <p:txBody>
          <a:bodyPr anchor="b" anchorCtr="0">
            <a:spAutoFit/>
          </a:bodyPr>
          <a:lstStyle>
            <a:lvl1pPr marL="0" indent="0">
              <a:lnSpc>
                <a:spcPct val="120000"/>
              </a:lnSpc>
              <a:buNone/>
              <a:defRPr lang="en-US" sz="22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amet, consectetur adipiscing elit, sed do eiusmod tempor incididunt ut labore et dolore magna aliqua.</a:t>
            </a:r>
          </a:p>
        </p:txBody>
      </p:sp>
      <p:sp>
        <p:nvSpPr>
          <p:cNvPr id="6" name="Content Placeholder 2">
            <a:extLst>
              <a:ext uri="{FF2B5EF4-FFF2-40B4-BE49-F238E27FC236}">
                <a16:creationId xmlns:a16="http://schemas.microsoft.com/office/drawing/2014/main" id="{200C238D-657E-1835-31EC-EAFF4FE6E367}"/>
              </a:ext>
            </a:extLst>
          </p:cNvPr>
          <p:cNvSpPr>
            <a:spLocks noGrp="1"/>
          </p:cNvSpPr>
          <p:nvPr>
            <p:ph sz="quarter" idx="14"/>
          </p:nvPr>
        </p:nvSpPr>
        <p:spPr>
          <a:xfrm>
            <a:off x="853018" y="3075568"/>
            <a:ext cx="10837333" cy="1893916"/>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Content Placeholder 3">
            <a:extLst>
              <a:ext uri="{FF2B5EF4-FFF2-40B4-BE49-F238E27FC236}">
                <a16:creationId xmlns:a16="http://schemas.microsoft.com/office/drawing/2014/main" id="{41C53E1D-1CBD-09FE-A9DB-728502737268}"/>
              </a:ext>
            </a:extLst>
          </p:cNvPr>
          <p:cNvSpPr>
            <a:spLocks noGrp="1"/>
          </p:cNvSpPr>
          <p:nvPr>
            <p:ph sz="quarter" idx="15" hasCustomPrompt="1"/>
          </p:nvPr>
        </p:nvSpPr>
        <p:spPr>
          <a:xfrm>
            <a:off x="853017" y="6531734"/>
            <a:ext cx="10744200"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307742465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ONTENT + Header + 2 Column + Subheader">
    <p:spTree>
      <p:nvGrpSpPr>
        <p:cNvPr id="1" name=""/>
        <p:cNvGrpSpPr/>
        <p:nvPr/>
      </p:nvGrpSpPr>
      <p:grpSpPr>
        <a:xfrm>
          <a:off x="0" y="0"/>
          <a:ext cx="0" cy="0"/>
          <a:chOff x="0" y="0"/>
          <a:chExt cx="0" cy="0"/>
        </a:xfrm>
      </p:grpSpPr>
      <p:sp>
        <p:nvSpPr>
          <p:cNvPr id="8" name="Content Placeholder 2">
            <a:extLst>
              <a:ext uri="{FF2B5EF4-FFF2-40B4-BE49-F238E27FC236}">
                <a16:creationId xmlns:a16="http://schemas.microsoft.com/office/drawing/2014/main" id="{88F1C048-8A4E-7199-B087-6E3C2AC95D71}"/>
              </a:ext>
            </a:extLst>
          </p:cNvPr>
          <p:cNvSpPr>
            <a:spLocks noGrp="1"/>
          </p:cNvSpPr>
          <p:nvPr>
            <p:ph sz="quarter" idx="14"/>
          </p:nvPr>
        </p:nvSpPr>
        <p:spPr>
          <a:xfrm>
            <a:off x="853018" y="3042656"/>
            <a:ext cx="4774727" cy="1893916"/>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853442" y="365761"/>
            <a:ext cx="10836993" cy="1401089"/>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b="1" i="0" smtClean="0">
                <a:effectLst/>
                <a:latin typeface="Neue Haas Grotesk Text Pro" panose="020B0504020202020204" pitchFamily="34" charset="0"/>
              </a:defRPr>
            </a:lvl1pPr>
          </a:lstStyle>
          <a:p>
            <a:pPr>
              <a:lnSpc>
                <a:spcPct val="110000"/>
              </a:lnSpc>
            </a:pPr>
            <a:r>
              <a:rPr lang="en-US" sz="4267">
                <a:latin typeface="Neue Haas Grotesk Text Pro" panose="020B0504020202020204" pitchFamily="34" charset="77"/>
              </a:rPr>
              <a:t>Lorem ipsum dolor sit amet, consectetur adipiscing elit, sed do eiusmod</a:t>
            </a:r>
          </a:p>
        </p:txBody>
      </p:sp>
      <p:sp>
        <p:nvSpPr>
          <p:cNvPr id="50" name="Text Placeholder 4">
            <a:extLst>
              <a:ext uri="{FF2B5EF4-FFF2-40B4-BE49-F238E27FC236}">
                <a16:creationId xmlns:a16="http://schemas.microsoft.com/office/drawing/2014/main" id="{E2CF89C8-6968-CF4A-9F4D-A0509BA6BE7A}"/>
              </a:ext>
            </a:extLst>
          </p:cNvPr>
          <p:cNvSpPr>
            <a:spLocks noGrp="1"/>
          </p:cNvSpPr>
          <p:nvPr>
            <p:ph type="body" sz="quarter" idx="12" hasCustomPrompt="1"/>
          </p:nvPr>
        </p:nvSpPr>
        <p:spPr>
          <a:xfrm>
            <a:off x="853442" y="2054358"/>
            <a:ext cx="4765149" cy="802357"/>
          </a:xfrm>
          <a:prstGeom prst="rect">
            <a:avLst/>
          </a:prstGeom>
        </p:spPr>
        <p:txBody>
          <a:bodyPr anchor="b" anchorCtr="0">
            <a:spAutoFit/>
          </a:bodyPr>
          <a:lstStyle>
            <a:lvl1pPr marL="0" indent="0">
              <a:lnSpc>
                <a:spcPct val="120000"/>
              </a:lnSpc>
              <a:buNone/>
              <a:defRPr lang="en-US" sz="22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amet, consectetur adipiscing elit</a:t>
            </a:r>
          </a:p>
        </p:txBody>
      </p:sp>
      <p:sp>
        <p:nvSpPr>
          <p:cNvPr id="25" name="Text Placeholder 4">
            <a:extLst>
              <a:ext uri="{FF2B5EF4-FFF2-40B4-BE49-F238E27FC236}">
                <a16:creationId xmlns:a16="http://schemas.microsoft.com/office/drawing/2014/main" id="{B6DB2551-7850-CB42-8AA7-102C9D1C7B0F}"/>
              </a:ext>
            </a:extLst>
          </p:cNvPr>
          <p:cNvSpPr>
            <a:spLocks noGrp="1"/>
          </p:cNvSpPr>
          <p:nvPr>
            <p:ph type="body" sz="quarter" idx="22" hasCustomPrompt="1"/>
          </p:nvPr>
        </p:nvSpPr>
        <p:spPr>
          <a:xfrm>
            <a:off x="6949018" y="2054358"/>
            <a:ext cx="4765149" cy="802357"/>
          </a:xfrm>
          <a:prstGeom prst="rect">
            <a:avLst/>
          </a:prstGeom>
        </p:spPr>
        <p:txBody>
          <a:bodyPr anchor="b" anchorCtr="0">
            <a:spAutoFit/>
          </a:bodyPr>
          <a:lstStyle>
            <a:lvl1pPr marL="0" indent="0">
              <a:lnSpc>
                <a:spcPct val="120000"/>
              </a:lnSpc>
              <a:buNone/>
              <a:defRPr lang="en-US" sz="22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t>
            </a:r>
            <a:r>
              <a:rPr lang="en-US" err="1"/>
              <a:t>amet</a:t>
            </a:r>
            <a:r>
              <a:rPr lang="en-US"/>
              <a:t>, </a:t>
            </a:r>
            <a:r>
              <a:rPr lang="en-US" err="1"/>
              <a:t>consectetur</a:t>
            </a:r>
            <a:r>
              <a:rPr lang="en-US"/>
              <a:t> </a:t>
            </a:r>
            <a:r>
              <a:rPr lang="en-US" err="1"/>
              <a:t>adipiscing</a:t>
            </a:r>
            <a:r>
              <a:rPr lang="en-US"/>
              <a:t> </a:t>
            </a:r>
            <a:r>
              <a:rPr lang="en-US" err="1"/>
              <a:t>elit</a:t>
            </a:r>
            <a:endParaRPr lang="en-US"/>
          </a:p>
        </p:txBody>
      </p:sp>
      <p:sp>
        <p:nvSpPr>
          <p:cNvPr id="9" name="Content Placeholder 2">
            <a:extLst>
              <a:ext uri="{FF2B5EF4-FFF2-40B4-BE49-F238E27FC236}">
                <a16:creationId xmlns:a16="http://schemas.microsoft.com/office/drawing/2014/main" id="{4FDFACAD-9C5C-9F7E-53E8-B398BBF6AC26}"/>
              </a:ext>
            </a:extLst>
          </p:cNvPr>
          <p:cNvSpPr>
            <a:spLocks noGrp="1"/>
          </p:cNvSpPr>
          <p:nvPr>
            <p:ph sz="quarter" idx="23"/>
          </p:nvPr>
        </p:nvSpPr>
        <p:spPr>
          <a:xfrm>
            <a:off x="6949018" y="3042656"/>
            <a:ext cx="4774727" cy="1893916"/>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Content Placeholder 3">
            <a:extLst>
              <a:ext uri="{FF2B5EF4-FFF2-40B4-BE49-F238E27FC236}">
                <a16:creationId xmlns:a16="http://schemas.microsoft.com/office/drawing/2014/main" id="{898A6D6D-0C64-F05E-3C8D-9491CE08280A}"/>
              </a:ext>
            </a:extLst>
          </p:cNvPr>
          <p:cNvSpPr>
            <a:spLocks noGrp="1"/>
          </p:cNvSpPr>
          <p:nvPr>
            <p:ph sz="quarter" idx="15" hasCustomPrompt="1"/>
          </p:nvPr>
        </p:nvSpPr>
        <p:spPr>
          <a:xfrm>
            <a:off x="853017" y="6531734"/>
            <a:ext cx="10744200"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353808244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CONTENT + Header + Subheader + Image (V)">
    <p:spTree>
      <p:nvGrpSpPr>
        <p:cNvPr id="1" name=""/>
        <p:cNvGrpSpPr/>
        <p:nvPr/>
      </p:nvGrpSpPr>
      <p:grpSpPr>
        <a:xfrm>
          <a:off x="0" y="0"/>
          <a:ext cx="0" cy="0"/>
          <a:chOff x="0" y="0"/>
          <a:chExt cx="0" cy="0"/>
        </a:xfrm>
      </p:grpSpPr>
      <p:sp>
        <p:nvSpPr>
          <p:cNvPr id="23" name="Picture Placeholder 2">
            <a:extLst>
              <a:ext uri="{FF2B5EF4-FFF2-40B4-BE49-F238E27FC236}">
                <a16:creationId xmlns:a16="http://schemas.microsoft.com/office/drawing/2014/main" id="{D9C3896E-A4C9-D247-B691-C14EDDAD9EBA}"/>
              </a:ext>
            </a:extLst>
          </p:cNvPr>
          <p:cNvSpPr>
            <a:spLocks noGrp="1"/>
          </p:cNvSpPr>
          <p:nvPr>
            <p:ph type="pic" idx="16" hasCustomPrompt="1"/>
          </p:nvPr>
        </p:nvSpPr>
        <p:spPr>
          <a:xfrm>
            <a:off x="6715812" y="-4"/>
            <a:ext cx="5463251" cy="6857999"/>
          </a:xfrm>
          <a:prstGeom prst="rect">
            <a:avLst/>
          </a:prstGeom>
          <a:solidFill>
            <a:schemeClr val="bg2"/>
          </a:solidFill>
        </p:spPr>
        <p:txBody>
          <a:bodyPr anchor="ctr">
            <a:noAutofit/>
          </a:bodyPr>
          <a:lstStyle>
            <a:lvl1pPr marL="0" indent="0" algn="ctr">
              <a:buNone/>
              <a:defRPr sz="1867">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dirty="0"/>
              <a:t>Insert picture</a:t>
            </a:r>
          </a:p>
        </p:txBody>
      </p:sp>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853442" y="365760"/>
            <a:ext cx="5247652" cy="1401089"/>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b="1" i="0" smtClean="0">
                <a:effectLst/>
                <a:latin typeface="Neue Haas Grotesk Text Pro" panose="020B0504020202020204" pitchFamily="34" charset="0"/>
              </a:defRPr>
            </a:lvl1pPr>
          </a:lstStyle>
          <a:p>
            <a:pPr>
              <a:lnSpc>
                <a:spcPct val="110000"/>
              </a:lnSpc>
            </a:pPr>
            <a:r>
              <a:rPr lang="en-US" sz="4267">
                <a:latin typeface="Neue Haas Grotesk Text Pro" panose="020B0504020202020204" pitchFamily="34" charset="77"/>
              </a:rPr>
              <a:t>Lorem ipsum dolor sit amet sed do</a:t>
            </a:r>
          </a:p>
        </p:txBody>
      </p:sp>
      <p:sp>
        <p:nvSpPr>
          <p:cNvPr id="22" name="Text Placeholder 4">
            <a:extLst>
              <a:ext uri="{FF2B5EF4-FFF2-40B4-BE49-F238E27FC236}">
                <a16:creationId xmlns:a16="http://schemas.microsoft.com/office/drawing/2014/main" id="{1593AD38-AA1C-9745-9711-2C713309E544}"/>
              </a:ext>
            </a:extLst>
          </p:cNvPr>
          <p:cNvSpPr>
            <a:spLocks noGrp="1"/>
          </p:cNvSpPr>
          <p:nvPr>
            <p:ph type="body" sz="quarter" idx="12" hasCustomPrompt="1"/>
          </p:nvPr>
        </p:nvSpPr>
        <p:spPr>
          <a:xfrm>
            <a:off x="863959" y="2019978"/>
            <a:ext cx="5242560" cy="802357"/>
          </a:xfrm>
          <a:prstGeom prst="rect">
            <a:avLst/>
          </a:prstGeom>
        </p:spPr>
        <p:txBody>
          <a:bodyPr wrap="square" anchor="b" anchorCtr="0">
            <a:spAutoFit/>
          </a:bodyPr>
          <a:lstStyle>
            <a:lvl1pPr marL="0" indent="0">
              <a:lnSpc>
                <a:spcPct val="120000"/>
              </a:lnSpc>
              <a:buNone/>
              <a:defRPr lang="en-US" sz="22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t>
            </a:r>
            <a:r>
              <a:rPr lang="en-US" err="1"/>
              <a:t>amet</a:t>
            </a:r>
            <a:r>
              <a:rPr lang="en-US"/>
              <a:t>, </a:t>
            </a:r>
            <a:r>
              <a:rPr lang="en-US" err="1"/>
              <a:t>consectetur</a:t>
            </a:r>
            <a:r>
              <a:rPr lang="en-US"/>
              <a:t> </a:t>
            </a:r>
            <a:r>
              <a:rPr lang="en-US" err="1"/>
              <a:t>adipiscing</a:t>
            </a:r>
            <a:r>
              <a:rPr lang="en-US"/>
              <a:t> </a:t>
            </a:r>
            <a:r>
              <a:rPr lang="en-US" err="1"/>
              <a:t>elit</a:t>
            </a:r>
            <a:r>
              <a:rPr lang="en-US"/>
              <a:t> sed do</a:t>
            </a:r>
          </a:p>
        </p:txBody>
      </p:sp>
      <p:sp>
        <p:nvSpPr>
          <p:cNvPr id="7" name="Content Placeholder 2">
            <a:extLst>
              <a:ext uri="{FF2B5EF4-FFF2-40B4-BE49-F238E27FC236}">
                <a16:creationId xmlns:a16="http://schemas.microsoft.com/office/drawing/2014/main" id="{A977620A-0734-A034-8F2A-2D7550B4EFE0}"/>
              </a:ext>
            </a:extLst>
          </p:cNvPr>
          <p:cNvSpPr>
            <a:spLocks noGrp="1"/>
          </p:cNvSpPr>
          <p:nvPr>
            <p:ph sz="quarter" idx="14"/>
          </p:nvPr>
        </p:nvSpPr>
        <p:spPr>
          <a:xfrm>
            <a:off x="853018" y="3075569"/>
            <a:ext cx="5253076" cy="1893916"/>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Content Placeholder 3">
            <a:extLst>
              <a:ext uri="{FF2B5EF4-FFF2-40B4-BE49-F238E27FC236}">
                <a16:creationId xmlns:a16="http://schemas.microsoft.com/office/drawing/2014/main" id="{5D543723-1849-7980-BA38-71C061C0AA8F}"/>
              </a:ext>
            </a:extLst>
          </p:cNvPr>
          <p:cNvSpPr>
            <a:spLocks noGrp="1"/>
          </p:cNvSpPr>
          <p:nvPr>
            <p:ph sz="quarter" idx="15" hasCustomPrompt="1"/>
          </p:nvPr>
        </p:nvSpPr>
        <p:spPr>
          <a:xfrm>
            <a:off x="853018" y="6531734"/>
            <a:ext cx="5253076"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174522992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CONTENT + Header + Subheader + Image (H)">
    <p:spTree>
      <p:nvGrpSpPr>
        <p:cNvPr id="1" name=""/>
        <p:cNvGrpSpPr/>
        <p:nvPr/>
      </p:nvGrpSpPr>
      <p:grpSpPr>
        <a:xfrm>
          <a:off x="0" y="0"/>
          <a:ext cx="0" cy="0"/>
          <a:chOff x="0" y="0"/>
          <a:chExt cx="0" cy="0"/>
        </a:xfrm>
      </p:grpSpPr>
      <p:sp>
        <p:nvSpPr>
          <p:cNvPr id="23" name="Picture Placeholder 2">
            <a:extLst>
              <a:ext uri="{FF2B5EF4-FFF2-40B4-BE49-F238E27FC236}">
                <a16:creationId xmlns:a16="http://schemas.microsoft.com/office/drawing/2014/main" id="{D9C3896E-A4C9-D247-B691-C14EDDAD9EBA}"/>
              </a:ext>
            </a:extLst>
          </p:cNvPr>
          <p:cNvSpPr>
            <a:spLocks noGrp="1"/>
          </p:cNvSpPr>
          <p:nvPr>
            <p:ph type="pic" idx="16" hasCustomPrompt="1"/>
          </p:nvPr>
        </p:nvSpPr>
        <p:spPr>
          <a:xfrm>
            <a:off x="0" y="3205078"/>
            <a:ext cx="12179061" cy="3652919"/>
          </a:xfrm>
          <a:prstGeom prst="rect">
            <a:avLst/>
          </a:prstGeom>
          <a:solidFill>
            <a:schemeClr val="bg2"/>
          </a:solidFill>
        </p:spPr>
        <p:txBody>
          <a:bodyPr anchor="ctr">
            <a:noAutofit/>
          </a:bodyPr>
          <a:lstStyle>
            <a:lvl1pPr marL="0" indent="0" algn="ctr">
              <a:buNone/>
              <a:defRPr sz="1867">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dirty="0"/>
              <a:t>Insert picture</a:t>
            </a:r>
          </a:p>
        </p:txBody>
      </p:sp>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853441" y="365760"/>
            <a:ext cx="3895768" cy="2123402"/>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b="1" i="0" smtClean="0">
                <a:effectLst/>
                <a:latin typeface="Neue Haas Grotesk Text Pro" panose="020B0504020202020204" pitchFamily="34" charset="0"/>
              </a:defRPr>
            </a:lvl1pPr>
          </a:lstStyle>
          <a:p>
            <a:pPr>
              <a:lnSpc>
                <a:spcPct val="110000"/>
              </a:lnSpc>
            </a:pPr>
            <a:r>
              <a:rPr lang="en-US" sz="4267">
                <a:latin typeface="Neue Haas Grotesk Text Pro" panose="020B0504020202020204" pitchFamily="34" charset="77"/>
              </a:rPr>
              <a:t>Lorem ipsum dolor sit amet, consectetur</a:t>
            </a:r>
          </a:p>
        </p:txBody>
      </p:sp>
      <p:sp>
        <p:nvSpPr>
          <p:cNvPr id="22" name="Text Placeholder 6">
            <a:extLst>
              <a:ext uri="{FF2B5EF4-FFF2-40B4-BE49-F238E27FC236}">
                <a16:creationId xmlns:a16="http://schemas.microsoft.com/office/drawing/2014/main" id="{0A6EDAA6-07D9-0E40-8682-39E1BF118BB0}"/>
              </a:ext>
            </a:extLst>
          </p:cNvPr>
          <p:cNvSpPr>
            <a:spLocks noGrp="1"/>
          </p:cNvSpPr>
          <p:nvPr>
            <p:ph type="body" sz="quarter" idx="13" hasCustomPrompt="1"/>
          </p:nvPr>
        </p:nvSpPr>
        <p:spPr>
          <a:xfrm>
            <a:off x="5346518" y="1294465"/>
            <a:ext cx="6402796" cy="1565129"/>
          </a:xfrm>
          <a:prstGeom prst="rect">
            <a:avLst/>
          </a:prstGeom>
        </p:spPr>
        <p:txBody>
          <a:bodyPr>
            <a:spAutoFit/>
          </a:bodyPr>
          <a:lstStyle>
            <a:lvl1pPr marL="232828" indent="-232828">
              <a:buFont typeface="Wingdings" pitchFamily="2" charset="2"/>
              <a:buChar char="§"/>
              <a:tabLst/>
              <a:defRPr sz="2000">
                <a:latin typeface="Neue Haas Grotesk Text Pro" panose="020B0504020202020204" pitchFamily="34" charset="0"/>
              </a:defRPr>
            </a:lvl1pPr>
            <a:lvl2pPr marL="457189" indent="-224361">
              <a:tabLst/>
              <a:defRPr sz="1733">
                <a:latin typeface="Neue Haas Grotesk Text Pro" panose="020B0504020202020204" pitchFamily="34" charset="0"/>
              </a:defRPr>
            </a:lvl2pPr>
            <a:lvl3pPr marL="692133" indent="-234945">
              <a:tabLst/>
              <a:defRPr sz="1467">
                <a:latin typeface="Neue Haas Grotesk Text Pro" panose="020B0504020202020204" pitchFamily="34" charset="0"/>
              </a:defRPr>
            </a:lvl3pPr>
            <a:lvl4pPr marL="916494" indent="-224361">
              <a:tabLst/>
              <a:defRPr sz="1200">
                <a:latin typeface="Neue Haas Grotesk Text Pro" panose="020B0504020202020204" pitchFamily="34" charset="0"/>
              </a:defRPr>
            </a:lvl4pPr>
          </a:lstStyle>
          <a:p>
            <a:pPr lvl="0"/>
            <a:r>
              <a:rPr lang="en-US"/>
              <a:t>First level</a:t>
            </a:r>
          </a:p>
          <a:p>
            <a:pPr lvl="1"/>
            <a:r>
              <a:rPr lang="en-US"/>
              <a:t>Second level</a:t>
            </a:r>
          </a:p>
          <a:p>
            <a:pPr lvl="2"/>
            <a:r>
              <a:rPr lang="en-US"/>
              <a:t>Third level</a:t>
            </a:r>
          </a:p>
          <a:p>
            <a:pPr lvl="3"/>
            <a:r>
              <a:rPr lang="en-US"/>
              <a:t>Fourth level</a:t>
            </a:r>
          </a:p>
        </p:txBody>
      </p:sp>
      <p:sp>
        <p:nvSpPr>
          <p:cNvPr id="24" name="Text Placeholder 4">
            <a:extLst>
              <a:ext uri="{FF2B5EF4-FFF2-40B4-BE49-F238E27FC236}">
                <a16:creationId xmlns:a16="http://schemas.microsoft.com/office/drawing/2014/main" id="{06E7EA12-088F-8D43-99FF-C55B7B6DF985}"/>
              </a:ext>
            </a:extLst>
          </p:cNvPr>
          <p:cNvSpPr>
            <a:spLocks noGrp="1"/>
          </p:cNvSpPr>
          <p:nvPr>
            <p:ph type="body" sz="quarter" idx="12" hasCustomPrompt="1"/>
          </p:nvPr>
        </p:nvSpPr>
        <p:spPr>
          <a:xfrm>
            <a:off x="5346518" y="361898"/>
            <a:ext cx="6402796" cy="802357"/>
          </a:xfrm>
          <a:prstGeom prst="rect">
            <a:avLst/>
          </a:prstGeom>
        </p:spPr>
        <p:txBody>
          <a:bodyPr wrap="square" anchor="b" anchorCtr="0">
            <a:spAutoFit/>
          </a:bodyPr>
          <a:lstStyle>
            <a:lvl1pPr marL="0" indent="0">
              <a:lnSpc>
                <a:spcPct val="120000"/>
              </a:lnSpc>
              <a:buNone/>
              <a:defRPr lang="en-US" sz="22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amet, consectetur adipiscing elit, sed do</a:t>
            </a:r>
          </a:p>
        </p:txBody>
      </p:sp>
    </p:spTree>
    <p:extLst>
      <p:ext uri="{BB962C8B-B14F-4D97-AF65-F5344CB8AC3E}">
        <p14:creationId xmlns:p14="http://schemas.microsoft.com/office/powerpoint/2010/main" val="228036939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CONTENT + Header + Numbered Sections">
    <p:spTree>
      <p:nvGrpSpPr>
        <p:cNvPr id="1" name=""/>
        <p:cNvGrpSpPr/>
        <p:nvPr/>
      </p:nvGrpSpPr>
      <p:grpSpPr>
        <a:xfrm>
          <a:off x="0" y="0"/>
          <a:ext cx="0" cy="0"/>
          <a:chOff x="0" y="0"/>
          <a:chExt cx="0" cy="0"/>
        </a:xfrm>
      </p:grpSpPr>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853442" y="365761"/>
            <a:ext cx="10836993" cy="1401089"/>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b="1" i="0" smtClean="0">
                <a:effectLst/>
                <a:latin typeface="Neue Haas Grotesk Text Pro" panose="020B0504020202020204" pitchFamily="34" charset="0"/>
              </a:defRPr>
            </a:lvl1pPr>
          </a:lstStyle>
          <a:p>
            <a:pPr>
              <a:lnSpc>
                <a:spcPct val="110000"/>
              </a:lnSpc>
            </a:pPr>
            <a:r>
              <a:rPr lang="en-US" sz="4267">
                <a:latin typeface="Neue Haas Grotesk Text Pro" panose="020B0504020202020204" pitchFamily="34" charset="77"/>
              </a:rPr>
              <a:t>Lorem ipsum dolor sit </a:t>
            </a:r>
            <a:r>
              <a:rPr lang="en-US" sz="4267" err="1">
                <a:latin typeface="Neue Haas Grotesk Text Pro" panose="020B0504020202020204" pitchFamily="34" charset="77"/>
              </a:rPr>
              <a:t>amet</a:t>
            </a:r>
            <a:r>
              <a:rPr lang="en-US" sz="4267">
                <a:latin typeface="Neue Haas Grotesk Text Pro" panose="020B0504020202020204" pitchFamily="34" charset="77"/>
              </a:rPr>
              <a:t>, </a:t>
            </a:r>
            <a:r>
              <a:rPr lang="en-US" sz="4267" err="1">
                <a:latin typeface="Neue Haas Grotesk Text Pro" panose="020B0504020202020204" pitchFamily="34" charset="77"/>
              </a:rPr>
              <a:t>consectetur</a:t>
            </a:r>
            <a:r>
              <a:rPr lang="en-US" sz="4267">
                <a:latin typeface="Neue Haas Grotesk Text Pro" panose="020B0504020202020204" pitchFamily="34" charset="77"/>
              </a:rPr>
              <a:t> </a:t>
            </a:r>
            <a:r>
              <a:rPr lang="en-US" sz="4267" err="1">
                <a:latin typeface="Neue Haas Grotesk Text Pro" panose="020B0504020202020204" pitchFamily="34" charset="77"/>
              </a:rPr>
              <a:t>adipiscing</a:t>
            </a:r>
            <a:r>
              <a:rPr lang="en-US" sz="4267">
                <a:latin typeface="Neue Haas Grotesk Text Pro" panose="020B0504020202020204" pitchFamily="34" charset="77"/>
              </a:rPr>
              <a:t> </a:t>
            </a:r>
            <a:r>
              <a:rPr lang="en-US" sz="4267" err="1">
                <a:latin typeface="Neue Haas Grotesk Text Pro" panose="020B0504020202020204" pitchFamily="34" charset="77"/>
              </a:rPr>
              <a:t>elit</a:t>
            </a:r>
            <a:r>
              <a:rPr lang="en-US" sz="4267">
                <a:latin typeface="Neue Haas Grotesk Text Pro" panose="020B0504020202020204" pitchFamily="34" charset="77"/>
              </a:rPr>
              <a:t>, sed do </a:t>
            </a:r>
            <a:r>
              <a:rPr lang="en-US" sz="4267" err="1">
                <a:latin typeface="Neue Haas Grotesk Text Pro" panose="020B0504020202020204" pitchFamily="34" charset="77"/>
              </a:rPr>
              <a:t>eiusmod</a:t>
            </a:r>
            <a:endParaRPr lang="en-US" sz="4267">
              <a:latin typeface="Neue Haas Grotesk Text Pro" panose="020B0504020202020204" pitchFamily="34" charset="77"/>
            </a:endParaRPr>
          </a:p>
        </p:txBody>
      </p:sp>
      <p:sp>
        <p:nvSpPr>
          <p:cNvPr id="50" name="Text Placeholder 4">
            <a:extLst>
              <a:ext uri="{FF2B5EF4-FFF2-40B4-BE49-F238E27FC236}">
                <a16:creationId xmlns:a16="http://schemas.microsoft.com/office/drawing/2014/main" id="{E2CF89C8-6968-CF4A-9F4D-A0509BA6BE7A}"/>
              </a:ext>
            </a:extLst>
          </p:cNvPr>
          <p:cNvSpPr>
            <a:spLocks noGrp="1"/>
          </p:cNvSpPr>
          <p:nvPr>
            <p:ph type="body" sz="quarter" idx="12" hasCustomPrompt="1"/>
          </p:nvPr>
        </p:nvSpPr>
        <p:spPr>
          <a:xfrm>
            <a:off x="1856327" y="2064603"/>
            <a:ext cx="2038613" cy="802357"/>
          </a:xfrm>
          <a:prstGeom prst="rect">
            <a:avLst/>
          </a:prstGeom>
        </p:spPr>
        <p:txBody>
          <a:bodyPr anchor="b" anchorCtr="0">
            <a:spAutoFit/>
          </a:bodyPr>
          <a:lstStyle>
            <a:lvl1pPr marL="0" indent="0">
              <a:lnSpc>
                <a:spcPct val="120000"/>
              </a:lnSpc>
              <a:buNone/>
              <a:defRPr lang="en-US" sz="22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t>
            </a:r>
            <a:r>
              <a:rPr lang="en-US" err="1"/>
              <a:t>amet</a:t>
            </a:r>
            <a:endParaRPr lang="en-US"/>
          </a:p>
        </p:txBody>
      </p:sp>
      <p:sp>
        <p:nvSpPr>
          <p:cNvPr id="22" name="Text Placeholder 4">
            <a:extLst>
              <a:ext uri="{FF2B5EF4-FFF2-40B4-BE49-F238E27FC236}">
                <a16:creationId xmlns:a16="http://schemas.microsoft.com/office/drawing/2014/main" id="{070E8795-C949-6A47-A913-6DE1344F1BE3}"/>
              </a:ext>
            </a:extLst>
          </p:cNvPr>
          <p:cNvSpPr>
            <a:spLocks noGrp="1"/>
          </p:cNvSpPr>
          <p:nvPr>
            <p:ph type="body" sz="quarter" idx="21" hasCustomPrompt="1"/>
          </p:nvPr>
        </p:nvSpPr>
        <p:spPr>
          <a:xfrm>
            <a:off x="853441" y="1876235"/>
            <a:ext cx="548643" cy="1128856"/>
          </a:xfrm>
          <a:prstGeom prst="rect">
            <a:avLst/>
          </a:prstGeom>
        </p:spPr>
        <p:txBody>
          <a:bodyPr>
            <a:spAutoFit/>
          </a:bodyPr>
          <a:lstStyle>
            <a:lvl1pPr marL="0" indent="0">
              <a:lnSpc>
                <a:spcPct val="120000"/>
              </a:lnSpc>
              <a:buNone/>
              <a:defRPr lang="en-US" sz="66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1</a:t>
            </a:r>
          </a:p>
        </p:txBody>
      </p:sp>
      <p:cxnSp>
        <p:nvCxnSpPr>
          <p:cNvPr id="5" name="Straight Connector 4">
            <a:extLst>
              <a:ext uri="{FF2B5EF4-FFF2-40B4-BE49-F238E27FC236}">
                <a16:creationId xmlns:a16="http://schemas.microsoft.com/office/drawing/2014/main" id="{662B80ED-6F7E-E74F-A0F9-472C9A1BBB01}"/>
              </a:ext>
            </a:extLst>
          </p:cNvPr>
          <p:cNvCxnSpPr>
            <a:cxnSpLocks/>
          </p:cNvCxnSpPr>
          <p:nvPr userDrawn="1"/>
        </p:nvCxnSpPr>
        <p:spPr>
          <a:xfrm>
            <a:off x="1531087" y="2133869"/>
            <a:ext cx="0" cy="3877072"/>
          </a:xfrm>
          <a:prstGeom prst="line">
            <a:avLst/>
          </a:prstGeom>
          <a:ln>
            <a:solidFill>
              <a:schemeClr val="bg2">
                <a:lumMod val="90000"/>
              </a:schemeClr>
            </a:solidFill>
          </a:ln>
          <a:effectLst/>
        </p:spPr>
        <p:style>
          <a:lnRef idx="2">
            <a:schemeClr val="accent1"/>
          </a:lnRef>
          <a:fillRef idx="0">
            <a:schemeClr val="accent1"/>
          </a:fillRef>
          <a:effectRef idx="1">
            <a:schemeClr val="accent1"/>
          </a:effectRef>
          <a:fontRef idx="minor">
            <a:schemeClr val="tx1"/>
          </a:fontRef>
        </p:style>
      </p:cxnSp>
      <p:sp>
        <p:nvSpPr>
          <p:cNvPr id="52" name="Text Placeholder 4">
            <a:extLst>
              <a:ext uri="{FF2B5EF4-FFF2-40B4-BE49-F238E27FC236}">
                <a16:creationId xmlns:a16="http://schemas.microsoft.com/office/drawing/2014/main" id="{B62CD6E9-C7AE-924D-B241-9F40064481B4}"/>
              </a:ext>
            </a:extLst>
          </p:cNvPr>
          <p:cNvSpPr>
            <a:spLocks noGrp="1"/>
          </p:cNvSpPr>
          <p:nvPr>
            <p:ph type="body" sz="quarter" idx="23" hasCustomPrompt="1"/>
          </p:nvPr>
        </p:nvSpPr>
        <p:spPr>
          <a:xfrm>
            <a:off x="5740756" y="2064603"/>
            <a:ext cx="2038613" cy="802357"/>
          </a:xfrm>
          <a:prstGeom prst="rect">
            <a:avLst/>
          </a:prstGeom>
        </p:spPr>
        <p:txBody>
          <a:bodyPr anchor="b" anchorCtr="0">
            <a:spAutoFit/>
          </a:bodyPr>
          <a:lstStyle>
            <a:lvl1pPr marL="0" indent="0">
              <a:lnSpc>
                <a:spcPct val="120000"/>
              </a:lnSpc>
              <a:buNone/>
              <a:defRPr lang="en-US" sz="22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amet</a:t>
            </a:r>
          </a:p>
        </p:txBody>
      </p:sp>
      <p:sp>
        <p:nvSpPr>
          <p:cNvPr id="53" name="Text Placeholder 4">
            <a:extLst>
              <a:ext uri="{FF2B5EF4-FFF2-40B4-BE49-F238E27FC236}">
                <a16:creationId xmlns:a16="http://schemas.microsoft.com/office/drawing/2014/main" id="{1CCF56B5-638B-A24A-B6B7-3A36575E7109}"/>
              </a:ext>
            </a:extLst>
          </p:cNvPr>
          <p:cNvSpPr>
            <a:spLocks noGrp="1"/>
          </p:cNvSpPr>
          <p:nvPr>
            <p:ph type="body" sz="quarter" idx="24" hasCustomPrompt="1"/>
          </p:nvPr>
        </p:nvSpPr>
        <p:spPr>
          <a:xfrm>
            <a:off x="4737869" y="1876235"/>
            <a:ext cx="548643" cy="990724"/>
          </a:xfrm>
          <a:prstGeom prst="rect">
            <a:avLst/>
          </a:prstGeom>
        </p:spPr>
        <p:txBody>
          <a:bodyPr>
            <a:noAutofit/>
          </a:bodyPr>
          <a:lstStyle>
            <a:lvl1pPr marL="0" indent="0">
              <a:lnSpc>
                <a:spcPct val="120000"/>
              </a:lnSpc>
              <a:buNone/>
              <a:defRPr lang="en-US" sz="66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2</a:t>
            </a:r>
          </a:p>
        </p:txBody>
      </p:sp>
      <p:cxnSp>
        <p:nvCxnSpPr>
          <p:cNvPr id="54" name="Straight Connector 53">
            <a:extLst>
              <a:ext uri="{FF2B5EF4-FFF2-40B4-BE49-F238E27FC236}">
                <a16:creationId xmlns:a16="http://schemas.microsoft.com/office/drawing/2014/main" id="{FAA7FC4C-CE6B-834F-884B-31A04D184EBA}"/>
              </a:ext>
            </a:extLst>
          </p:cNvPr>
          <p:cNvCxnSpPr>
            <a:cxnSpLocks/>
          </p:cNvCxnSpPr>
          <p:nvPr userDrawn="1"/>
        </p:nvCxnSpPr>
        <p:spPr>
          <a:xfrm>
            <a:off x="5415516" y="2133869"/>
            <a:ext cx="0" cy="3877072"/>
          </a:xfrm>
          <a:prstGeom prst="line">
            <a:avLst/>
          </a:prstGeom>
          <a:ln>
            <a:solidFill>
              <a:schemeClr val="bg2">
                <a:lumMod val="90000"/>
              </a:schemeClr>
            </a:solidFill>
          </a:ln>
          <a:effectLst/>
        </p:spPr>
        <p:style>
          <a:lnRef idx="2">
            <a:schemeClr val="accent1"/>
          </a:lnRef>
          <a:fillRef idx="0">
            <a:schemeClr val="accent1"/>
          </a:fillRef>
          <a:effectRef idx="1">
            <a:schemeClr val="accent1"/>
          </a:effectRef>
          <a:fontRef idx="minor">
            <a:schemeClr val="tx1"/>
          </a:fontRef>
        </p:style>
      </p:cxnSp>
      <p:sp>
        <p:nvSpPr>
          <p:cNvPr id="56" name="Text Placeholder 4">
            <a:extLst>
              <a:ext uri="{FF2B5EF4-FFF2-40B4-BE49-F238E27FC236}">
                <a16:creationId xmlns:a16="http://schemas.microsoft.com/office/drawing/2014/main" id="{923E018C-87ED-5B44-8217-D5D662BDCF39}"/>
              </a:ext>
            </a:extLst>
          </p:cNvPr>
          <p:cNvSpPr>
            <a:spLocks noGrp="1"/>
          </p:cNvSpPr>
          <p:nvPr>
            <p:ph type="body" sz="quarter" idx="26" hasCustomPrompt="1"/>
          </p:nvPr>
        </p:nvSpPr>
        <p:spPr>
          <a:xfrm>
            <a:off x="9582652" y="2064603"/>
            <a:ext cx="2038613" cy="802357"/>
          </a:xfrm>
          <a:prstGeom prst="rect">
            <a:avLst/>
          </a:prstGeom>
        </p:spPr>
        <p:txBody>
          <a:bodyPr anchor="b" anchorCtr="0">
            <a:spAutoFit/>
          </a:bodyPr>
          <a:lstStyle>
            <a:lvl1pPr marL="0" indent="0">
              <a:lnSpc>
                <a:spcPct val="120000"/>
              </a:lnSpc>
              <a:buNone/>
              <a:defRPr lang="en-US" sz="22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t>
            </a:r>
            <a:r>
              <a:rPr lang="en-US" err="1"/>
              <a:t>amet</a:t>
            </a:r>
            <a:endParaRPr lang="en-US"/>
          </a:p>
        </p:txBody>
      </p:sp>
      <p:sp>
        <p:nvSpPr>
          <p:cNvPr id="57" name="Text Placeholder 4">
            <a:extLst>
              <a:ext uri="{FF2B5EF4-FFF2-40B4-BE49-F238E27FC236}">
                <a16:creationId xmlns:a16="http://schemas.microsoft.com/office/drawing/2014/main" id="{374E3B49-F7C2-8B4E-B9BE-00D14BBB2493}"/>
              </a:ext>
            </a:extLst>
          </p:cNvPr>
          <p:cNvSpPr>
            <a:spLocks noGrp="1"/>
          </p:cNvSpPr>
          <p:nvPr>
            <p:ph type="body" sz="quarter" idx="27" hasCustomPrompt="1"/>
          </p:nvPr>
        </p:nvSpPr>
        <p:spPr>
          <a:xfrm>
            <a:off x="8579765" y="1876235"/>
            <a:ext cx="548643" cy="1128856"/>
          </a:xfrm>
          <a:prstGeom prst="rect">
            <a:avLst/>
          </a:prstGeom>
        </p:spPr>
        <p:txBody>
          <a:bodyPr>
            <a:spAutoFit/>
          </a:bodyPr>
          <a:lstStyle>
            <a:lvl1pPr marL="0" indent="0">
              <a:lnSpc>
                <a:spcPct val="120000"/>
              </a:lnSpc>
              <a:buNone/>
              <a:defRPr lang="en-US" sz="66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3</a:t>
            </a:r>
          </a:p>
        </p:txBody>
      </p:sp>
      <p:cxnSp>
        <p:nvCxnSpPr>
          <p:cNvPr id="58" name="Straight Connector 57">
            <a:extLst>
              <a:ext uri="{FF2B5EF4-FFF2-40B4-BE49-F238E27FC236}">
                <a16:creationId xmlns:a16="http://schemas.microsoft.com/office/drawing/2014/main" id="{B1F0EAA4-8009-6F4C-9B90-5FB2CA7A403B}"/>
              </a:ext>
            </a:extLst>
          </p:cNvPr>
          <p:cNvCxnSpPr>
            <a:cxnSpLocks/>
          </p:cNvCxnSpPr>
          <p:nvPr userDrawn="1"/>
        </p:nvCxnSpPr>
        <p:spPr>
          <a:xfrm>
            <a:off x="9257412" y="2133869"/>
            <a:ext cx="0" cy="3877072"/>
          </a:xfrm>
          <a:prstGeom prst="line">
            <a:avLst/>
          </a:prstGeom>
          <a:ln>
            <a:solidFill>
              <a:schemeClr val="bg2">
                <a:lumMod val="90000"/>
              </a:schemeClr>
            </a:solidFill>
          </a:ln>
          <a:effectLst/>
        </p:spPr>
        <p:style>
          <a:lnRef idx="2">
            <a:schemeClr val="accent1"/>
          </a:lnRef>
          <a:fillRef idx="0">
            <a:schemeClr val="accent1"/>
          </a:fillRef>
          <a:effectRef idx="1">
            <a:schemeClr val="accent1"/>
          </a:effectRef>
          <a:fontRef idx="minor">
            <a:schemeClr val="tx1"/>
          </a:fontRef>
        </p:style>
      </p:cxnSp>
      <p:sp>
        <p:nvSpPr>
          <p:cNvPr id="28" name="Text Placeholder 6">
            <a:extLst>
              <a:ext uri="{FF2B5EF4-FFF2-40B4-BE49-F238E27FC236}">
                <a16:creationId xmlns:a16="http://schemas.microsoft.com/office/drawing/2014/main" id="{CA48554F-2EB7-BC4C-A288-344A5BF6E29C}"/>
              </a:ext>
            </a:extLst>
          </p:cNvPr>
          <p:cNvSpPr>
            <a:spLocks noGrp="1"/>
          </p:cNvSpPr>
          <p:nvPr>
            <p:ph type="body" sz="quarter" idx="13" hasCustomPrompt="1"/>
          </p:nvPr>
        </p:nvSpPr>
        <p:spPr>
          <a:xfrm>
            <a:off x="1845812" y="3029756"/>
            <a:ext cx="2038613" cy="1565129"/>
          </a:xfrm>
          <a:prstGeom prst="rect">
            <a:avLst/>
          </a:prstGeom>
        </p:spPr>
        <p:txBody>
          <a:bodyPr>
            <a:spAutoFit/>
          </a:bodyPr>
          <a:lstStyle>
            <a:lvl1pPr marL="232828" indent="-232828">
              <a:buFont typeface="Wingdings" pitchFamily="2" charset="2"/>
              <a:buChar char="§"/>
              <a:tabLst/>
              <a:defRPr sz="2000">
                <a:latin typeface="Neue Haas Grotesk Text Pro" panose="020B0504020202020204" pitchFamily="34" charset="0"/>
              </a:defRPr>
            </a:lvl1pPr>
            <a:lvl2pPr marL="457189" indent="-224361">
              <a:tabLst/>
              <a:defRPr sz="1733">
                <a:latin typeface="Neue Haas Grotesk Text Pro" panose="020B0504020202020204" pitchFamily="34" charset="0"/>
              </a:defRPr>
            </a:lvl2pPr>
            <a:lvl3pPr marL="692133" indent="-234945">
              <a:tabLst/>
              <a:defRPr sz="1467">
                <a:latin typeface="Neue Haas Grotesk Text Pro" panose="020B0504020202020204" pitchFamily="34" charset="0"/>
              </a:defRPr>
            </a:lvl3pPr>
            <a:lvl4pPr marL="916494" indent="-224361">
              <a:tabLst/>
              <a:defRPr sz="1200">
                <a:latin typeface="Neue Haas Grotesk Text Pro" panose="020B0504020202020204" pitchFamily="34" charset="0"/>
              </a:defRPr>
            </a:lvl4pPr>
          </a:lstStyle>
          <a:p>
            <a:pPr lvl="0"/>
            <a:r>
              <a:rPr lang="en-US"/>
              <a:t>First level</a:t>
            </a:r>
          </a:p>
          <a:p>
            <a:pPr lvl="1"/>
            <a:r>
              <a:rPr lang="en-US"/>
              <a:t>Second level</a:t>
            </a:r>
          </a:p>
          <a:p>
            <a:pPr lvl="2"/>
            <a:r>
              <a:rPr lang="en-US"/>
              <a:t>Third level</a:t>
            </a:r>
          </a:p>
          <a:p>
            <a:pPr lvl="3"/>
            <a:r>
              <a:rPr lang="en-US"/>
              <a:t>Fourth level</a:t>
            </a:r>
          </a:p>
        </p:txBody>
      </p:sp>
      <p:sp>
        <p:nvSpPr>
          <p:cNvPr id="30" name="Text Placeholder 6">
            <a:extLst>
              <a:ext uri="{FF2B5EF4-FFF2-40B4-BE49-F238E27FC236}">
                <a16:creationId xmlns:a16="http://schemas.microsoft.com/office/drawing/2014/main" id="{289F5F9E-6D0C-3F42-9471-DBF3186CDB2C}"/>
              </a:ext>
            </a:extLst>
          </p:cNvPr>
          <p:cNvSpPr>
            <a:spLocks noGrp="1"/>
          </p:cNvSpPr>
          <p:nvPr>
            <p:ph type="body" sz="quarter" idx="28" hasCustomPrompt="1"/>
          </p:nvPr>
        </p:nvSpPr>
        <p:spPr>
          <a:xfrm>
            <a:off x="5740756" y="3029756"/>
            <a:ext cx="2038613" cy="1565129"/>
          </a:xfrm>
          <a:prstGeom prst="rect">
            <a:avLst/>
          </a:prstGeom>
        </p:spPr>
        <p:txBody>
          <a:bodyPr>
            <a:spAutoFit/>
          </a:bodyPr>
          <a:lstStyle>
            <a:lvl1pPr marL="232828" indent="-232828">
              <a:buFont typeface="Wingdings" pitchFamily="2" charset="2"/>
              <a:buChar char="§"/>
              <a:tabLst/>
              <a:defRPr sz="2000">
                <a:latin typeface="Neue Haas Grotesk Text Pro" panose="020B0504020202020204" pitchFamily="34" charset="0"/>
              </a:defRPr>
            </a:lvl1pPr>
            <a:lvl2pPr marL="457189" indent="-224361">
              <a:tabLst/>
              <a:defRPr sz="1733">
                <a:latin typeface="Neue Haas Grotesk Text Pro" panose="020B0504020202020204" pitchFamily="34" charset="0"/>
              </a:defRPr>
            </a:lvl2pPr>
            <a:lvl3pPr marL="692133" indent="-234945">
              <a:tabLst/>
              <a:defRPr sz="1467">
                <a:latin typeface="Neue Haas Grotesk Text Pro" panose="020B0504020202020204" pitchFamily="34" charset="0"/>
              </a:defRPr>
            </a:lvl3pPr>
            <a:lvl4pPr marL="916494" indent="-224361">
              <a:tabLst/>
              <a:defRPr sz="1200">
                <a:latin typeface="Neue Haas Grotesk Text Pro" panose="020B0504020202020204" pitchFamily="34" charset="0"/>
              </a:defRPr>
            </a:lvl4pPr>
          </a:lstStyle>
          <a:p>
            <a:pPr lvl="0"/>
            <a:r>
              <a:rPr lang="en-US"/>
              <a:t>First level</a:t>
            </a:r>
          </a:p>
          <a:p>
            <a:pPr lvl="1"/>
            <a:r>
              <a:rPr lang="en-US"/>
              <a:t>Second level</a:t>
            </a:r>
          </a:p>
          <a:p>
            <a:pPr lvl="2"/>
            <a:r>
              <a:rPr lang="en-US"/>
              <a:t>Third level</a:t>
            </a:r>
          </a:p>
          <a:p>
            <a:pPr lvl="3"/>
            <a:r>
              <a:rPr lang="en-US"/>
              <a:t>Fourth level</a:t>
            </a:r>
          </a:p>
        </p:txBody>
      </p:sp>
      <p:sp>
        <p:nvSpPr>
          <p:cNvPr id="34" name="Text Placeholder 6">
            <a:extLst>
              <a:ext uri="{FF2B5EF4-FFF2-40B4-BE49-F238E27FC236}">
                <a16:creationId xmlns:a16="http://schemas.microsoft.com/office/drawing/2014/main" id="{5EC931E8-5599-D94B-A9AF-31662BC51149}"/>
              </a:ext>
            </a:extLst>
          </p:cNvPr>
          <p:cNvSpPr>
            <a:spLocks noGrp="1"/>
          </p:cNvSpPr>
          <p:nvPr>
            <p:ph type="body" sz="quarter" idx="29" hasCustomPrompt="1"/>
          </p:nvPr>
        </p:nvSpPr>
        <p:spPr>
          <a:xfrm>
            <a:off x="9582652" y="3029756"/>
            <a:ext cx="2038613" cy="1565129"/>
          </a:xfrm>
          <a:prstGeom prst="rect">
            <a:avLst/>
          </a:prstGeom>
        </p:spPr>
        <p:txBody>
          <a:bodyPr>
            <a:spAutoFit/>
          </a:bodyPr>
          <a:lstStyle>
            <a:lvl1pPr marL="232828" indent="-232828">
              <a:buFont typeface="Wingdings" pitchFamily="2" charset="2"/>
              <a:buChar char="§"/>
              <a:tabLst/>
              <a:defRPr sz="2000">
                <a:latin typeface="Neue Haas Grotesk Text Pro" panose="020B0504020202020204" pitchFamily="34" charset="0"/>
              </a:defRPr>
            </a:lvl1pPr>
            <a:lvl2pPr marL="457189" indent="-224361">
              <a:tabLst/>
              <a:defRPr sz="1733">
                <a:latin typeface="Neue Haas Grotesk Text Pro" panose="020B0504020202020204" pitchFamily="34" charset="0"/>
              </a:defRPr>
            </a:lvl2pPr>
            <a:lvl3pPr marL="692133" indent="-234945">
              <a:tabLst/>
              <a:defRPr sz="1467">
                <a:latin typeface="Neue Haas Grotesk Text Pro" panose="020B0504020202020204" pitchFamily="34" charset="0"/>
              </a:defRPr>
            </a:lvl3pPr>
            <a:lvl4pPr marL="916494" indent="-224361">
              <a:tabLst/>
              <a:defRPr sz="1200">
                <a:latin typeface="Neue Haas Grotesk Text Pro" panose="020B0504020202020204" pitchFamily="34" charset="0"/>
              </a:defRPr>
            </a:lvl4pPr>
          </a:lstStyle>
          <a:p>
            <a:pPr lvl="0"/>
            <a:r>
              <a:rPr lang="en-US"/>
              <a:t>First level</a:t>
            </a:r>
          </a:p>
          <a:p>
            <a:pPr lvl="1"/>
            <a:r>
              <a:rPr lang="en-US"/>
              <a:t>Second level</a:t>
            </a:r>
          </a:p>
          <a:p>
            <a:pPr lvl="2"/>
            <a:r>
              <a:rPr lang="en-US"/>
              <a:t>Third level</a:t>
            </a:r>
          </a:p>
          <a:p>
            <a:pPr lvl="3"/>
            <a:r>
              <a:rPr lang="en-US"/>
              <a:t>Fourth level</a:t>
            </a:r>
          </a:p>
        </p:txBody>
      </p:sp>
      <p:sp>
        <p:nvSpPr>
          <p:cNvPr id="16" name="Content Placeholder 3">
            <a:extLst>
              <a:ext uri="{FF2B5EF4-FFF2-40B4-BE49-F238E27FC236}">
                <a16:creationId xmlns:a16="http://schemas.microsoft.com/office/drawing/2014/main" id="{37335180-64D0-C63D-4682-0E6527349CD5}"/>
              </a:ext>
            </a:extLst>
          </p:cNvPr>
          <p:cNvSpPr>
            <a:spLocks noGrp="1"/>
          </p:cNvSpPr>
          <p:nvPr>
            <p:ph sz="quarter" idx="15" hasCustomPrompt="1"/>
          </p:nvPr>
        </p:nvSpPr>
        <p:spPr>
          <a:xfrm>
            <a:off x="853017" y="6531734"/>
            <a:ext cx="10744200"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29306096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 Subtitle + Images (V)">
    <p:bg>
      <p:bgPr>
        <a:solidFill>
          <a:schemeClr val="bg1"/>
        </a:solidFill>
        <a:effectLst/>
      </p:bgPr>
    </p:bg>
    <p:spTree>
      <p:nvGrpSpPr>
        <p:cNvPr id="1" name=""/>
        <p:cNvGrpSpPr/>
        <p:nvPr/>
      </p:nvGrpSpPr>
      <p:grpSpPr>
        <a:xfrm>
          <a:off x="0" y="0"/>
          <a:ext cx="0" cy="0"/>
          <a:chOff x="0" y="0"/>
          <a:chExt cx="0" cy="0"/>
        </a:xfrm>
      </p:grpSpPr>
      <p:sp>
        <p:nvSpPr>
          <p:cNvPr id="38" name="Title 1">
            <a:extLst>
              <a:ext uri="{FF2B5EF4-FFF2-40B4-BE49-F238E27FC236}">
                <a16:creationId xmlns:a16="http://schemas.microsoft.com/office/drawing/2014/main" id="{C16A4DCC-52CC-FF4E-91C1-5F6AC1D93F51}"/>
              </a:ext>
            </a:extLst>
          </p:cNvPr>
          <p:cNvSpPr>
            <a:spLocks noGrp="1"/>
          </p:cNvSpPr>
          <p:nvPr>
            <p:ph type="title" hasCustomPrompt="1"/>
          </p:nvPr>
        </p:nvSpPr>
        <p:spPr>
          <a:xfrm>
            <a:off x="601134" y="1985913"/>
            <a:ext cx="6375303" cy="3358048"/>
          </a:xfrm>
          <a:prstGeom prst="rect">
            <a:avLst/>
          </a:prstGeom>
        </p:spPr>
        <p:txBody>
          <a:bodyPr wrap="square" lIns="0" rIns="0" anchor="t" anchorCtr="0">
            <a:spAutoFit/>
          </a:bodyPr>
          <a:lstStyle>
            <a:lvl1pPr algn="l">
              <a:lnSpc>
                <a:spcPct val="110000"/>
              </a:lnSpc>
              <a:defRPr sz="6667" b="1" cap="none" baseline="0">
                <a:solidFill>
                  <a:schemeClr val="tx2"/>
                </a:solidFill>
                <a:latin typeface="Neue Haas Grotesk Text Pro" panose="020B0504020202020204" pitchFamily="34" charset="0"/>
              </a:defRPr>
            </a:lvl1pPr>
          </a:lstStyle>
          <a:p>
            <a:r>
              <a:rPr lang="en-US"/>
              <a:t>Click to add presentation title here</a:t>
            </a:r>
          </a:p>
        </p:txBody>
      </p:sp>
      <p:grpSp>
        <p:nvGrpSpPr>
          <p:cNvPr id="12" name="Group 11">
            <a:extLst>
              <a:ext uri="{FF2B5EF4-FFF2-40B4-BE49-F238E27FC236}">
                <a16:creationId xmlns:a16="http://schemas.microsoft.com/office/drawing/2014/main" id="{ABDC5A96-024B-9A4C-BE99-A43261583960}"/>
              </a:ext>
            </a:extLst>
          </p:cNvPr>
          <p:cNvGrpSpPr/>
          <p:nvPr userDrawn="1"/>
        </p:nvGrpSpPr>
        <p:grpSpPr>
          <a:xfrm>
            <a:off x="2" y="-1"/>
            <a:ext cx="3781063" cy="1286617"/>
            <a:chOff x="101154" y="-72605"/>
            <a:chExt cx="2285515" cy="777713"/>
          </a:xfrm>
        </p:grpSpPr>
        <p:sp>
          <p:nvSpPr>
            <p:cNvPr id="16" name="Rectangle 15">
              <a:extLst>
                <a:ext uri="{FF2B5EF4-FFF2-40B4-BE49-F238E27FC236}">
                  <a16:creationId xmlns:a16="http://schemas.microsoft.com/office/drawing/2014/main" id="{FADEAD2C-B2AB-3C48-A0BF-C3B7503F4BFE}"/>
                </a:ext>
              </a:extLst>
            </p:cNvPr>
            <p:cNvSpPr/>
            <p:nvPr/>
          </p:nvSpPr>
          <p:spPr>
            <a:xfrm>
              <a:off x="101154" y="-72605"/>
              <a:ext cx="2285515" cy="777713"/>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noAutofit/>
            </a:bodyPr>
            <a:lstStyle/>
            <a:p>
              <a:pPr algn="ctr"/>
              <a:endParaRPr lang="en-US" sz="1800" dirty="0">
                <a:solidFill>
                  <a:srgbClr val="00AAC6"/>
                </a:solidFill>
                <a:latin typeface="Neue Haas Grotesk Text Pro" panose="020B0504020202020204" pitchFamily="34" charset="0"/>
              </a:endParaRPr>
            </a:p>
          </p:txBody>
        </p:sp>
        <p:pic>
          <p:nvPicPr>
            <p:cNvPr id="17" name="Graphic 16">
              <a:extLst>
                <a:ext uri="{FF2B5EF4-FFF2-40B4-BE49-F238E27FC236}">
                  <a16:creationId xmlns:a16="http://schemas.microsoft.com/office/drawing/2014/main" id="{9D76561E-393D-1943-BE4B-7014BC9179A5}"/>
                </a:ext>
              </a:extLst>
            </p:cNvPr>
            <p:cNvPicPr>
              <a:picLocks noChangeAspect="1"/>
            </p:cNvPicPr>
            <p:nvPr/>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502289" y="221418"/>
              <a:ext cx="1479804" cy="236769"/>
            </a:xfrm>
            <a:prstGeom prst="rect">
              <a:avLst/>
            </a:prstGeom>
          </p:spPr>
        </p:pic>
      </p:grpSp>
      <p:sp>
        <p:nvSpPr>
          <p:cNvPr id="34" name="Picture Placeholder 2">
            <a:extLst>
              <a:ext uri="{FF2B5EF4-FFF2-40B4-BE49-F238E27FC236}">
                <a16:creationId xmlns:a16="http://schemas.microsoft.com/office/drawing/2014/main" id="{C7AF47E6-1CD4-9E47-B270-BC2D2B08A17A}"/>
              </a:ext>
            </a:extLst>
          </p:cNvPr>
          <p:cNvSpPr>
            <a:spLocks noGrp="1"/>
          </p:cNvSpPr>
          <p:nvPr>
            <p:ph type="pic" idx="13" hasCustomPrompt="1"/>
          </p:nvPr>
        </p:nvSpPr>
        <p:spPr>
          <a:xfrm>
            <a:off x="9913449" y="0"/>
            <a:ext cx="2278553" cy="6858000"/>
          </a:xfrm>
          <a:prstGeom prst="rect">
            <a:avLst/>
          </a:prstGeom>
          <a:solidFill>
            <a:schemeClr val="bg2"/>
          </a:solidFill>
        </p:spPr>
        <p:txBody>
          <a:bodyPr anchor="ctr">
            <a:noAutofit/>
          </a:bodyPr>
          <a:lstStyle>
            <a:lvl1pPr marL="0" indent="0" algn="ctr">
              <a:buNone/>
              <a:defRPr sz="1867">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dirty="0"/>
              <a:t>Insert </a:t>
            </a:r>
            <a:br>
              <a:rPr lang="en-US" dirty="0"/>
            </a:br>
            <a:r>
              <a:rPr lang="en-US" dirty="0"/>
              <a:t>picture</a:t>
            </a:r>
          </a:p>
        </p:txBody>
      </p:sp>
      <p:sp>
        <p:nvSpPr>
          <p:cNvPr id="3" name="Text Placeholder 2">
            <a:extLst>
              <a:ext uri="{FF2B5EF4-FFF2-40B4-BE49-F238E27FC236}">
                <a16:creationId xmlns:a16="http://schemas.microsoft.com/office/drawing/2014/main" id="{3527ABF3-73F3-B84A-B88F-45D65FDC2D89}"/>
              </a:ext>
            </a:extLst>
          </p:cNvPr>
          <p:cNvSpPr>
            <a:spLocks noGrp="1"/>
          </p:cNvSpPr>
          <p:nvPr>
            <p:ph type="body" sz="quarter" idx="15" hasCustomPrompt="1"/>
          </p:nvPr>
        </p:nvSpPr>
        <p:spPr>
          <a:xfrm>
            <a:off x="601133" y="5435601"/>
            <a:ext cx="6375400" cy="357620"/>
          </a:xfrm>
          <a:prstGeom prst="rect">
            <a:avLst/>
          </a:prstGeom>
        </p:spPr>
        <p:txBody>
          <a:bodyPr lIns="0" tIns="0" rIns="0" bIns="0">
            <a:spAutoFit/>
          </a:bodyPr>
          <a:lstStyle>
            <a:lvl1pPr marL="0" indent="0">
              <a:lnSpc>
                <a:spcPct val="110000"/>
              </a:lnSpc>
              <a:buNone/>
              <a:defRPr sz="2267">
                <a:latin typeface="Neue Haas Grotesk Text Pro" panose="020B0504020202020204" pitchFamily="34" charset="0"/>
              </a:defRPr>
            </a:lvl1pPr>
            <a:lvl2pPr marL="609570" indent="0">
              <a:buNone/>
              <a:defRPr sz="2267"/>
            </a:lvl2pPr>
            <a:lvl3pPr marL="1219140" indent="0">
              <a:buNone/>
              <a:defRPr sz="2267"/>
            </a:lvl3pPr>
            <a:lvl4pPr marL="1828709" indent="0">
              <a:buNone/>
              <a:defRPr sz="2267"/>
            </a:lvl4pPr>
            <a:lvl5pPr marL="2438278" indent="0">
              <a:buNone/>
              <a:defRPr sz="2267"/>
            </a:lvl5pPr>
          </a:lstStyle>
          <a:p>
            <a:pPr lvl="0"/>
            <a:r>
              <a:rPr lang="en-US"/>
              <a:t>Click to add presentation subtitle</a:t>
            </a:r>
          </a:p>
        </p:txBody>
      </p:sp>
      <p:cxnSp>
        <p:nvCxnSpPr>
          <p:cNvPr id="18" name="Straight Connector 17">
            <a:extLst>
              <a:ext uri="{FF2B5EF4-FFF2-40B4-BE49-F238E27FC236}">
                <a16:creationId xmlns:a16="http://schemas.microsoft.com/office/drawing/2014/main" id="{F75DB09C-4008-1A47-AEDA-CF6111345628}"/>
              </a:ext>
            </a:extLst>
          </p:cNvPr>
          <p:cNvCxnSpPr>
            <a:cxnSpLocks/>
          </p:cNvCxnSpPr>
          <p:nvPr userDrawn="1"/>
        </p:nvCxnSpPr>
        <p:spPr>
          <a:xfrm>
            <a:off x="7394757" y="5908907"/>
            <a:ext cx="1450323" cy="0"/>
          </a:xfrm>
          <a:prstGeom prst="line">
            <a:avLst/>
          </a:prstGeom>
          <a:ln w="152400">
            <a:solidFill>
              <a:schemeClr val="tx2"/>
            </a:solidFill>
          </a:ln>
          <a:effectLst/>
        </p:spPr>
        <p:style>
          <a:lnRef idx="2">
            <a:schemeClr val="accent1"/>
          </a:lnRef>
          <a:fillRef idx="0">
            <a:schemeClr val="accent1"/>
          </a:fillRef>
          <a:effectRef idx="1">
            <a:schemeClr val="accent1"/>
          </a:effectRef>
          <a:fontRef idx="minor">
            <a:schemeClr val="tx1"/>
          </a:fontRef>
        </p:style>
      </p:cxnSp>
      <p:sp>
        <p:nvSpPr>
          <p:cNvPr id="19" name="Picture Placeholder 2">
            <a:extLst>
              <a:ext uri="{FF2B5EF4-FFF2-40B4-BE49-F238E27FC236}">
                <a16:creationId xmlns:a16="http://schemas.microsoft.com/office/drawing/2014/main" id="{83DDC482-6B10-F344-B93C-CA77A4E7CE01}"/>
              </a:ext>
            </a:extLst>
          </p:cNvPr>
          <p:cNvSpPr>
            <a:spLocks noGrp="1"/>
          </p:cNvSpPr>
          <p:nvPr>
            <p:ph type="pic" idx="1" hasCustomPrompt="1"/>
          </p:nvPr>
        </p:nvSpPr>
        <p:spPr>
          <a:xfrm>
            <a:off x="7403784" y="1"/>
            <a:ext cx="2279315" cy="5815579"/>
          </a:xfrm>
          <a:prstGeom prst="rect">
            <a:avLst/>
          </a:prstGeom>
          <a:solidFill>
            <a:schemeClr val="bg2"/>
          </a:solidFill>
        </p:spPr>
        <p:txBody>
          <a:bodyPr anchor="ctr">
            <a:noAutofit/>
          </a:bodyPr>
          <a:lstStyle>
            <a:lvl1pPr marL="0" indent="0" algn="ctr">
              <a:buNone/>
              <a:defRPr sz="1867">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dirty="0"/>
              <a:t>Insert </a:t>
            </a:r>
            <a:br>
              <a:rPr lang="en-US" dirty="0"/>
            </a:br>
            <a:r>
              <a:rPr lang="en-US" dirty="0"/>
              <a:t>picture</a:t>
            </a:r>
          </a:p>
        </p:txBody>
      </p:sp>
      <p:sp>
        <p:nvSpPr>
          <p:cNvPr id="21" name="Picture Placeholder 9">
            <a:extLst>
              <a:ext uri="{FF2B5EF4-FFF2-40B4-BE49-F238E27FC236}">
                <a16:creationId xmlns:a16="http://schemas.microsoft.com/office/drawing/2014/main" id="{FCA5223E-FAE3-1343-8428-E2250995B5D4}"/>
              </a:ext>
            </a:extLst>
          </p:cNvPr>
          <p:cNvSpPr>
            <a:spLocks noGrp="1"/>
          </p:cNvSpPr>
          <p:nvPr>
            <p:ph type="pic" sz="quarter" idx="12" hasCustomPrompt="1"/>
          </p:nvPr>
        </p:nvSpPr>
        <p:spPr>
          <a:xfrm>
            <a:off x="4221676" y="396362"/>
            <a:ext cx="2266805" cy="577849"/>
          </a:xfrm>
          <a:prstGeom prst="rect">
            <a:avLst/>
          </a:prstGeom>
        </p:spPr>
        <p:txBody>
          <a:bodyPr lIns="0" tIns="0" rIns="0" bIns="0" anchor="ctr">
            <a:noAutofit/>
          </a:bodyPr>
          <a:lstStyle>
            <a:lvl1pPr marL="0" indent="0">
              <a:buNone/>
              <a:defRPr sz="1867">
                <a:solidFill>
                  <a:schemeClr val="bg2">
                    <a:lumMod val="50000"/>
                  </a:schemeClr>
                </a:solidFill>
                <a:latin typeface="Neue Haas Grotesk Text Pro" panose="020B0504020202020204" pitchFamily="34" charset="0"/>
              </a:defRPr>
            </a:lvl1pPr>
          </a:lstStyle>
          <a:p>
            <a:r>
              <a:rPr lang="en-US" dirty="0"/>
              <a:t>Partner logo</a:t>
            </a:r>
          </a:p>
        </p:txBody>
      </p:sp>
      <p:sp>
        <p:nvSpPr>
          <p:cNvPr id="13" name="Content Placeholder 3">
            <a:extLst>
              <a:ext uri="{FF2B5EF4-FFF2-40B4-BE49-F238E27FC236}">
                <a16:creationId xmlns:a16="http://schemas.microsoft.com/office/drawing/2014/main" id="{FFA6A54D-4E9C-9D31-D095-B27963C4D0A1}"/>
              </a:ext>
            </a:extLst>
          </p:cNvPr>
          <p:cNvSpPr>
            <a:spLocks noGrp="1"/>
          </p:cNvSpPr>
          <p:nvPr>
            <p:ph sz="quarter" idx="11" hasCustomPrompt="1"/>
          </p:nvPr>
        </p:nvSpPr>
        <p:spPr>
          <a:xfrm>
            <a:off x="601134" y="6320575"/>
            <a:ext cx="6375303" cy="141064"/>
          </a:xfrm>
          <a:prstGeom prst="rect">
            <a:avLst/>
          </a:prstGeom>
        </p:spPr>
        <p:txBody>
          <a:bodyPr wrap="square" anchor="b">
            <a:spAutoFit/>
          </a:bodyPr>
          <a:lstStyle>
            <a:lvl1pPr marL="0" indent="0">
              <a:lnSpc>
                <a:spcPts val="1067"/>
              </a:lnSpc>
              <a:spcBef>
                <a:spcPts val="0"/>
              </a:spcBef>
              <a:spcAft>
                <a:spcPts val="267"/>
              </a:spcAft>
              <a:buNone/>
              <a:defRPr sz="1067" b="1">
                <a:solidFill>
                  <a:schemeClr val="tx1">
                    <a:lumMod val="90000"/>
                    <a:lumOff val="10000"/>
                  </a:schemeClr>
                </a:solidFill>
                <a:latin typeface="Neue Haas Grotesk Text Pro" panose="020B0504020202020204" pitchFamily="34" charset="0"/>
              </a:defRPr>
            </a:lvl1pPr>
            <a:lvl2pPr marL="609570" indent="0">
              <a:buNone/>
              <a:defRPr sz="1467"/>
            </a:lvl2pPr>
            <a:lvl3pPr marL="1219140" indent="0">
              <a:buNone/>
              <a:defRPr sz="1400"/>
            </a:lvl3pPr>
            <a:lvl4pPr marL="1828709" indent="0">
              <a:buNone/>
              <a:defRPr sz="1333"/>
            </a:lvl4pPr>
            <a:lvl5pPr marL="2438278" indent="0">
              <a:buNone/>
              <a:defRPr sz="1333"/>
            </a:lvl5pPr>
          </a:lstStyle>
          <a:p>
            <a:pPr lvl="0"/>
            <a:r>
              <a:rPr lang="en-US"/>
              <a:t>Month Year (Optional)</a:t>
            </a:r>
          </a:p>
        </p:txBody>
      </p:sp>
    </p:spTree>
    <p:extLst>
      <p:ext uri="{BB962C8B-B14F-4D97-AF65-F5344CB8AC3E}">
        <p14:creationId xmlns:p14="http://schemas.microsoft.com/office/powerpoint/2010/main" val="166093277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CONTENT + Header + Subheader + Gray Sidebar">
    <p:spTree>
      <p:nvGrpSpPr>
        <p:cNvPr id="1" name=""/>
        <p:cNvGrpSpPr/>
        <p:nvPr/>
      </p:nvGrpSpPr>
      <p:grpSpPr>
        <a:xfrm>
          <a:off x="0" y="0"/>
          <a:ext cx="0" cy="0"/>
          <a:chOff x="0" y="0"/>
          <a:chExt cx="0" cy="0"/>
        </a:xfrm>
      </p:grpSpPr>
      <p:sp>
        <p:nvSpPr>
          <p:cNvPr id="25" name="SmartArt Placeholder 2">
            <a:extLst>
              <a:ext uri="{FF2B5EF4-FFF2-40B4-BE49-F238E27FC236}">
                <a16:creationId xmlns:a16="http://schemas.microsoft.com/office/drawing/2014/main" id="{688D0931-7683-1D40-89BD-3EC58788A27B}"/>
              </a:ext>
            </a:extLst>
          </p:cNvPr>
          <p:cNvSpPr>
            <a:spLocks noGrp="1"/>
          </p:cNvSpPr>
          <p:nvPr>
            <p:ph type="dgm" sz="quarter" idx="30"/>
          </p:nvPr>
        </p:nvSpPr>
        <p:spPr>
          <a:xfrm>
            <a:off x="5015061" y="-4315"/>
            <a:ext cx="7175471" cy="6866768"/>
          </a:xfrm>
          <a:prstGeom prst="rect">
            <a:avLst/>
          </a:prstGeom>
          <a:solidFill>
            <a:schemeClr val="bg2"/>
          </a:solidFill>
        </p:spPr>
        <p:txBody>
          <a:bodyPr>
            <a:noAutofit/>
          </a:bodyPr>
          <a:lstStyle>
            <a:lvl1pPr>
              <a:defRPr>
                <a:noFill/>
                <a:latin typeface="Neue Haas Grotesk Text Pro" panose="020B0504020202020204" pitchFamily="34" charset="0"/>
              </a:defRPr>
            </a:lvl1pPr>
          </a:lstStyle>
          <a:p>
            <a:endParaRPr lang="en-US" dirty="0"/>
          </a:p>
        </p:txBody>
      </p:sp>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853441" y="365760"/>
            <a:ext cx="3495040" cy="2123402"/>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b="1" i="0" smtClean="0">
                <a:effectLst/>
                <a:latin typeface="Neue Haas Grotesk Text Pro" panose="020B0504020202020204" pitchFamily="34" charset="0"/>
              </a:defRPr>
            </a:lvl1pPr>
          </a:lstStyle>
          <a:p>
            <a:pPr>
              <a:lnSpc>
                <a:spcPct val="110000"/>
              </a:lnSpc>
            </a:pPr>
            <a:r>
              <a:rPr lang="en-US"/>
              <a:t>Lorem ipsum dolor sit consectetur</a:t>
            </a:r>
            <a:endParaRPr lang="en-US" sz="4267">
              <a:latin typeface="Neue Haas Grotesk Text Pro" panose="020B0504020202020204" pitchFamily="34" charset="77"/>
            </a:endParaRPr>
          </a:p>
        </p:txBody>
      </p:sp>
      <p:sp>
        <p:nvSpPr>
          <p:cNvPr id="50" name="Text Placeholder 4">
            <a:extLst>
              <a:ext uri="{FF2B5EF4-FFF2-40B4-BE49-F238E27FC236}">
                <a16:creationId xmlns:a16="http://schemas.microsoft.com/office/drawing/2014/main" id="{E2CF89C8-6968-CF4A-9F4D-A0509BA6BE7A}"/>
              </a:ext>
            </a:extLst>
          </p:cNvPr>
          <p:cNvSpPr>
            <a:spLocks noGrp="1"/>
          </p:cNvSpPr>
          <p:nvPr>
            <p:ph type="body" sz="quarter" idx="12" hasCustomPrompt="1"/>
          </p:nvPr>
        </p:nvSpPr>
        <p:spPr>
          <a:xfrm>
            <a:off x="853440" y="2771402"/>
            <a:ext cx="3495040" cy="1220933"/>
          </a:xfrm>
          <a:prstGeom prst="rect">
            <a:avLst/>
          </a:prstGeom>
        </p:spPr>
        <p:txBody>
          <a:bodyPr>
            <a:spAutoFit/>
          </a:bodyPr>
          <a:lstStyle>
            <a:lvl1pPr marL="0" indent="0">
              <a:lnSpc>
                <a:spcPct val="120000"/>
              </a:lnSpc>
              <a:buNone/>
              <a:defRPr lang="en-US" sz="22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amet, consectetur adipiscing elit.</a:t>
            </a:r>
          </a:p>
        </p:txBody>
      </p:sp>
      <p:sp>
        <p:nvSpPr>
          <p:cNvPr id="24" name="Text Placeholder 2">
            <a:extLst>
              <a:ext uri="{FF2B5EF4-FFF2-40B4-BE49-F238E27FC236}">
                <a16:creationId xmlns:a16="http://schemas.microsoft.com/office/drawing/2014/main" id="{6D747BC7-5DB7-6342-83EC-8D17160317FD}"/>
              </a:ext>
            </a:extLst>
          </p:cNvPr>
          <p:cNvSpPr>
            <a:spLocks noGrp="1"/>
          </p:cNvSpPr>
          <p:nvPr>
            <p:ph type="body" sz="quarter" idx="16" hasCustomPrompt="1"/>
          </p:nvPr>
        </p:nvSpPr>
        <p:spPr>
          <a:xfrm>
            <a:off x="5630680" y="469855"/>
            <a:ext cx="1649059" cy="267168"/>
          </a:xfrm>
          <a:prstGeom prst="rect">
            <a:avLst/>
          </a:prstGeom>
        </p:spPr>
        <p:txBody>
          <a:bodyPr lIns="0" tIns="0" rIns="0" bIns="0">
            <a:spAutoFit/>
          </a:bodyPr>
          <a:lstStyle>
            <a:lvl1pPr marL="0" indent="0">
              <a:buNone/>
              <a:defRPr sz="1467" b="1">
                <a:solidFill>
                  <a:srgbClr val="007A96"/>
                </a:solidFill>
                <a:latin typeface="Neue Haas Grotesk Text Pro" panose="020B0504020202020204" pitchFamily="34" charset="0"/>
              </a:defRPr>
            </a:lvl1pPr>
            <a:lvl2pPr marL="609570" indent="0">
              <a:buNone/>
              <a:defRPr sz="2267"/>
            </a:lvl2pPr>
            <a:lvl3pPr marL="1219140" indent="0">
              <a:buNone/>
              <a:defRPr sz="2267"/>
            </a:lvl3pPr>
            <a:lvl4pPr marL="1828709" indent="0">
              <a:buNone/>
              <a:defRPr sz="2267"/>
            </a:lvl4pPr>
            <a:lvl5pPr marL="2438278" indent="0">
              <a:buNone/>
              <a:defRPr sz="2267"/>
            </a:lvl5pPr>
          </a:lstStyle>
          <a:p>
            <a:pPr lvl="0"/>
            <a:r>
              <a:rPr lang="en-US"/>
              <a:t>01</a:t>
            </a:r>
          </a:p>
        </p:txBody>
      </p:sp>
      <p:sp>
        <p:nvSpPr>
          <p:cNvPr id="26" name="Text Placeholder 2">
            <a:extLst>
              <a:ext uri="{FF2B5EF4-FFF2-40B4-BE49-F238E27FC236}">
                <a16:creationId xmlns:a16="http://schemas.microsoft.com/office/drawing/2014/main" id="{12D2583D-0E33-8846-9207-0755E4202478}"/>
              </a:ext>
            </a:extLst>
          </p:cNvPr>
          <p:cNvSpPr>
            <a:spLocks noGrp="1"/>
          </p:cNvSpPr>
          <p:nvPr>
            <p:ph type="body" sz="quarter" idx="22" hasCustomPrompt="1"/>
          </p:nvPr>
        </p:nvSpPr>
        <p:spPr>
          <a:xfrm>
            <a:off x="5630680" y="2515401"/>
            <a:ext cx="1649059" cy="267168"/>
          </a:xfrm>
          <a:prstGeom prst="rect">
            <a:avLst/>
          </a:prstGeom>
        </p:spPr>
        <p:txBody>
          <a:bodyPr lIns="0" tIns="0" rIns="0" bIns="0">
            <a:spAutoFit/>
          </a:bodyPr>
          <a:lstStyle>
            <a:lvl1pPr marL="0" indent="0">
              <a:buNone/>
              <a:defRPr sz="1467" b="1">
                <a:solidFill>
                  <a:srgbClr val="007A96"/>
                </a:solidFill>
                <a:latin typeface="Neue Haas Grotesk Text Pro" panose="020B0504020202020204" pitchFamily="34" charset="0"/>
              </a:defRPr>
            </a:lvl1pPr>
            <a:lvl2pPr marL="609570" indent="0">
              <a:buNone/>
              <a:defRPr sz="2267"/>
            </a:lvl2pPr>
            <a:lvl3pPr marL="1219140" indent="0">
              <a:buNone/>
              <a:defRPr sz="2267"/>
            </a:lvl3pPr>
            <a:lvl4pPr marL="1828709" indent="0">
              <a:buNone/>
              <a:defRPr sz="2267"/>
            </a:lvl4pPr>
            <a:lvl5pPr marL="2438278" indent="0">
              <a:buNone/>
              <a:defRPr sz="2267"/>
            </a:lvl5pPr>
          </a:lstStyle>
          <a:p>
            <a:pPr lvl="0"/>
            <a:r>
              <a:rPr lang="en-US"/>
              <a:t>02</a:t>
            </a:r>
          </a:p>
        </p:txBody>
      </p:sp>
      <p:sp>
        <p:nvSpPr>
          <p:cNvPr id="28" name="Text Placeholder 2">
            <a:extLst>
              <a:ext uri="{FF2B5EF4-FFF2-40B4-BE49-F238E27FC236}">
                <a16:creationId xmlns:a16="http://schemas.microsoft.com/office/drawing/2014/main" id="{7DAA48E0-D65A-9F43-893D-F3C842E166A2}"/>
              </a:ext>
            </a:extLst>
          </p:cNvPr>
          <p:cNvSpPr>
            <a:spLocks noGrp="1"/>
          </p:cNvSpPr>
          <p:nvPr>
            <p:ph type="body" sz="quarter" idx="24" hasCustomPrompt="1"/>
          </p:nvPr>
        </p:nvSpPr>
        <p:spPr>
          <a:xfrm>
            <a:off x="5630680" y="4560948"/>
            <a:ext cx="1649059" cy="267168"/>
          </a:xfrm>
          <a:prstGeom prst="rect">
            <a:avLst/>
          </a:prstGeom>
        </p:spPr>
        <p:txBody>
          <a:bodyPr lIns="0" tIns="0" rIns="0" bIns="0">
            <a:spAutoFit/>
          </a:bodyPr>
          <a:lstStyle>
            <a:lvl1pPr marL="0" indent="0">
              <a:buNone/>
              <a:defRPr sz="1467" b="1">
                <a:solidFill>
                  <a:srgbClr val="007A96"/>
                </a:solidFill>
                <a:latin typeface="Neue Haas Grotesk Text Pro" panose="020B0504020202020204" pitchFamily="34" charset="0"/>
              </a:defRPr>
            </a:lvl1pPr>
            <a:lvl2pPr marL="609570" indent="0">
              <a:buNone/>
              <a:defRPr sz="2267"/>
            </a:lvl2pPr>
            <a:lvl3pPr marL="1219140" indent="0">
              <a:buNone/>
              <a:defRPr sz="2267"/>
            </a:lvl3pPr>
            <a:lvl4pPr marL="1828709" indent="0">
              <a:buNone/>
              <a:defRPr sz="2267"/>
            </a:lvl4pPr>
            <a:lvl5pPr marL="2438278" indent="0">
              <a:buNone/>
              <a:defRPr sz="2267"/>
            </a:lvl5pPr>
          </a:lstStyle>
          <a:p>
            <a:pPr lvl="0"/>
            <a:r>
              <a:rPr lang="en-US"/>
              <a:t>03</a:t>
            </a:r>
          </a:p>
        </p:txBody>
      </p:sp>
      <p:sp>
        <p:nvSpPr>
          <p:cNvPr id="23" name="Text Placeholder 6">
            <a:extLst>
              <a:ext uri="{FF2B5EF4-FFF2-40B4-BE49-F238E27FC236}">
                <a16:creationId xmlns:a16="http://schemas.microsoft.com/office/drawing/2014/main" id="{3FC88FAA-1193-064B-8429-0F3F48582F61}"/>
              </a:ext>
            </a:extLst>
          </p:cNvPr>
          <p:cNvSpPr>
            <a:spLocks noGrp="1"/>
          </p:cNvSpPr>
          <p:nvPr>
            <p:ph type="body" sz="quarter" idx="13" hasCustomPrompt="1"/>
          </p:nvPr>
        </p:nvSpPr>
        <p:spPr>
          <a:xfrm>
            <a:off x="5630677" y="826859"/>
            <a:ext cx="6059756" cy="1250303"/>
          </a:xfrm>
          <a:prstGeom prst="rect">
            <a:avLst/>
          </a:prstGeom>
        </p:spPr>
        <p:txBody>
          <a:bodyPr>
            <a:spAutoFit/>
          </a:bodyPr>
          <a:lstStyle>
            <a:lvl1pPr marL="232828" indent="-232828">
              <a:buFont typeface="Wingdings" pitchFamily="2" charset="2"/>
              <a:buChar char="§"/>
              <a:tabLst/>
              <a:defRPr sz="2000">
                <a:latin typeface="Neue Haas Grotesk Text Pro" panose="020B0504020202020204" pitchFamily="34" charset="0"/>
              </a:defRPr>
            </a:lvl1pPr>
            <a:lvl2pPr marL="457189" indent="-224361">
              <a:tabLst/>
              <a:defRPr sz="1733">
                <a:latin typeface="Neue Haas Grotesk Text Pro" panose="020B0504020202020204" pitchFamily="34" charset="0"/>
              </a:defRPr>
            </a:lvl2pPr>
            <a:lvl3pPr marL="692133" indent="-234945">
              <a:tabLst/>
              <a:defRPr sz="1467">
                <a:latin typeface="Neue Haas Grotesk Text Pro" panose="020B0504020202020204" pitchFamily="34" charset="0"/>
              </a:defRPr>
            </a:lvl3pPr>
            <a:lvl4pPr marL="916494" indent="-224361">
              <a:tabLst/>
              <a:defRPr sz="1200"/>
            </a:lvl4pPr>
          </a:lstStyle>
          <a:p>
            <a:pPr lvl="0"/>
            <a:r>
              <a:rPr lang="en-US"/>
              <a:t>First level</a:t>
            </a:r>
          </a:p>
          <a:p>
            <a:pPr lvl="1"/>
            <a:r>
              <a:rPr lang="en-US"/>
              <a:t>Second level</a:t>
            </a:r>
          </a:p>
          <a:p>
            <a:pPr lvl="2"/>
            <a:r>
              <a:rPr lang="en-US"/>
              <a:t>Third level</a:t>
            </a:r>
          </a:p>
        </p:txBody>
      </p:sp>
      <p:sp>
        <p:nvSpPr>
          <p:cNvPr id="29" name="Text Placeholder 6">
            <a:extLst>
              <a:ext uri="{FF2B5EF4-FFF2-40B4-BE49-F238E27FC236}">
                <a16:creationId xmlns:a16="http://schemas.microsoft.com/office/drawing/2014/main" id="{22785582-A979-AD46-B169-FCB640452F63}"/>
              </a:ext>
            </a:extLst>
          </p:cNvPr>
          <p:cNvSpPr>
            <a:spLocks noGrp="1"/>
          </p:cNvSpPr>
          <p:nvPr>
            <p:ph type="body" sz="quarter" idx="25" hasCustomPrompt="1"/>
          </p:nvPr>
        </p:nvSpPr>
        <p:spPr>
          <a:xfrm>
            <a:off x="5630677" y="2893775"/>
            <a:ext cx="6059756" cy="1250303"/>
          </a:xfrm>
          <a:prstGeom prst="rect">
            <a:avLst/>
          </a:prstGeom>
        </p:spPr>
        <p:txBody>
          <a:bodyPr>
            <a:spAutoFit/>
          </a:bodyPr>
          <a:lstStyle>
            <a:lvl1pPr marL="232828" indent="-232828">
              <a:buFont typeface="Wingdings" pitchFamily="2" charset="2"/>
              <a:buChar char="§"/>
              <a:tabLst/>
              <a:defRPr sz="2000">
                <a:latin typeface="Neue Haas Grotesk Text Pro" panose="020B0504020202020204" pitchFamily="34" charset="0"/>
              </a:defRPr>
            </a:lvl1pPr>
            <a:lvl2pPr marL="457189" indent="-224361">
              <a:tabLst/>
              <a:defRPr sz="1733">
                <a:latin typeface="Neue Haas Grotesk Text Pro" panose="020B0504020202020204" pitchFamily="34" charset="0"/>
              </a:defRPr>
            </a:lvl2pPr>
            <a:lvl3pPr marL="692133" indent="-234945">
              <a:tabLst/>
              <a:defRPr sz="1467">
                <a:latin typeface="Neue Haas Grotesk Text Pro" panose="020B0504020202020204" pitchFamily="34" charset="0"/>
              </a:defRPr>
            </a:lvl3pPr>
            <a:lvl4pPr marL="916494" indent="-224361">
              <a:tabLst/>
              <a:defRPr sz="1200"/>
            </a:lvl4pPr>
          </a:lstStyle>
          <a:p>
            <a:pPr lvl="0"/>
            <a:r>
              <a:rPr lang="en-US"/>
              <a:t>First level</a:t>
            </a:r>
          </a:p>
          <a:p>
            <a:pPr lvl="1"/>
            <a:r>
              <a:rPr lang="en-US"/>
              <a:t>Second level</a:t>
            </a:r>
          </a:p>
          <a:p>
            <a:pPr lvl="2"/>
            <a:r>
              <a:rPr lang="en-US"/>
              <a:t>Third level</a:t>
            </a:r>
          </a:p>
        </p:txBody>
      </p:sp>
      <p:sp>
        <p:nvSpPr>
          <p:cNvPr id="30" name="Text Placeholder 6">
            <a:extLst>
              <a:ext uri="{FF2B5EF4-FFF2-40B4-BE49-F238E27FC236}">
                <a16:creationId xmlns:a16="http://schemas.microsoft.com/office/drawing/2014/main" id="{3A75E004-359B-D54C-AF0F-316938C49C69}"/>
              </a:ext>
            </a:extLst>
          </p:cNvPr>
          <p:cNvSpPr>
            <a:spLocks noGrp="1"/>
          </p:cNvSpPr>
          <p:nvPr>
            <p:ph type="body" sz="quarter" idx="26" hasCustomPrompt="1"/>
          </p:nvPr>
        </p:nvSpPr>
        <p:spPr>
          <a:xfrm>
            <a:off x="5630677" y="4932605"/>
            <a:ext cx="6059756" cy="1250303"/>
          </a:xfrm>
          <a:prstGeom prst="rect">
            <a:avLst/>
          </a:prstGeom>
        </p:spPr>
        <p:txBody>
          <a:bodyPr>
            <a:spAutoFit/>
          </a:bodyPr>
          <a:lstStyle>
            <a:lvl1pPr marL="232828" indent="-232828">
              <a:buFont typeface="Wingdings" pitchFamily="2" charset="2"/>
              <a:buChar char="§"/>
              <a:tabLst/>
              <a:defRPr sz="2000">
                <a:latin typeface="Neue Haas Grotesk Text Pro" panose="020B0504020202020204" pitchFamily="34" charset="0"/>
              </a:defRPr>
            </a:lvl1pPr>
            <a:lvl2pPr marL="457189" indent="-224361">
              <a:tabLst/>
              <a:defRPr sz="1733">
                <a:latin typeface="Neue Haas Grotesk Text Pro" panose="020B0504020202020204" pitchFamily="34" charset="0"/>
              </a:defRPr>
            </a:lvl2pPr>
            <a:lvl3pPr marL="692133" indent="-234945">
              <a:tabLst/>
              <a:defRPr sz="1467">
                <a:latin typeface="Neue Haas Grotesk Text Pro" panose="020B0504020202020204" pitchFamily="34" charset="0"/>
              </a:defRPr>
            </a:lvl3pPr>
            <a:lvl4pPr marL="916494" indent="-224361">
              <a:tabLst/>
              <a:defRPr sz="1200"/>
            </a:lvl4pPr>
          </a:lstStyle>
          <a:p>
            <a:pPr lvl="0"/>
            <a:r>
              <a:rPr lang="en-US"/>
              <a:t>First level</a:t>
            </a:r>
          </a:p>
          <a:p>
            <a:pPr lvl="1"/>
            <a:r>
              <a:rPr lang="en-US"/>
              <a:t>Second level</a:t>
            </a:r>
          </a:p>
          <a:p>
            <a:pPr lvl="2"/>
            <a:r>
              <a:rPr lang="en-US"/>
              <a:t>Third level</a:t>
            </a:r>
          </a:p>
        </p:txBody>
      </p:sp>
      <p:sp>
        <p:nvSpPr>
          <p:cNvPr id="27" name="Slide Number Placeholder 5">
            <a:extLst>
              <a:ext uri="{FF2B5EF4-FFF2-40B4-BE49-F238E27FC236}">
                <a16:creationId xmlns:a16="http://schemas.microsoft.com/office/drawing/2014/main" id="{338DEA80-F4CE-4246-9A5F-53CE9C25E896}"/>
              </a:ext>
            </a:extLst>
          </p:cNvPr>
          <p:cNvSpPr txBox="1">
            <a:spLocks/>
          </p:cNvSpPr>
          <p:nvPr userDrawn="1"/>
        </p:nvSpPr>
        <p:spPr>
          <a:xfrm>
            <a:off x="11690436" y="6429616"/>
            <a:ext cx="500097" cy="365125"/>
          </a:xfrm>
          <a:prstGeom prst="rect">
            <a:avLst/>
          </a:prstGeom>
        </p:spPr>
        <p:txBody>
          <a:bodyPr vert="horz" lIns="121920" tIns="60960" rIns="121920" bIns="60960" rtlCol="0" anchor="ctr">
            <a:noAutofit/>
          </a:bodyPr>
          <a:lstStyle>
            <a:defPPr>
              <a:defRPr lang="en-US"/>
            </a:defPPr>
            <a:lvl1pPr marL="0" algn="l" defTabSz="457200" rtl="0" eaLnBrk="1" latinLnBrk="0" hangingPunct="1">
              <a:defRPr sz="900" b="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9DB2B9AF-7C7A-ED4B-8B47-5EFC4C7403E8}" type="slidenum">
              <a:rPr lang="en-US" sz="1200" b="0" i="0" smtClean="0">
                <a:solidFill>
                  <a:schemeClr val="tx1">
                    <a:lumMod val="90000"/>
                    <a:lumOff val="10000"/>
                  </a:schemeClr>
                </a:solidFill>
                <a:latin typeface="Neue Haas Grotesk Text Pro" panose="020B0504020202020204" pitchFamily="34" charset="0"/>
              </a:rPr>
              <a:pPr/>
              <a:t>‹#›</a:t>
            </a:fld>
            <a:endParaRPr lang="en-US" sz="1200" b="0" i="0" dirty="0">
              <a:solidFill>
                <a:schemeClr val="tx1">
                  <a:lumMod val="90000"/>
                  <a:lumOff val="10000"/>
                </a:schemeClr>
              </a:solidFill>
              <a:latin typeface="Neue Haas Grotesk Text Pro" panose="020B0504020202020204" pitchFamily="34" charset="0"/>
            </a:endParaRPr>
          </a:p>
        </p:txBody>
      </p:sp>
      <p:cxnSp>
        <p:nvCxnSpPr>
          <p:cNvPr id="35" name="Straight Connector 34">
            <a:extLst>
              <a:ext uri="{FF2B5EF4-FFF2-40B4-BE49-F238E27FC236}">
                <a16:creationId xmlns:a16="http://schemas.microsoft.com/office/drawing/2014/main" id="{9181BAF1-3F02-A343-861D-53BB0CCC41AC}"/>
              </a:ext>
            </a:extLst>
          </p:cNvPr>
          <p:cNvCxnSpPr>
            <a:cxnSpLocks/>
          </p:cNvCxnSpPr>
          <p:nvPr userDrawn="1"/>
        </p:nvCxnSpPr>
        <p:spPr>
          <a:xfrm>
            <a:off x="11732300" y="6532175"/>
            <a:ext cx="0" cy="136253"/>
          </a:xfrm>
          <a:prstGeom prst="line">
            <a:avLst/>
          </a:prstGeom>
          <a:ln w="12700">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cxnSp>
      <p:sp>
        <p:nvSpPr>
          <p:cNvPr id="14" name="Content Placeholder 3">
            <a:extLst>
              <a:ext uri="{FF2B5EF4-FFF2-40B4-BE49-F238E27FC236}">
                <a16:creationId xmlns:a16="http://schemas.microsoft.com/office/drawing/2014/main" id="{8C2CE03D-D4E9-8DE8-2793-CA64EE28344F}"/>
              </a:ext>
            </a:extLst>
          </p:cNvPr>
          <p:cNvSpPr>
            <a:spLocks noGrp="1"/>
          </p:cNvSpPr>
          <p:nvPr>
            <p:ph sz="quarter" idx="15" hasCustomPrompt="1"/>
          </p:nvPr>
        </p:nvSpPr>
        <p:spPr>
          <a:xfrm>
            <a:off x="853018" y="6531734"/>
            <a:ext cx="3495041"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355331858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CONTENT + Header + Icon Sections">
    <p:spTree>
      <p:nvGrpSpPr>
        <p:cNvPr id="1" name=""/>
        <p:cNvGrpSpPr/>
        <p:nvPr/>
      </p:nvGrpSpPr>
      <p:grpSpPr>
        <a:xfrm>
          <a:off x="0" y="0"/>
          <a:ext cx="0" cy="0"/>
          <a:chOff x="0" y="0"/>
          <a:chExt cx="0" cy="0"/>
        </a:xfrm>
      </p:grpSpPr>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853441" y="365761"/>
            <a:ext cx="10878859" cy="1401089"/>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b="1" i="0" smtClean="0">
                <a:effectLst/>
                <a:latin typeface="Neue Haas Grotesk Text Pro" panose="020B0504020202020204" pitchFamily="34" charset="0"/>
              </a:defRPr>
            </a:lvl1pPr>
          </a:lstStyle>
          <a:p>
            <a:pPr>
              <a:lnSpc>
                <a:spcPct val="110000"/>
              </a:lnSpc>
            </a:pPr>
            <a:r>
              <a:rPr lang="en-US" sz="4267">
                <a:latin typeface="Neue Haas Grotesk Text Pro" panose="020B0504020202020204" pitchFamily="34" charset="77"/>
              </a:rPr>
              <a:t>Lorem ipsum dolor sit </a:t>
            </a:r>
            <a:r>
              <a:rPr lang="en-US" sz="4267" err="1">
                <a:latin typeface="Neue Haas Grotesk Text Pro" panose="020B0504020202020204" pitchFamily="34" charset="77"/>
              </a:rPr>
              <a:t>amet</a:t>
            </a:r>
            <a:r>
              <a:rPr lang="en-US" sz="4267">
                <a:latin typeface="Neue Haas Grotesk Text Pro" panose="020B0504020202020204" pitchFamily="34" charset="77"/>
              </a:rPr>
              <a:t>, </a:t>
            </a:r>
            <a:r>
              <a:rPr lang="en-US" sz="4267" err="1">
                <a:latin typeface="Neue Haas Grotesk Text Pro" panose="020B0504020202020204" pitchFamily="34" charset="77"/>
              </a:rPr>
              <a:t>consectetur</a:t>
            </a:r>
            <a:r>
              <a:rPr lang="en-US" sz="4267">
                <a:latin typeface="Neue Haas Grotesk Text Pro" panose="020B0504020202020204" pitchFamily="34" charset="77"/>
              </a:rPr>
              <a:t> </a:t>
            </a:r>
            <a:r>
              <a:rPr lang="en-US" sz="4267" err="1">
                <a:latin typeface="Neue Haas Grotesk Text Pro" panose="020B0504020202020204" pitchFamily="34" charset="77"/>
              </a:rPr>
              <a:t>adipiscing</a:t>
            </a:r>
            <a:r>
              <a:rPr lang="en-US" sz="4267">
                <a:latin typeface="Neue Haas Grotesk Text Pro" panose="020B0504020202020204" pitchFamily="34" charset="77"/>
              </a:rPr>
              <a:t> </a:t>
            </a:r>
            <a:r>
              <a:rPr lang="en-US" sz="4267" err="1">
                <a:latin typeface="Neue Haas Grotesk Text Pro" panose="020B0504020202020204" pitchFamily="34" charset="77"/>
              </a:rPr>
              <a:t>elit</a:t>
            </a:r>
            <a:r>
              <a:rPr lang="en-US" sz="4267">
                <a:latin typeface="Neue Haas Grotesk Text Pro" panose="020B0504020202020204" pitchFamily="34" charset="77"/>
              </a:rPr>
              <a:t>, sed do </a:t>
            </a:r>
            <a:r>
              <a:rPr lang="en-US" sz="4267" err="1">
                <a:latin typeface="Neue Haas Grotesk Text Pro" panose="020B0504020202020204" pitchFamily="34" charset="77"/>
              </a:rPr>
              <a:t>eiusmod</a:t>
            </a:r>
            <a:endParaRPr lang="en-US" sz="4267">
              <a:latin typeface="Neue Haas Grotesk Text Pro" panose="020B0504020202020204" pitchFamily="34" charset="77"/>
            </a:endParaRPr>
          </a:p>
        </p:txBody>
      </p:sp>
      <p:sp>
        <p:nvSpPr>
          <p:cNvPr id="50" name="Text Placeholder 4">
            <a:extLst>
              <a:ext uri="{FF2B5EF4-FFF2-40B4-BE49-F238E27FC236}">
                <a16:creationId xmlns:a16="http://schemas.microsoft.com/office/drawing/2014/main" id="{E2CF89C8-6968-CF4A-9F4D-A0509BA6BE7A}"/>
              </a:ext>
            </a:extLst>
          </p:cNvPr>
          <p:cNvSpPr>
            <a:spLocks noGrp="1"/>
          </p:cNvSpPr>
          <p:nvPr>
            <p:ph type="body" sz="quarter" idx="12" hasCustomPrompt="1"/>
          </p:nvPr>
        </p:nvSpPr>
        <p:spPr>
          <a:xfrm>
            <a:off x="853441" y="3022330"/>
            <a:ext cx="2655147" cy="802357"/>
          </a:xfrm>
          <a:prstGeom prst="rect">
            <a:avLst/>
          </a:prstGeom>
        </p:spPr>
        <p:txBody>
          <a:bodyPr anchor="b" anchorCtr="0">
            <a:spAutoFit/>
          </a:bodyPr>
          <a:lstStyle>
            <a:lvl1pPr marL="0" indent="0">
              <a:lnSpc>
                <a:spcPct val="120000"/>
              </a:lnSpc>
              <a:buNone/>
              <a:defRPr lang="en-US" sz="22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consectetur</a:t>
            </a:r>
          </a:p>
        </p:txBody>
      </p:sp>
      <p:sp>
        <p:nvSpPr>
          <p:cNvPr id="39" name="Picture Placeholder 2">
            <a:extLst>
              <a:ext uri="{FF2B5EF4-FFF2-40B4-BE49-F238E27FC236}">
                <a16:creationId xmlns:a16="http://schemas.microsoft.com/office/drawing/2014/main" id="{205E1AE3-C4A7-9F40-B12A-533EDB0D08ED}"/>
              </a:ext>
            </a:extLst>
          </p:cNvPr>
          <p:cNvSpPr>
            <a:spLocks noGrp="1"/>
          </p:cNvSpPr>
          <p:nvPr>
            <p:ph type="pic" idx="16" hasCustomPrompt="1"/>
          </p:nvPr>
        </p:nvSpPr>
        <p:spPr>
          <a:xfrm>
            <a:off x="853440" y="2261483"/>
            <a:ext cx="596053" cy="598020"/>
          </a:xfrm>
          <a:prstGeom prst="rect">
            <a:avLst/>
          </a:prstGeom>
          <a:solidFill>
            <a:schemeClr val="bg2"/>
          </a:solidFill>
        </p:spPr>
        <p:txBody>
          <a:bodyPr anchor="ctr">
            <a:noAutofit/>
          </a:bodyPr>
          <a:lstStyle>
            <a:lvl1pPr marL="0" indent="0" algn="ctr">
              <a:buNone/>
              <a:defRPr sz="1200">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dirty="0"/>
              <a:t>Insert icon</a:t>
            </a:r>
          </a:p>
        </p:txBody>
      </p:sp>
      <p:sp>
        <p:nvSpPr>
          <p:cNvPr id="47" name="Text Placeholder 4">
            <a:extLst>
              <a:ext uri="{FF2B5EF4-FFF2-40B4-BE49-F238E27FC236}">
                <a16:creationId xmlns:a16="http://schemas.microsoft.com/office/drawing/2014/main" id="{1599ED8E-0157-1341-A453-3EE28683C25E}"/>
              </a:ext>
            </a:extLst>
          </p:cNvPr>
          <p:cNvSpPr>
            <a:spLocks noGrp="1"/>
          </p:cNvSpPr>
          <p:nvPr>
            <p:ph type="body" sz="quarter" idx="21" hasCustomPrompt="1"/>
          </p:nvPr>
        </p:nvSpPr>
        <p:spPr>
          <a:xfrm>
            <a:off x="4842933" y="3022330"/>
            <a:ext cx="2655147" cy="802357"/>
          </a:xfrm>
          <a:prstGeom prst="rect">
            <a:avLst/>
          </a:prstGeom>
        </p:spPr>
        <p:txBody>
          <a:bodyPr anchor="b" anchorCtr="0">
            <a:spAutoFit/>
          </a:bodyPr>
          <a:lstStyle>
            <a:lvl1pPr marL="0" indent="0">
              <a:lnSpc>
                <a:spcPct val="120000"/>
              </a:lnSpc>
              <a:buNone/>
              <a:defRPr lang="en-US" sz="22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consectetur</a:t>
            </a:r>
          </a:p>
        </p:txBody>
      </p:sp>
      <p:sp>
        <p:nvSpPr>
          <p:cNvPr id="49" name="Picture Placeholder 2">
            <a:extLst>
              <a:ext uri="{FF2B5EF4-FFF2-40B4-BE49-F238E27FC236}">
                <a16:creationId xmlns:a16="http://schemas.microsoft.com/office/drawing/2014/main" id="{5228064D-2130-6340-BC1F-24DBDBA82B26}"/>
              </a:ext>
            </a:extLst>
          </p:cNvPr>
          <p:cNvSpPr>
            <a:spLocks noGrp="1"/>
          </p:cNvSpPr>
          <p:nvPr>
            <p:ph type="pic" idx="23" hasCustomPrompt="1"/>
          </p:nvPr>
        </p:nvSpPr>
        <p:spPr>
          <a:xfrm>
            <a:off x="4842935" y="2261483"/>
            <a:ext cx="596053" cy="598020"/>
          </a:xfrm>
          <a:prstGeom prst="rect">
            <a:avLst/>
          </a:prstGeom>
          <a:solidFill>
            <a:schemeClr val="bg2"/>
          </a:solidFill>
        </p:spPr>
        <p:txBody>
          <a:bodyPr anchor="ctr">
            <a:noAutofit/>
          </a:bodyPr>
          <a:lstStyle>
            <a:lvl1pPr marL="0" indent="0" algn="ctr">
              <a:buNone/>
              <a:defRPr sz="1200">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dirty="0"/>
              <a:t>Insert icon</a:t>
            </a:r>
          </a:p>
        </p:txBody>
      </p:sp>
      <p:sp>
        <p:nvSpPr>
          <p:cNvPr id="51" name="Text Placeholder 4">
            <a:extLst>
              <a:ext uri="{FF2B5EF4-FFF2-40B4-BE49-F238E27FC236}">
                <a16:creationId xmlns:a16="http://schemas.microsoft.com/office/drawing/2014/main" id="{12E273DA-367D-CF4C-82FF-0AB5F3A7FC24}"/>
              </a:ext>
            </a:extLst>
          </p:cNvPr>
          <p:cNvSpPr>
            <a:spLocks noGrp="1"/>
          </p:cNvSpPr>
          <p:nvPr>
            <p:ph type="body" sz="quarter" idx="24" hasCustomPrompt="1"/>
          </p:nvPr>
        </p:nvSpPr>
        <p:spPr>
          <a:xfrm>
            <a:off x="8832428" y="3022330"/>
            <a:ext cx="2655147" cy="802357"/>
          </a:xfrm>
          <a:prstGeom prst="rect">
            <a:avLst/>
          </a:prstGeom>
        </p:spPr>
        <p:txBody>
          <a:bodyPr anchor="b" anchorCtr="0">
            <a:spAutoFit/>
          </a:bodyPr>
          <a:lstStyle>
            <a:lvl1pPr marL="0" indent="0">
              <a:lnSpc>
                <a:spcPct val="120000"/>
              </a:lnSpc>
              <a:buNone/>
              <a:defRPr lang="en-US" sz="22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consectetur</a:t>
            </a:r>
          </a:p>
        </p:txBody>
      </p:sp>
      <p:sp>
        <p:nvSpPr>
          <p:cNvPr id="53" name="Picture Placeholder 2">
            <a:extLst>
              <a:ext uri="{FF2B5EF4-FFF2-40B4-BE49-F238E27FC236}">
                <a16:creationId xmlns:a16="http://schemas.microsoft.com/office/drawing/2014/main" id="{CD5A25AA-F6BD-454A-8094-DDB658BFD1C6}"/>
              </a:ext>
            </a:extLst>
          </p:cNvPr>
          <p:cNvSpPr>
            <a:spLocks noGrp="1"/>
          </p:cNvSpPr>
          <p:nvPr>
            <p:ph type="pic" idx="26" hasCustomPrompt="1"/>
          </p:nvPr>
        </p:nvSpPr>
        <p:spPr>
          <a:xfrm>
            <a:off x="8832428" y="2261483"/>
            <a:ext cx="596053" cy="598020"/>
          </a:xfrm>
          <a:prstGeom prst="rect">
            <a:avLst/>
          </a:prstGeom>
          <a:solidFill>
            <a:schemeClr val="bg2"/>
          </a:solidFill>
        </p:spPr>
        <p:txBody>
          <a:bodyPr anchor="ctr">
            <a:noAutofit/>
          </a:bodyPr>
          <a:lstStyle>
            <a:lvl1pPr marL="0" indent="0" algn="ctr">
              <a:buNone/>
              <a:defRPr sz="1200">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dirty="0"/>
              <a:t>Insert icon</a:t>
            </a:r>
          </a:p>
        </p:txBody>
      </p:sp>
      <p:sp>
        <p:nvSpPr>
          <p:cNvPr id="26" name="Text Placeholder 6">
            <a:extLst>
              <a:ext uri="{FF2B5EF4-FFF2-40B4-BE49-F238E27FC236}">
                <a16:creationId xmlns:a16="http://schemas.microsoft.com/office/drawing/2014/main" id="{2B3B5A68-015C-A44C-A1D9-5D9178CE7910}"/>
              </a:ext>
            </a:extLst>
          </p:cNvPr>
          <p:cNvSpPr>
            <a:spLocks noGrp="1"/>
          </p:cNvSpPr>
          <p:nvPr>
            <p:ph type="body" sz="quarter" idx="13" hasCustomPrompt="1"/>
          </p:nvPr>
        </p:nvSpPr>
        <p:spPr>
          <a:xfrm>
            <a:off x="853441" y="3992970"/>
            <a:ext cx="2655145" cy="1565129"/>
          </a:xfrm>
          <a:prstGeom prst="rect">
            <a:avLst/>
          </a:prstGeom>
        </p:spPr>
        <p:txBody>
          <a:bodyPr>
            <a:spAutoFit/>
          </a:bodyPr>
          <a:lstStyle>
            <a:lvl1pPr marL="232828" indent="-232828">
              <a:buFont typeface="Wingdings" pitchFamily="2" charset="2"/>
              <a:buChar char="§"/>
              <a:tabLst/>
              <a:defRPr sz="2000">
                <a:latin typeface="Neue Haas Grotesk Text Pro" panose="020B0504020202020204" pitchFamily="34" charset="0"/>
              </a:defRPr>
            </a:lvl1pPr>
            <a:lvl2pPr marL="457189" indent="-224361">
              <a:tabLst/>
              <a:defRPr sz="1733">
                <a:latin typeface="Neue Haas Grotesk Text Pro" panose="020B0504020202020204" pitchFamily="34" charset="0"/>
              </a:defRPr>
            </a:lvl2pPr>
            <a:lvl3pPr marL="692133" indent="-234945">
              <a:tabLst/>
              <a:defRPr sz="1467">
                <a:latin typeface="Neue Haas Grotesk Text Pro" panose="020B0504020202020204" pitchFamily="34" charset="0"/>
              </a:defRPr>
            </a:lvl3pPr>
            <a:lvl4pPr marL="916494" indent="-224361">
              <a:tabLst/>
              <a:defRPr sz="1200">
                <a:latin typeface="Neue Haas Grotesk Text Pro" panose="020B0504020202020204" pitchFamily="34" charset="0"/>
              </a:defRPr>
            </a:lvl4pPr>
          </a:lstStyle>
          <a:p>
            <a:pPr lvl="0"/>
            <a:r>
              <a:rPr lang="en-US"/>
              <a:t>First level</a:t>
            </a:r>
          </a:p>
          <a:p>
            <a:pPr lvl="1"/>
            <a:r>
              <a:rPr lang="en-US"/>
              <a:t>Second level</a:t>
            </a:r>
          </a:p>
          <a:p>
            <a:pPr lvl="2"/>
            <a:r>
              <a:rPr lang="en-US"/>
              <a:t>Third level</a:t>
            </a:r>
          </a:p>
          <a:p>
            <a:pPr lvl="3"/>
            <a:r>
              <a:rPr lang="en-US"/>
              <a:t>Fourth level</a:t>
            </a:r>
          </a:p>
        </p:txBody>
      </p:sp>
      <p:sp>
        <p:nvSpPr>
          <p:cNvPr id="27" name="Text Placeholder 6">
            <a:extLst>
              <a:ext uri="{FF2B5EF4-FFF2-40B4-BE49-F238E27FC236}">
                <a16:creationId xmlns:a16="http://schemas.microsoft.com/office/drawing/2014/main" id="{A6D0EF42-DF9B-0148-8C06-DD9500E36C6F}"/>
              </a:ext>
            </a:extLst>
          </p:cNvPr>
          <p:cNvSpPr>
            <a:spLocks noGrp="1"/>
          </p:cNvSpPr>
          <p:nvPr>
            <p:ph type="body" sz="quarter" idx="27" hasCustomPrompt="1"/>
          </p:nvPr>
        </p:nvSpPr>
        <p:spPr>
          <a:xfrm>
            <a:off x="4842934" y="3992970"/>
            <a:ext cx="2655145" cy="1565129"/>
          </a:xfrm>
          <a:prstGeom prst="rect">
            <a:avLst/>
          </a:prstGeom>
        </p:spPr>
        <p:txBody>
          <a:bodyPr>
            <a:spAutoFit/>
          </a:bodyPr>
          <a:lstStyle>
            <a:lvl1pPr marL="232828" indent="-232828">
              <a:buFont typeface="Wingdings" pitchFamily="2" charset="2"/>
              <a:buChar char="§"/>
              <a:tabLst/>
              <a:defRPr sz="2000">
                <a:latin typeface="Neue Haas Grotesk Text Pro" panose="020B0504020202020204" pitchFamily="34" charset="0"/>
              </a:defRPr>
            </a:lvl1pPr>
            <a:lvl2pPr marL="457189" indent="-224361">
              <a:tabLst/>
              <a:defRPr sz="1733">
                <a:latin typeface="Neue Haas Grotesk Text Pro" panose="020B0504020202020204" pitchFamily="34" charset="0"/>
              </a:defRPr>
            </a:lvl2pPr>
            <a:lvl3pPr marL="692133" indent="-234945">
              <a:tabLst/>
              <a:defRPr sz="1467">
                <a:latin typeface="Neue Haas Grotesk Text Pro" panose="020B0504020202020204" pitchFamily="34" charset="0"/>
              </a:defRPr>
            </a:lvl3pPr>
            <a:lvl4pPr marL="916494" indent="-224361">
              <a:tabLst/>
              <a:defRPr sz="1200">
                <a:latin typeface="Neue Haas Grotesk Text Pro" panose="020B0504020202020204" pitchFamily="34" charset="0"/>
              </a:defRPr>
            </a:lvl4pPr>
          </a:lstStyle>
          <a:p>
            <a:pPr lvl="0"/>
            <a:r>
              <a:rPr lang="en-US"/>
              <a:t>First level</a:t>
            </a:r>
          </a:p>
          <a:p>
            <a:pPr lvl="1"/>
            <a:r>
              <a:rPr lang="en-US"/>
              <a:t>Second level</a:t>
            </a:r>
          </a:p>
          <a:p>
            <a:pPr lvl="2"/>
            <a:r>
              <a:rPr lang="en-US"/>
              <a:t>Third level</a:t>
            </a:r>
          </a:p>
          <a:p>
            <a:pPr lvl="3"/>
            <a:r>
              <a:rPr lang="en-US"/>
              <a:t>Fourth level</a:t>
            </a:r>
          </a:p>
        </p:txBody>
      </p:sp>
      <p:sp>
        <p:nvSpPr>
          <p:cNvPr id="28" name="Text Placeholder 6">
            <a:extLst>
              <a:ext uri="{FF2B5EF4-FFF2-40B4-BE49-F238E27FC236}">
                <a16:creationId xmlns:a16="http://schemas.microsoft.com/office/drawing/2014/main" id="{64CA032F-E835-F145-828E-0B2C3B7F28ED}"/>
              </a:ext>
            </a:extLst>
          </p:cNvPr>
          <p:cNvSpPr>
            <a:spLocks noGrp="1"/>
          </p:cNvSpPr>
          <p:nvPr>
            <p:ph type="body" sz="quarter" idx="28" hasCustomPrompt="1"/>
          </p:nvPr>
        </p:nvSpPr>
        <p:spPr>
          <a:xfrm>
            <a:off x="8832429" y="3992970"/>
            <a:ext cx="2655145" cy="1565129"/>
          </a:xfrm>
          <a:prstGeom prst="rect">
            <a:avLst/>
          </a:prstGeom>
        </p:spPr>
        <p:txBody>
          <a:bodyPr>
            <a:spAutoFit/>
          </a:bodyPr>
          <a:lstStyle>
            <a:lvl1pPr marL="232828" indent="-232828">
              <a:buFont typeface="Wingdings" pitchFamily="2" charset="2"/>
              <a:buChar char="§"/>
              <a:tabLst/>
              <a:defRPr sz="2000">
                <a:latin typeface="Neue Haas Grotesk Text Pro" panose="020B0504020202020204" pitchFamily="34" charset="0"/>
              </a:defRPr>
            </a:lvl1pPr>
            <a:lvl2pPr marL="457189" indent="-224361">
              <a:tabLst/>
              <a:defRPr sz="1733">
                <a:latin typeface="Neue Haas Grotesk Text Pro" panose="020B0504020202020204" pitchFamily="34" charset="0"/>
              </a:defRPr>
            </a:lvl2pPr>
            <a:lvl3pPr marL="692133" indent="-234945">
              <a:tabLst/>
              <a:defRPr sz="1467">
                <a:latin typeface="Neue Haas Grotesk Text Pro" panose="020B0504020202020204" pitchFamily="34" charset="0"/>
              </a:defRPr>
            </a:lvl3pPr>
            <a:lvl4pPr marL="916494" indent="-224361">
              <a:tabLst/>
              <a:defRPr sz="1200">
                <a:latin typeface="Neue Haas Grotesk Text Pro" panose="020B0504020202020204" pitchFamily="34" charset="0"/>
              </a:defRPr>
            </a:lvl4pPr>
          </a:lstStyle>
          <a:p>
            <a:pPr lvl="0"/>
            <a:r>
              <a:rPr lang="en-US"/>
              <a:t>First level</a:t>
            </a:r>
          </a:p>
          <a:p>
            <a:pPr lvl="1"/>
            <a:r>
              <a:rPr lang="en-US"/>
              <a:t>Second level</a:t>
            </a:r>
          </a:p>
          <a:p>
            <a:pPr lvl="2"/>
            <a:r>
              <a:rPr lang="en-US"/>
              <a:t>Third level</a:t>
            </a:r>
          </a:p>
          <a:p>
            <a:pPr lvl="3"/>
            <a:r>
              <a:rPr lang="en-US"/>
              <a:t>Fourth level</a:t>
            </a:r>
          </a:p>
        </p:txBody>
      </p:sp>
      <p:sp>
        <p:nvSpPr>
          <p:cNvPr id="13" name="Content Placeholder 3">
            <a:extLst>
              <a:ext uri="{FF2B5EF4-FFF2-40B4-BE49-F238E27FC236}">
                <a16:creationId xmlns:a16="http://schemas.microsoft.com/office/drawing/2014/main" id="{10C19AF8-5EB3-C7D0-3872-428522A73BDB}"/>
              </a:ext>
            </a:extLst>
          </p:cNvPr>
          <p:cNvSpPr>
            <a:spLocks noGrp="1"/>
          </p:cNvSpPr>
          <p:nvPr>
            <p:ph sz="quarter" idx="15" hasCustomPrompt="1"/>
          </p:nvPr>
        </p:nvSpPr>
        <p:spPr>
          <a:xfrm>
            <a:off x="853017" y="6531734"/>
            <a:ext cx="10744200"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223992611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CONTENT + Header + Icon Sections + Gray Sidebar">
    <p:spTree>
      <p:nvGrpSpPr>
        <p:cNvPr id="1" name=""/>
        <p:cNvGrpSpPr/>
        <p:nvPr/>
      </p:nvGrpSpPr>
      <p:grpSpPr>
        <a:xfrm>
          <a:off x="0" y="0"/>
          <a:ext cx="0" cy="0"/>
          <a:chOff x="0" y="0"/>
          <a:chExt cx="0" cy="0"/>
        </a:xfrm>
      </p:grpSpPr>
      <p:sp>
        <p:nvSpPr>
          <p:cNvPr id="40" name="SmartArt Placeholder 2">
            <a:extLst>
              <a:ext uri="{FF2B5EF4-FFF2-40B4-BE49-F238E27FC236}">
                <a16:creationId xmlns:a16="http://schemas.microsoft.com/office/drawing/2014/main" id="{A866777C-7724-4846-AEE2-CAE69DECBD40}"/>
              </a:ext>
            </a:extLst>
          </p:cNvPr>
          <p:cNvSpPr>
            <a:spLocks noGrp="1"/>
          </p:cNvSpPr>
          <p:nvPr>
            <p:ph type="dgm" sz="quarter" idx="30"/>
          </p:nvPr>
        </p:nvSpPr>
        <p:spPr>
          <a:xfrm>
            <a:off x="7185997" y="-4315"/>
            <a:ext cx="5004535" cy="6866768"/>
          </a:xfrm>
          <a:prstGeom prst="rect">
            <a:avLst/>
          </a:prstGeom>
          <a:solidFill>
            <a:schemeClr val="bg2"/>
          </a:solidFill>
        </p:spPr>
        <p:txBody>
          <a:bodyPr>
            <a:noAutofit/>
          </a:bodyPr>
          <a:lstStyle>
            <a:lvl1pPr>
              <a:defRPr>
                <a:noFill/>
                <a:latin typeface="Neue Haas Grotesk Text Pro" panose="020B0504020202020204" pitchFamily="34" charset="0"/>
              </a:defRPr>
            </a:lvl1pPr>
          </a:lstStyle>
          <a:p>
            <a:endParaRPr lang="en-US" dirty="0"/>
          </a:p>
        </p:txBody>
      </p:sp>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853444" y="365761"/>
            <a:ext cx="5662505" cy="1401089"/>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b="1" i="0" smtClean="0">
                <a:effectLst/>
                <a:latin typeface="Neue Haas Grotesk Text Pro" panose="020B0504020202020204" pitchFamily="34" charset="0"/>
              </a:defRPr>
            </a:lvl1pPr>
          </a:lstStyle>
          <a:p>
            <a:pPr>
              <a:lnSpc>
                <a:spcPct val="110000"/>
              </a:lnSpc>
            </a:pPr>
            <a:r>
              <a:rPr lang="en-US" sz="4267">
                <a:latin typeface="Neue Haas Grotesk Text Pro" panose="020B0504020202020204" pitchFamily="34" charset="77"/>
              </a:rPr>
              <a:t>Lorem ipsum dolor sit </a:t>
            </a:r>
            <a:r>
              <a:rPr lang="en-US" sz="4267" err="1">
                <a:latin typeface="Neue Haas Grotesk Text Pro" panose="020B0504020202020204" pitchFamily="34" charset="77"/>
              </a:rPr>
              <a:t>amet</a:t>
            </a:r>
            <a:r>
              <a:rPr lang="en-US" sz="4267">
                <a:latin typeface="Neue Haas Grotesk Text Pro" panose="020B0504020202020204" pitchFamily="34" charset="77"/>
              </a:rPr>
              <a:t>, </a:t>
            </a:r>
            <a:r>
              <a:rPr lang="en-US" sz="4267" err="1">
                <a:latin typeface="Neue Haas Grotesk Text Pro" panose="020B0504020202020204" pitchFamily="34" charset="77"/>
              </a:rPr>
              <a:t>consectetur</a:t>
            </a:r>
            <a:endParaRPr lang="en-US" sz="4267">
              <a:latin typeface="Neue Haas Grotesk Text Pro" panose="020B0504020202020204" pitchFamily="34" charset="77"/>
            </a:endParaRPr>
          </a:p>
        </p:txBody>
      </p:sp>
      <p:sp>
        <p:nvSpPr>
          <p:cNvPr id="50" name="Text Placeholder 4">
            <a:extLst>
              <a:ext uri="{FF2B5EF4-FFF2-40B4-BE49-F238E27FC236}">
                <a16:creationId xmlns:a16="http://schemas.microsoft.com/office/drawing/2014/main" id="{E2CF89C8-6968-CF4A-9F4D-A0509BA6BE7A}"/>
              </a:ext>
            </a:extLst>
          </p:cNvPr>
          <p:cNvSpPr>
            <a:spLocks noGrp="1"/>
          </p:cNvSpPr>
          <p:nvPr>
            <p:ph type="body" sz="quarter" idx="12" hasCustomPrompt="1"/>
          </p:nvPr>
        </p:nvSpPr>
        <p:spPr>
          <a:xfrm>
            <a:off x="1598508" y="2121534"/>
            <a:ext cx="1842347" cy="802357"/>
          </a:xfrm>
          <a:prstGeom prst="rect">
            <a:avLst/>
          </a:prstGeom>
        </p:spPr>
        <p:txBody>
          <a:bodyPr anchor="b" anchorCtr="0">
            <a:spAutoFit/>
          </a:bodyPr>
          <a:lstStyle>
            <a:lvl1pPr marL="0" indent="0">
              <a:lnSpc>
                <a:spcPct val="120000"/>
              </a:lnSpc>
              <a:buNone/>
              <a:defRPr lang="en-US" sz="22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amet</a:t>
            </a:r>
          </a:p>
        </p:txBody>
      </p:sp>
      <p:sp>
        <p:nvSpPr>
          <p:cNvPr id="29" name="Text Placeholder 2">
            <a:extLst>
              <a:ext uri="{FF2B5EF4-FFF2-40B4-BE49-F238E27FC236}">
                <a16:creationId xmlns:a16="http://schemas.microsoft.com/office/drawing/2014/main" id="{550EB99D-17CD-794D-B59B-D726EBD26702}"/>
              </a:ext>
            </a:extLst>
          </p:cNvPr>
          <p:cNvSpPr>
            <a:spLocks noGrp="1"/>
          </p:cNvSpPr>
          <p:nvPr>
            <p:ph type="body" sz="quarter" idx="20" hasCustomPrompt="1"/>
          </p:nvPr>
        </p:nvSpPr>
        <p:spPr>
          <a:xfrm>
            <a:off x="1598508" y="3058617"/>
            <a:ext cx="1842347" cy="790047"/>
          </a:xfrm>
          <a:prstGeom prst="rect">
            <a:avLst/>
          </a:prstGeom>
        </p:spPr>
        <p:txBody>
          <a:bodyPr lIns="0" tIns="0" rIns="0" bIns="0">
            <a:spAutoFit/>
          </a:bodyPr>
          <a:lstStyle>
            <a:lvl1pPr marL="0" marR="0" indent="0" algn="l" defTabSz="609570" rtl="0" eaLnBrk="1" fontAlgn="auto" latinLnBrk="0" hangingPunct="1">
              <a:lnSpc>
                <a:spcPct val="120000"/>
              </a:lnSpc>
              <a:spcBef>
                <a:spcPts val="1568"/>
              </a:spcBef>
              <a:spcAft>
                <a:spcPts val="0"/>
              </a:spcAft>
              <a:buClrTx/>
              <a:buSzTx/>
              <a:buFont typeface="Wingdings" pitchFamily="2" charset="2"/>
              <a:buNone/>
              <a:tabLst/>
              <a:defRPr lang="en-US" sz="1467" b="0" i="0" smtClean="0">
                <a:effectLst/>
                <a:latin typeface="Neue Haas Grotesk Text Pro" panose="020B0504020202020204" pitchFamily="34" charset="0"/>
              </a:defRPr>
            </a:lvl1pPr>
            <a:lvl2pPr marL="609570" indent="0">
              <a:buNone/>
              <a:defRPr sz="2267"/>
            </a:lvl2pPr>
            <a:lvl3pPr marL="1219140" indent="0">
              <a:buNone/>
              <a:defRPr sz="2267"/>
            </a:lvl3pPr>
            <a:lvl4pPr marL="1828709" indent="0">
              <a:buNone/>
              <a:defRPr sz="2267"/>
            </a:lvl4pPr>
            <a:lvl5pPr marL="2438278" indent="0">
              <a:buNone/>
              <a:defRPr sz="2267"/>
            </a:lvl5pPr>
          </a:lstStyle>
          <a:p>
            <a:pPr lvl="0"/>
            <a:r>
              <a:rPr lang="en-US"/>
              <a:t>Lorem ipsum dolor sit amet, consectetur adipiscing elit.</a:t>
            </a:r>
          </a:p>
        </p:txBody>
      </p:sp>
      <p:sp>
        <p:nvSpPr>
          <p:cNvPr id="39" name="Picture Placeholder 2">
            <a:extLst>
              <a:ext uri="{FF2B5EF4-FFF2-40B4-BE49-F238E27FC236}">
                <a16:creationId xmlns:a16="http://schemas.microsoft.com/office/drawing/2014/main" id="{205E1AE3-C4A7-9F40-B12A-533EDB0D08ED}"/>
              </a:ext>
            </a:extLst>
          </p:cNvPr>
          <p:cNvSpPr>
            <a:spLocks noGrp="1"/>
          </p:cNvSpPr>
          <p:nvPr>
            <p:ph type="pic" idx="16" hasCustomPrompt="1"/>
          </p:nvPr>
        </p:nvSpPr>
        <p:spPr>
          <a:xfrm>
            <a:off x="853440" y="2139563"/>
            <a:ext cx="596053" cy="598020"/>
          </a:xfrm>
          <a:prstGeom prst="rect">
            <a:avLst/>
          </a:prstGeom>
          <a:solidFill>
            <a:schemeClr val="bg2"/>
          </a:solidFill>
        </p:spPr>
        <p:txBody>
          <a:bodyPr anchor="ctr">
            <a:noAutofit/>
          </a:bodyPr>
          <a:lstStyle>
            <a:lvl1pPr marL="0" indent="0" algn="ctr">
              <a:buNone/>
              <a:defRPr sz="1200">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dirty="0"/>
              <a:t>Insert icon</a:t>
            </a:r>
          </a:p>
        </p:txBody>
      </p:sp>
      <p:sp>
        <p:nvSpPr>
          <p:cNvPr id="24" name="Text Placeholder 4">
            <a:extLst>
              <a:ext uri="{FF2B5EF4-FFF2-40B4-BE49-F238E27FC236}">
                <a16:creationId xmlns:a16="http://schemas.microsoft.com/office/drawing/2014/main" id="{93C34DA7-35BA-0142-B107-BDF7708907D6}"/>
              </a:ext>
            </a:extLst>
          </p:cNvPr>
          <p:cNvSpPr>
            <a:spLocks noGrp="1"/>
          </p:cNvSpPr>
          <p:nvPr>
            <p:ph type="body" sz="quarter" idx="21" hasCustomPrompt="1"/>
          </p:nvPr>
        </p:nvSpPr>
        <p:spPr>
          <a:xfrm>
            <a:off x="4646508" y="2121534"/>
            <a:ext cx="1842347" cy="802357"/>
          </a:xfrm>
          <a:prstGeom prst="rect">
            <a:avLst/>
          </a:prstGeom>
        </p:spPr>
        <p:txBody>
          <a:bodyPr anchor="b" anchorCtr="0">
            <a:spAutoFit/>
          </a:bodyPr>
          <a:lstStyle>
            <a:lvl1pPr marL="0" indent="0">
              <a:lnSpc>
                <a:spcPct val="120000"/>
              </a:lnSpc>
              <a:buNone/>
              <a:defRPr lang="en-US" sz="22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amet</a:t>
            </a:r>
          </a:p>
        </p:txBody>
      </p:sp>
      <p:sp>
        <p:nvSpPr>
          <p:cNvPr id="25" name="Text Placeholder 2">
            <a:extLst>
              <a:ext uri="{FF2B5EF4-FFF2-40B4-BE49-F238E27FC236}">
                <a16:creationId xmlns:a16="http://schemas.microsoft.com/office/drawing/2014/main" id="{54673579-935E-0F43-BE8F-7A1C09433154}"/>
              </a:ext>
            </a:extLst>
          </p:cNvPr>
          <p:cNvSpPr>
            <a:spLocks noGrp="1"/>
          </p:cNvSpPr>
          <p:nvPr>
            <p:ph type="body" sz="quarter" idx="22" hasCustomPrompt="1"/>
          </p:nvPr>
        </p:nvSpPr>
        <p:spPr>
          <a:xfrm>
            <a:off x="4646508" y="3058617"/>
            <a:ext cx="1842347" cy="790047"/>
          </a:xfrm>
          <a:prstGeom prst="rect">
            <a:avLst/>
          </a:prstGeom>
        </p:spPr>
        <p:txBody>
          <a:bodyPr lIns="0" tIns="0" rIns="0" bIns="0">
            <a:spAutoFit/>
          </a:bodyPr>
          <a:lstStyle>
            <a:lvl1pPr marL="0" marR="0" indent="0" algn="l" defTabSz="609570" rtl="0" eaLnBrk="1" fontAlgn="auto" latinLnBrk="0" hangingPunct="1">
              <a:lnSpc>
                <a:spcPct val="120000"/>
              </a:lnSpc>
              <a:spcBef>
                <a:spcPts val="1568"/>
              </a:spcBef>
              <a:spcAft>
                <a:spcPts val="0"/>
              </a:spcAft>
              <a:buClrTx/>
              <a:buSzTx/>
              <a:buFont typeface="Wingdings" pitchFamily="2" charset="2"/>
              <a:buNone/>
              <a:tabLst/>
              <a:defRPr lang="en-US" sz="1467" b="0" i="0" smtClean="0">
                <a:effectLst/>
                <a:latin typeface="Neue Haas Grotesk Text Pro" panose="020B0504020202020204" pitchFamily="34" charset="0"/>
              </a:defRPr>
            </a:lvl1pPr>
            <a:lvl2pPr marL="609570" indent="0">
              <a:buNone/>
              <a:defRPr sz="2267"/>
            </a:lvl2pPr>
            <a:lvl3pPr marL="1219140" indent="0">
              <a:buNone/>
              <a:defRPr sz="2267"/>
            </a:lvl3pPr>
            <a:lvl4pPr marL="1828709" indent="0">
              <a:buNone/>
              <a:defRPr sz="2267"/>
            </a:lvl4pPr>
            <a:lvl5pPr marL="2438278" indent="0">
              <a:buNone/>
              <a:defRPr sz="2267"/>
            </a:lvl5pPr>
          </a:lstStyle>
          <a:p>
            <a:pPr lvl="0"/>
            <a:r>
              <a:rPr lang="en-US"/>
              <a:t>Lorem ipsum dolor sit amet, consectetur adipiscing elit.</a:t>
            </a:r>
          </a:p>
        </p:txBody>
      </p:sp>
      <p:sp>
        <p:nvSpPr>
          <p:cNvPr id="26" name="Picture Placeholder 2">
            <a:extLst>
              <a:ext uri="{FF2B5EF4-FFF2-40B4-BE49-F238E27FC236}">
                <a16:creationId xmlns:a16="http://schemas.microsoft.com/office/drawing/2014/main" id="{ADC375FE-1081-F84C-82BA-E4879F92E489}"/>
              </a:ext>
            </a:extLst>
          </p:cNvPr>
          <p:cNvSpPr>
            <a:spLocks noGrp="1"/>
          </p:cNvSpPr>
          <p:nvPr>
            <p:ph type="pic" idx="23" hasCustomPrompt="1"/>
          </p:nvPr>
        </p:nvSpPr>
        <p:spPr>
          <a:xfrm>
            <a:off x="3928535" y="2139563"/>
            <a:ext cx="596053" cy="598020"/>
          </a:xfrm>
          <a:prstGeom prst="rect">
            <a:avLst/>
          </a:prstGeom>
          <a:solidFill>
            <a:schemeClr val="bg2"/>
          </a:solidFill>
        </p:spPr>
        <p:txBody>
          <a:bodyPr anchor="ctr">
            <a:noAutofit/>
          </a:bodyPr>
          <a:lstStyle>
            <a:lvl1pPr marL="0" indent="0" algn="ctr">
              <a:buNone/>
              <a:defRPr sz="1200">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dirty="0"/>
              <a:t>Insert icon</a:t>
            </a:r>
          </a:p>
        </p:txBody>
      </p:sp>
      <p:sp>
        <p:nvSpPr>
          <p:cNvPr id="27" name="Text Placeholder 4">
            <a:extLst>
              <a:ext uri="{FF2B5EF4-FFF2-40B4-BE49-F238E27FC236}">
                <a16:creationId xmlns:a16="http://schemas.microsoft.com/office/drawing/2014/main" id="{403422E2-D9BF-2E4D-B424-7D8C3057CAD7}"/>
              </a:ext>
            </a:extLst>
          </p:cNvPr>
          <p:cNvSpPr>
            <a:spLocks noGrp="1"/>
          </p:cNvSpPr>
          <p:nvPr>
            <p:ph type="body" sz="quarter" idx="24" hasCustomPrompt="1"/>
          </p:nvPr>
        </p:nvSpPr>
        <p:spPr>
          <a:xfrm>
            <a:off x="1598508" y="4275452"/>
            <a:ext cx="1842347" cy="802357"/>
          </a:xfrm>
          <a:prstGeom prst="rect">
            <a:avLst/>
          </a:prstGeom>
        </p:spPr>
        <p:txBody>
          <a:bodyPr anchor="b" anchorCtr="0">
            <a:spAutoFit/>
          </a:bodyPr>
          <a:lstStyle>
            <a:lvl1pPr marL="0" indent="0">
              <a:lnSpc>
                <a:spcPct val="120000"/>
              </a:lnSpc>
              <a:buNone/>
              <a:defRPr lang="en-US" sz="22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amet</a:t>
            </a:r>
          </a:p>
        </p:txBody>
      </p:sp>
      <p:sp>
        <p:nvSpPr>
          <p:cNvPr id="28" name="Text Placeholder 2">
            <a:extLst>
              <a:ext uri="{FF2B5EF4-FFF2-40B4-BE49-F238E27FC236}">
                <a16:creationId xmlns:a16="http://schemas.microsoft.com/office/drawing/2014/main" id="{DA53AA2D-2292-E746-97A3-C8C58D6CFA2B}"/>
              </a:ext>
            </a:extLst>
          </p:cNvPr>
          <p:cNvSpPr>
            <a:spLocks noGrp="1"/>
          </p:cNvSpPr>
          <p:nvPr>
            <p:ph type="body" sz="quarter" idx="25" hasCustomPrompt="1"/>
          </p:nvPr>
        </p:nvSpPr>
        <p:spPr>
          <a:xfrm>
            <a:off x="1598508" y="5212537"/>
            <a:ext cx="1842347" cy="790047"/>
          </a:xfrm>
          <a:prstGeom prst="rect">
            <a:avLst/>
          </a:prstGeom>
        </p:spPr>
        <p:txBody>
          <a:bodyPr lIns="0" tIns="0" rIns="0" bIns="0">
            <a:spAutoFit/>
          </a:bodyPr>
          <a:lstStyle>
            <a:lvl1pPr marL="0" marR="0" indent="0" algn="l" defTabSz="609570" rtl="0" eaLnBrk="1" fontAlgn="auto" latinLnBrk="0" hangingPunct="1">
              <a:lnSpc>
                <a:spcPct val="120000"/>
              </a:lnSpc>
              <a:spcBef>
                <a:spcPts val="1568"/>
              </a:spcBef>
              <a:spcAft>
                <a:spcPts val="0"/>
              </a:spcAft>
              <a:buClrTx/>
              <a:buSzTx/>
              <a:buFont typeface="Wingdings" pitchFamily="2" charset="2"/>
              <a:buNone/>
              <a:tabLst/>
              <a:defRPr lang="en-US" sz="1467" b="0" i="0" smtClean="0">
                <a:effectLst/>
                <a:latin typeface="Neue Haas Grotesk Text Pro" panose="020B0504020202020204" pitchFamily="34" charset="0"/>
              </a:defRPr>
            </a:lvl1pPr>
            <a:lvl2pPr marL="609570" indent="0">
              <a:buNone/>
              <a:defRPr sz="2267"/>
            </a:lvl2pPr>
            <a:lvl3pPr marL="1219140" indent="0">
              <a:buNone/>
              <a:defRPr sz="2267"/>
            </a:lvl3pPr>
            <a:lvl4pPr marL="1828709" indent="0">
              <a:buNone/>
              <a:defRPr sz="2267"/>
            </a:lvl4pPr>
            <a:lvl5pPr marL="2438278" indent="0">
              <a:buNone/>
              <a:defRPr sz="2267"/>
            </a:lvl5pPr>
          </a:lstStyle>
          <a:p>
            <a:pPr lvl="0"/>
            <a:r>
              <a:rPr lang="en-US"/>
              <a:t>Lorem ipsum dolor sit amet, consectetur adipiscing elit.</a:t>
            </a:r>
          </a:p>
        </p:txBody>
      </p:sp>
      <p:sp>
        <p:nvSpPr>
          <p:cNvPr id="30" name="Picture Placeholder 2">
            <a:extLst>
              <a:ext uri="{FF2B5EF4-FFF2-40B4-BE49-F238E27FC236}">
                <a16:creationId xmlns:a16="http://schemas.microsoft.com/office/drawing/2014/main" id="{BA81A13E-7277-EA4F-ABFC-55FB35253C20}"/>
              </a:ext>
            </a:extLst>
          </p:cNvPr>
          <p:cNvSpPr>
            <a:spLocks noGrp="1"/>
          </p:cNvSpPr>
          <p:nvPr>
            <p:ph type="pic" idx="26" hasCustomPrompt="1"/>
          </p:nvPr>
        </p:nvSpPr>
        <p:spPr>
          <a:xfrm>
            <a:off x="853440" y="4293483"/>
            <a:ext cx="596053" cy="598020"/>
          </a:xfrm>
          <a:prstGeom prst="rect">
            <a:avLst/>
          </a:prstGeom>
          <a:solidFill>
            <a:schemeClr val="bg2"/>
          </a:solidFill>
        </p:spPr>
        <p:txBody>
          <a:bodyPr anchor="ctr">
            <a:noAutofit/>
          </a:bodyPr>
          <a:lstStyle>
            <a:lvl1pPr marL="0" indent="0" algn="ctr">
              <a:buNone/>
              <a:defRPr sz="1200">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dirty="0"/>
              <a:t>Insert icon</a:t>
            </a:r>
          </a:p>
        </p:txBody>
      </p:sp>
      <p:sp>
        <p:nvSpPr>
          <p:cNvPr id="34" name="Text Placeholder 4">
            <a:extLst>
              <a:ext uri="{FF2B5EF4-FFF2-40B4-BE49-F238E27FC236}">
                <a16:creationId xmlns:a16="http://schemas.microsoft.com/office/drawing/2014/main" id="{16054A60-6726-F74C-99C8-CE93114E3B30}"/>
              </a:ext>
            </a:extLst>
          </p:cNvPr>
          <p:cNvSpPr>
            <a:spLocks noGrp="1"/>
          </p:cNvSpPr>
          <p:nvPr>
            <p:ph type="body" sz="quarter" idx="27" hasCustomPrompt="1"/>
          </p:nvPr>
        </p:nvSpPr>
        <p:spPr>
          <a:xfrm>
            <a:off x="4646508" y="4275452"/>
            <a:ext cx="1842347" cy="802357"/>
          </a:xfrm>
          <a:prstGeom prst="rect">
            <a:avLst/>
          </a:prstGeom>
        </p:spPr>
        <p:txBody>
          <a:bodyPr anchor="b" anchorCtr="0">
            <a:spAutoFit/>
          </a:bodyPr>
          <a:lstStyle>
            <a:lvl1pPr marL="0" indent="0">
              <a:lnSpc>
                <a:spcPct val="120000"/>
              </a:lnSpc>
              <a:buNone/>
              <a:defRPr lang="en-US" sz="22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amet</a:t>
            </a:r>
          </a:p>
        </p:txBody>
      </p:sp>
      <p:sp>
        <p:nvSpPr>
          <p:cNvPr id="35" name="Text Placeholder 2">
            <a:extLst>
              <a:ext uri="{FF2B5EF4-FFF2-40B4-BE49-F238E27FC236}">
                <a16:creationId xmlns:a16="http://schemas.microsoft.com/office/drawing/2014/main" id="{D223289B-BDFE-6E4E-BF07-8FDAB2EA9E18}"/>
              </a:ext>
            </a:extLst>
          </p:cNvPr>
          <p:cNvSpPr>
            <a:spLocks noGrp="1"/>
          </p:cNvSpPr>
          <p:nvPr>
            <p:ph type="body" sz="quarter" idx="28" hasCustomPrompt="1"/>
          </p:nvPr>
        </p:nvSpPr>
        <p:spPr>
          <a:xfrm>
            <a:off x="4646508" y="5212537"/>
            <a:ext cx="1842347" cy="790047"/>
          </a:xfrm>
          <a:prstGeom prst="rect">
            <a:avLst/>
          </a:prstGeom>
        </p:spPr>
        <p:txBody>
          <a:bodyPr lIns="0" tIns="0" rIns="0" bIns="0">
            <a:spAutoFit/>
          </a:bodyPr>
          <a:lstStyle>
            <a:lvl1pPr marL="0" marR="0" indent="0" algn="l" defTabSz="609570" rtl="0" eaLnBrk="1" fontAlgn="auto" latinLnBrk="0" hangingPunct="1">
              <a:lnSpc>
                <a:spcPct val="120000"/>
              </a:lnSpc>
              <a:spcBef>
                <a:spcPts val="1568"/>
              </a:spcBef>
              <a:spcAft>
                <a:spcPts val="0"/>
              </a:spcAft>
              <a:buClrTx/>
              <a:buSzTx/>
              <a:buFont typeface="Wingdings" pitchFamily="2" charset="2"/>
              <a:buNone/>
              <a:tabLst/>
              <a:defRPr lang="en-US" sz="1467" b="0" i="0" smtClean="0">
                <a:effectLst/>
                <a:latin typeface="Neue Haas Grotesk Text Pro" panose="020B0504020202020204" pitchFamily="34" charset="0"/>
              </a:defRPr>
            </a:lvl1pPr>
            <a:lvl2pPr marL="609570" indent="0">
              <a:buNone/>
              <a:defRPr sz="2267"/>
            </a:lvl2pPr>
            <a:lvl3pPr marL="1219140" indent="0">
              <a:buNone/>
              <a:defRPr sz="2267"/>
            </a:lvl3pPr>
            <a:lvl4pPr marL="1828709" indent="0">
              <a:buNone/>
              <a:defRPr sz="2267"/>
            </a:lvl4pPr>
            <a:lvl5pPr marL="2438278" indent="0">
              <a:buNone/>
              <a:defRPr sz="2267"/>
            </a:lvl5pPr>
          </a:lstStyle>
          <a:p>
            <a:pPr lvl="0"/>
            <a:r>
              <a:rPr lang="en-US"/>
              <a:t>Lorem ipsum dolor sit amet, consectetur adipiscing elit.</a:t>
            </a:r>
          </a:p>
        </p:txBody>
      </p:sp>
      <p:sp>
        <p:nvSpPr>
          <p:cNvPr id="36" name="Picture Placeholder 2">
            <a:extLst>
              <a:ext uri="{FF2B5EF4-FFF2-40B4-BE49-F238E27FC236}">
                <a16:creationId xmlns:a16="http://schemas.microsoft.com/office/drawing/2014/main" id="{EB661BF0-EA70-2747-80CA-2397C359D612}"/>
              </a:ext>
            </a:extLst>
          </p:cNvPr>
          <p:cNvSpPr>
            <a:spLocks noGrp="1"/>
          </p:cNvSpPr>
          <p:nvPr>
            <p:ph type="pic" idx="29" hasCustomPrompt="1"/>
          </p:nvPr>
        </p:nvSpPr>
        <p:spPr>
          <a:xfrm>
            <a:off x="3928535" y="4293483"/>
            <a:ext cx="596053" cy="598020"/>
          </a:xfrm>
          <a:prstGeom prst="rect">
            <a:avLst/>
          </a:prstGeom>
          <a:solidFill>
            <a:schemeClr val="bg2"/>
          </a:solidFill>
        </p:spPr>
        <p:txBody>
          <a:bodyPr anchor="ctr">
            <a:noAutofit/>
          </a:bodyPr>
          <a:lstStyle>
            <a:lvl1pPr marL="0" indent="0" algn="ctr">
              <a:buNone/>
              <a:defRPr sz="1200">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dirty="0"/>
              <a:t>Insert icon</a:t>
            </a:r>
          </a:p>
        </p:txBody>
      </p:sp>
      <p:sp>
        <p:nvSpPr>
          <p:cNvPr id="42" name="Text Placeholder 4">
            <a:extLst>
              <a:ext uri="{FF2B5EF4-FFF2-40B4-BE49-F238E27FC236}">
                <a16:creationId xmlns:a16="http://schemas.microsoft.com/office/drawing/2014/main" id="{B6B432E2-4FC2-A741-88FE-202C00245C53}"/>
              </a:ext>
            </a:extLst>
          </p:cNvPr>
          <p:cNvSpPr>
            <a:spLocks noGrp="1"/>
          </p:cNvSpPr>
          <p:nvPr>
            <p:ph type="body" sz="quarter" idx="32" hasCustomPrompt="1"/>
          </p:nvPr>
        </p:nvSpPr>
        <p:spPr>
          <a:xfrm>
            <a:off x="7924801" y="441746"/>
            <a:ext cx="3413759" cy="802357"/>
          </a:xfrm>
          <a:prstGeom prst="rect">
            <a:avLst/>
          </a:prstGeom>
        </p:spPr>
        <p:txBody>
          <a:bodyPr anchor="b" anchorCtr="0">
            <a:spAutoFit/>
          </a:bodyPr>
          <a:lstStyle>
            <a:lvl1pPr marL="0" indent="0">
              <a:lnSpc>
                <a:spcPct val="120000"/>
              </a:lnSpc>
              <a:buNone/>
              <a:defRPr lang="en-US" sz="22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amet, consectetur elit</a:t>
            </a:r>
          </a:p>
        </p:txBody>
      </p:sp>
      <p:sp>
        <p:nvSpPr>
          <p:cNvPr id="45" name="Text Placeholder 6">
            <a:extLst>
              <a:ext uri="{FF2B5EF4-FFF2-40B4-BE49-F238E27FC236}">
                <a16:creationId xmlns:a16="http://schemas.microsoft.com/office/drawing/2014/main" id="{D4FF8F33-18DA-2246-9C39-0DCB938CF1F6}"/>
              </a:ext>
            </a:extLst>
          </p:cNvPr>
          <p:cNvSpPr>
            <a:spLocks noGrp="1"/>
          </p:cNvSpPr>
          <p:nvPr>
            <p:ph type="body" sz="quarter" idx="33" hasCustomPrompt="1"/>
          </p:nvPr>
        </p:nvSpPr>
        <p:spPr>
          <a:xfrm>
            <a:off x="7956883" y="1429566"/>
            <a:ext cx="3381675" cy="1565129"/>
          </a:xfrm>
          <a:prstGeom prst="rect">
            <a:avLst/>
          </a:prstGeom>
        </p:spPr>
        <p:txBody>
          <a:bodyPr>
            <a:spAutoFit/>
          </a:bodyPr>
          <a:lstStyle>
            <a:lvl1pPr marL="232828" indent="-232828">
              <a:buFont typeface="Wingdings" pitchFamily="2" charset="2"/>
              <a:buChar char="§"/>
              <a:tabLst/>
              <a:defRPr sz="2000">
                <a:latin typeface="Neue Haas Grotesk Text Pro" panose="020B0504020202020204" pitchFamily="34" charset="0"/>
              </a:defRPr>
            </a:lvl1pPr>
            <a:lvl2pPr marL="457189" indent="-224361">
              <a:tabLst/>
              <a:defRPr sz="1733">
                <a:latin typeface="Neue Haas Grotesk Text Pro" panose="020B0504020202020204" pitchFamily="34" charset="0"/>
              </a:defRPr>
            </a:lvl2pPr>
            <a:lvl3pPr marL="692133" indent="-234945">
              <a:tabLst/>
              <a:defRPr sz="1467">
                <a:latin typeface="Neue Haas Grotesk Text Pro" panose="020B0504020202020204" pitchFamily="34" charset="0"/>
              </a:defRPr>
            </a:lvl3pPr>
            <a:lvl4pPr marL="916494" indent="-224361">
              <a:tabLst/>
              <a:defRPr sz="1200">
                <a:latin typeface="Neue Haas Grotesk Text Pro" panose="020B0504020202020204" pitchFamily="34" charset="0"/>
              </a:defRPr>
            </a:lvl4pPr>
          </a:lstStyle>
          <a:p>
            <a:pPr lvl="0"/>
            <a:r>
              <a:rPr lang="en-US"/>
              <a:t>First level</a:t>
            </a:r>
          </a:p>
          <a:p>
            <a:pPr lvl="1"/>
            <a:r>
              <a:rPr lang="en-US"/>
              <a:t>Second level</a:t>
            </a:r>
          </a:p>
          <a:p>
            <a:pPr lvl="2"/>
            <a:r>
              <a:rPr lang="en-US"/>
              <a:t>Third level</a:t>
            </a:r>
          </a:p>
          <a:p>
            <a:pPr lvl="3"/>
            <a:r>
              <a:rPr lang="en-US"/>
              <a:t>Fourth level</a:t>
            </a:r>
          </a:p>
        </p:txBody>
      </p:sp>
      <p:sp>
        <p:nvSpPr>
          <p:cNvPr id="41" name="Slide Number Placeholder 5">
            <a:extLst>
              <a:ext uri="{FF2B5EF4-FFF2-40B4-BE49-F238E27FC236}">
                <a16:creationId xmlns:a16="http://schemas.microsoft.com/office/drawing/2014/main" id="{BF7A9FC8-F320-5E4C-9138-60ADC0CEF07B}"/>
              </a:ext>
            </a:extLst>
          </p:cNvPr>
          <p:cNvSpPr txBox="1">
            <a:spLocks/>
          </p:cNvSpPr>
          <p:nvPr userDrawn="1"/>
        </p:nvSpPr>
        <p:spPr>
          <a:xfrm>
            <a:off x="11690436" y="6429616"/>
            <a:ext cx="500097" cy="365125"/>
          </a:xfrm>
          <a:prstGeom prst="rect">
            <a:avLst/>
          </a:prstGeom>
        </p:spPr>
        <p:txBody>
          <a:bodyPr vert="horz" lIns="121920" tIns="60960" rIns="121920" bIns="60960" rtlCol="0" anchor="ctr">
            <a:noAutofit/>
          </a:bodyPr>
          <a:lstStyle>
            <a:defPPr>
              <a:defRPr lang="en-US"/>
            </a:defPPr>
            <a:lvl1pPr marL="0" algn="l" defTabSz="457200" rtl="0" eaLnBrk="1" latinLnBrk="0" hangingPunct="1">
              <a:defRPr sz="900" b="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9DB2B9AF-7C7A-ED4B-8B47-5EFC4C7403E8}" type="slidenum">
              <a:rPr lang="en-US" sz="1200" b="0" i="0" smtClean="0">
                <a:solidFill>
                  <a:schemeClr val="tx1">
                    <a:lumMod val="90000"/>
                    <a:lumOff val="10000"/>
                  </a:schemeClr>
                </a:solidFill>
                <a:latin typeface="Neue Haas Grotesk Text Pro" panose="020B0504020202020204" pitchFamily="34" charset="0"/>
              </a:rPr>
              <a:pPr/>
              <a:t>‹#›</a:t>
            </a:fld>
            <a:endParaRPr lang="en-US" sz="1200" b="0" i="0" dirty="0">
              <a:solidFill>
                <a:schemeClr val="tx1">
                  <a:lumMod val="90000"/>
                  <a:lumOff val="10000"/>
                </a:schemeClr>
              </a:solidFill>
              <a:latin typeface="Neue Haas Grotesk Text Pro" panose="020B0504020202020204" pitchFamily="34" charset="0"/>
            </a:endParaRPr>
          </a:p>
        </p:txBody>
      </p:sp>
      <p:cxnSp>
        <p:nvCxnSpPr>
          <p:cNvPr id="44" name="Straight Connector 43">
            <a:extLst>
              <a:ext uri="{FF2B5EF4-FFF2-40B4-BE49-F238E27FC236}">
                <a16:creationId xmlns:a16="http://schemas.microsoft.com/office/drawing/2014/main" id="{17C83957-5F62-4840-91ED-BFF47CEE187C}"/>
              </a:ext>
            </a:extLst>
          </p:cNvPr>
          <p:cNvCxnSpPr>
            <a:cxnSpLocks/>
          </p:cNvCxnSpPr>
          <p:nvPr userDrawn="1"/>
        </p:nvCxnSpPr>
        <p:spPr>
          <a:xfrm>
            <a:off x="11732300" y="6532175"/>
            <a:ext cx="0" cy="136253"/>
          </a:xfrm>
          <a:prstGeom prst="line">
            <a:avLst/>
          </a:prstGeom>
          <a:ln w="12700">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cxnSp>
      <p:sp>
        <p:nvSpPr>
          <p:cNvPr id="21" name="Content Placeholder 3">
            <a:extLst>
              <a:ext uri="{FF2B5EF4-FFF2-40B4-BE49-F238E27FC236}">
                <a16:creationId xmlns:a16="http://schemas.microsoft.com/office/drawing/2014/main" id="{EDFD658A-E653-5622-BBE4-15049CC3D275}"/>
              </a:ext>
            </a:extLst>
          </p:cNvPr>
          <p:cNvSpPr>
            <a:spLocks noGrp="1"/>
          </p:cNvSpPr>
          <p:nvPr>
            <p:ph sz="quarter" idx="15" hasCustomPrompt="1"/>
          </p:nvPr>
        </p:nvSpPr>
        <p:spPr>
          <a:xfrm>
            <a:off x="853018" y="6531734"/>
            <a:ext cx="5635837"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296860156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CONTENT + Header + Callout Box + Image">
    <p:spTree>
      <p:nvGrpSpPr>
        <p:cNvPr id="1" name=""/>
        <p:cNvGrpSpPr/>
        <p:nvPr/>
      </p:nvGrpSpPr>
      <p:grpSpPr>
        <a:xfrm>
          <a:off x="0" y="0"/>
          <a:ext cx="0" cy="0"/>
          <a:chOff x="0" y="0"/>
          <a:chExt cx="0" cy="0"/>
        </a:xfrm>
      </p:grpSpPr>
      <p:sp>
        <p:nvSpPr>
          <p:cNvPr id="24" name="Picture Placeholder 2">
            <a:extLst>
              <a:ext uri="{FF2B5EF4-FFF2-40B4-BE49-F238E27FC236}">
                <a16:creationId xmlns:a16="http://schemas.microsoft.com/office/drawing/2014/main" id="{F141A2BD-AF2D-214A-AA8F-D141022D60F2}"/>
              </a:ext>
            </a:extLst>
          </p:cNvPr>
          <p:cNvSpPr>
            <a:spLocks noGrp="1"/>
          </p:cNvSpPr>
          <p:nvPr>
            <p:ph type="pic" idx="17" hasCustomPrompt="1"/>
          </p:nvPr>
        </p:nvSpPr>
        <p:spPr>
          <a:xfrm>
            <a:off x="5339355" y="-4"/>
            <a:ext cx="6852647" cy="6857999"/>
          </a:xfrm>
          <a:prstGeom prst="rect">
            <a:avLst/>
          </a:prstGeom>
          <a:solidFill>
            <a:schemeClr val="bg2"/>
          </a:solidFill>
        </p:spPr>
        <p:txBody>
          <a:bodyPr anchor="ctr">
            <a:noAutofit/>
          </a:bodyPr>
          <a:lstStyle>
            <a:lvl1pPr marL="0" indent="0" algn="ctr">
              <a:buNone/>
              <a:defRPr sz="1867">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dirty="0"/>
              <a:t>Insert picture</a:t>
            </a:r>
          </a:p>
        </p:txBody>
      </p:sp>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853442" y="365759"/>
            <a:ext cx="3913369" cy="2123402"/>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sz="4267" b="1" i="0" smtClean="0">
                <a:effectLst/>
                <a:latin typeface="Neue Haas Grotesk Text Pro" panose="020B0504020202020204" pitchFamily="34" charset="0"/>
              </a:defRPr>
            </a:lvl1pPr>
          </a:lstStyle>
          <a:p>
            <a:pPr>
              <a:lnSpc>
                <a:spcPct val="110000"/>
              </a:lnSpc>
            </a:pPr>
            <a:r>
              <a:rPr lang="en-US" sz="4267">
                <a:latin typeface="Neue Haas Grotesk Text Pro" panose="020B0504020202020204" pitchFamily="34" charset="77"/>
              </a:rPr>
              <a:t>Lorem ipsum dolor sit </a:t>
            </a:r>
            <a:r>
              <a:rPr lang="en-US" sz="4267" err="1">
                <a:latin typeface="Neue Haas Grotesk Text Pro" panose="020B0504020202020204" pitchFamily="34" charset="77"/>
              </a:rPr>
              <a:t>amet</a:t>
            </a:r>
            <a:r>
              <a:rPr lang="en-US" sz="4267">
                <a:latin typeface="Neue Haas Grotesk Text Pro" panose="020B0504020202020204" pitchFamily="34" charset="77"/>
              </a:rPr>
              <a:t>, </a:t>
            </a:r>
            <a:r>
              <a:rPr lang="en-US" sz="4267" err="1">
                <a:latin typeface="Neue Haas Grotesk Text Pro" panose="020B0504020202020204" pitchFamily="34" charset="77"/>
              </a:rPr>
              <a:t>elit</a:t>
            </a:r>
            <a:r>
              <a:rPr lang="en-US" sz="4267">
                <a:latin typeface="Neue Haas Grotesk Text Pro" panose="020B0504020202020204" pitchFamily="34" charset="77"/>
              </a:rPr>
              <a:t> </a:t>
            </a:r>
            <a:r>
              <a:rPr lang="en-US" sz="4267" err="1">
                <a:latin typeface="Neue Haas Grotesk Text Pro" panose="020B0504020202020204" pitchFamily="34" charset="77"/>
              </a:rPr>
              <a:t>duis</a:t>
            </a:r>
            <a:r>
              <a:rPr lang="en-US" sz="4267">
                <a:latin typeface="Neue Haas Grotesk Text Pro" panose="020B0504020202020204" pitchFamily="34" charset="77"/>
              </a:rPr>
              <a:t> </a:t>
            </a:r>
            <a:r>
              <a:rPr lang="en-US" sz="4267" err="1">
                <a:latin typeface="Neue Haas Grotesk Text Pro" panose="020B0504020202020204" pitchFamily="34" charset="77"/>
              </a:rPr>
              <a:t>autre</a:t>
            </a:r>
            <a:endParaRPr lang="en-US" sz="4267">
              <a:latin typeface="Neue Haas Grotesk Text Pro" panose="020B0504020202020204" pitchFamily="34" charset="77"/>
            </a:endParaRPr>
          </a:p>
        </p:txBody>
      </p:sp>
      <p:sp>
        <p:nvSpPr>
          <p:cNvPr id="30" name="SmartArt Placeholder 5">
            <a:extLst>
              <a:ext uri="{FF2B5EF4-FFF2-40B4-BE49-F238E27FC236}">
                <a16:creationId xmlns:a16="http://schemas.microsoft.com/office/drawing/2014/main" id="{8E66918C-36DB-CB48-A863-76DFE127BEC9}"/>
              </a:ext>
            </a:extLst>
          </p:cNvPr>
          <p:cNvSpPr>
            <a:spLocks noGrp="1"/>
          </p:cNvSpPr>
          <p:nvPr>
            <p:ph type="dgm" sz="quarter" idx="47"/>
          </p:nvPr>
        </p:nvSpPr>
        <p:spPr>
          <a:xfrm>
            <a:off x="2" y="2728264"/>
            <a:ext cx="5658628" cy="3198403"/>
          </a:xfrm>
          <a:prstGeom prst="rect">
            <a:avLst/>
          </a:prstGeom>
          <a:solidFill>
            <a:schemeClr val="bg2"/>
          </a:solidFill>
        </p:spPr>
        <p:txBody>
          <a:bodyPr>
            <a:noAutofit/>
          </a:bodyPr>
          <a:lstStyle>
            <a:lvl1pPr>
              <a:defRPr>
                <a:noFill/>
                <a:latin typeface="Neue Haas Grotesk Text Pro" panose="020B0504020202020204" pitchFamily="34" charset="0"/>
              </a:defRPr>
            </a:lvl1pPr>
          </a:lstStyle>
          <a:p>
            <a:endParaRPr lang="en-US" dirty="0"/>
          </a:p>
        </p:txBody>
      </p:sp>
      <p:sp>
        <p:nvSpPr>
          <p:cNvPr id="34" name="SmartArt Placeholder 5">
            <a:extLst>
              <a:ext uri="{FF2B5EF4-FFF2-40B4-BE49-F238E27FC236}">
                <a16:creationId xmlns:a16="http://schemas.microsoft.com/office/drawing/2014/main" id="{F82E30BB-2916-B84A-95B6-93758CFBD5BA}"/>
              </a:ext>
            </a:extLst>
          </p:cNvPr>
          <p:cNvSpPr>
            <a:spLocks noGrp="1"/>
          </p:cNvSpPr>
          <p:nvPr>
            <p:ph type="dgm" sz="quarter" idx="27"/>
          </p:nvPr>
        </p:nvSpPr>
        <p:spPr>
          <a:xfrm>
            <a:off x="5658629" y="2728264"/>
            <a:ext cx="118099" cy="3198403"/>
          </a:xfrm>
          <a:prstGeom prst="rect">
            <a:avLst/>
          </a:prstGeom>
          <a:solidFill>
            <a:srgbClr val="4E2883"/>
          </a:solidFill>
        </p:spPr>
        <p:txBody>
          <a:bodyPr>
            <a:noAutofit/>
          </a:bodyPr>
          <a:lstStyle>
            <a:lvl1pPr>
              <a:defRPr>
                <a:noFill/>
                <a:latin typeface="Neue Haas Grotesk Text Pro" panose="020B0504020202020204" pitchFamily="34" charset="0"/>
              </a:defRPr>
            </a:lvl1pPr>
          </a:lstStyle>
          <a:p>
            <a:endParaRPr lang="en-US" dirty="0"/>
          </a:p>
        </p:txBody>
      </p:sp>
      <p:sp>
        <p:nvSpPr>
          <p:cNvPr id="5" name="Text Placeholder 4">
            <a:extLst>
              <a:ext uri="{FF2B5EF4-FFF2-40B4-BE49-F238E27FC236}">
                <a16:creationId xmlns:a16="http://schemas.microsoft.com/office/drawing/2014/main" id="{868A61C9-2982-BB43-9900-1AF92245A505}"/>
              </a:ext>
            </a:extLst>
          </p:cNvPr>
          <p:cNvSpPr>
            <a:spLocks noGrp="1"/>
          </p:cNvSpPr>
          <p:nvPr>
            <p:ph type="body" sz="quarter" idx="12" hasCustomPrompt="1"/>
          </p:nvPr>
        </p:nvSpPr>
        <p:spPr>
          <a:xfrm>
            <a:off x="853442" y="2841253"/>
            <a:ext cx="4485913" cy="863400"/>
          </a:xfrm>
          <a:prstGeom prst="rect">
            <a:avLst/>
          </a:prstGeom>
        </p:spPr>
        <p:txBody>
          <a:bodyPr anchor="b" anchorCtr="0">
            <a:spAutoFit/>
          </a:bodyPr>
          <a:lstStyle>
            <a:lvl1pPr marL="0" indent="0">
              <a:buNone/>
              <a:defRPr sz="2267">
                <a:solidFill>
                  <a:schemeClr val="accent1"/>
                </a:solidFill>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t>
            </a:r>
            <a:r>
              <a:rPr lang="en-US" err="1"/>
              <a:t>amet</a:t>
            </a:r>
            <a:r>
              <a:rPr lang="en-US"/>
              <a:t>, </a:t>
            </a:r>
            <a:r>
              <a:rPr lang="en-US" err="1"/>
              <a:t>elit</a:t>
            </a:r>
            <a:r>
              <a:rPr lang="en-US"/>
              <a:t> </a:t>
            </a:r>
            <a:r>
              <a:rPr lang="en-US" err="1"/>
              <a:t>duis</a:t>
            </a:r>
            <a:r>
              <a:rPr lang="en-US"/>
              <a:t> </a:t>
            </a:r>
            <a:r>
              <a:rPr lang="en-US" err="1"/>
              <a:t>autre</a:t>
            </a:r>
            <a:endParaRPr lang="en-US"/>
          </a:p>
        </p:txBody>
      </p:sp>
      <p:sp>
        <p:nvSpPr>
          <p:cNvPr id="23" name="Text Placeholder 6">
            <a:extLst>
              <a:ext uri="{FF2B5EF4-FFF2-40B4-BE49-F238E27FC236}">
                <a16:creationId xmlns:a16="http://schemas.microsoft.com/office/drawing/2014/main" id="{9506DAE8-E277-8649-AB44-98AB5CF0FC32}"/>
              </a:ext>
            </a:extLst>
          </p:cNvPr>
          <p:cNvSpPr>
            <a:spLocks noGrp="1"/>
          </p:cNvSpPr>
          <p:nvPr>
            <p:ph type="body" sz="quarter" idx="33" hasCustomPrompt="1"/>
          </p:nvPr>
        </p:nvSpPr>
        <p:spPr>
          <a:xfrm>
            <a:off x="853441" y="3895449"/>
            <a:ext cx="4484444" cy="1565129"/>
          </a:xfrm>
          <a:prstGeom prst="rect">
            <a:avLst/>
          </a:prstGeom>
        </p:spPr>
        <p:txBody>
          <a:bodyPr>
            <a:spAutoFit/>
          </a:bodyPr>
          <a:lstStyle>
            <a:lvl1pPr marL="232828" indent="-232828">
              <a:buFont typeface="Wingdings" pitchFamily="2" charset="2"/>
              <a:buChar char="§"/>
              <a:tabLst/>
              <a:defRPr sz="2000">
                <a:latin typeface="Neue Haas Grotesk Text Pro" panose="020B0504020202020204" pitchFamily="34" charset="0"/>
              </a:defRPr>
            </a:lvl1pPr>
            <a:lvl2pPr marL="457189" indent="-224361">
              <a:tabLst/>
              <a:defRPr sz="1733">
                <a:latin typeface="Neue Haas Grotesk Text Pro" panose="020B0504020202020204" pitchFamily="34" charset="0"/>
              </a:defRPr>
            </a:lvl2pPr>
            <a:lvl3pPr marL="692133" indent="-234945">
              <a:tabLst/>
              <a:defRPr sz="1467">
                <a:latin typeface="Neue Haas Grotesk Text Pro" panose="020B0504020202020204" pitchFamily="34" charset="0"/>
              </a:defRPr>
            </a:lvl3pPr>
            <a:lvl4pPr marL="916494" indent="-224361">
              <a:tabLst/>
              <a:defRPr sz="1200">
                <a:latin typeface="Neue Haas Grotesk Text Pro" panose="020B0504020202020204" pitchFamily="34" charset="0"/>
              </a:defRPr>
            </a:lvl4pPr>
          </a:lstStyle>
          <a:p>
            <a:pPr lvl="0"/>
            <a:r>
              <a:rPr lang="en-US"/>
              <a:t>First level</a:t>
            </a:r>
          </a:p>
          <a:p>
            <a:pPr lvl="1"/>
            <a:r>
              <a:rPr lang="en-US"/>
              <a:t>Second level</a:t>
            </a:r>
          </a:p>
          <a:p>
            <a:pPr lvl="2"/>
            <a:r>
              <a:rPr lang="en-US"/>
              <a:t>Third level</a:t>
            </a:r>
          </a:p>
          <a:p>
            <a:pPr lvl="3"/>
            <a:r>
              <a:rPr lang="en-US"/>
              <a:t>Fourth level</a:t>
            </a:r>
          </a:p>
        </p:txBody>
      </p:sp>
      <p:sp>
        <p:nvSpPr>
          <p:cNvPr id="25" name="Slide Number Placeholder 5">
            <a:extLst>
              <a:ext uri="{FF2B5EF4-FFF2-40B4-BE49-F238E27FC236}">
                <a16:creationId xmlns:a16="http://schemas.microsoft.com/office/drawing/2014/main" id="{23A62A02-8EA6-714D-AB4A-B88B5296CEC7}"/>
              </a:ext>
            </a:extLst>
          </p:cNvPr>
          <p:cNvSpPr txBox="1">
            <a:spLocks/>
          </p:cNvSpPr>
          <p:nvPr userDrawn="1"/>
        </p:nvSpPr>
        <p:spPr>
          <a:xfrm>
            <a:off x="11690436" y="6429616"/>
            <a:ext cx="500097" cy="365125"/>
          </a:xfrm>
          <a:prstGeom prst="rect">
            <a:avLst/>
          </a:prstGeom>
        </p:spPr>
        <p:txBody>
          <a:bodyPr vert="horz" lIns="121920" tIns="60960" rIns="121920" bIns="60960" rtlCol="0" anchor="ctr">
            <a:noAutofit/>
          </a:bodyPr>
          <a:lstStyle>
            <a:defPPr>
              <a:defRPr lang="en-US"/>
            </a:defPPr>
            <a:lvl1pPr marL="0" algn="l" defTabSz="457200" rtl="0" eaLnBrk="1" latinLnBrk="0" hangingPunct="1">
              <a:defRPr sz="900" b="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9DB2B9AF-7C7A-ED4B-8B47-5EFC4C7403E8}" type="slidenum">
              <a:rPr lang="en-US" sz="1200" b="0" i="0" smtClean="0">
                <a:solidFill>
                  <a:schemeClr val="tx1">
                    <a:lumMod val="90000"/>
                    <a:lumOff val="10000"/>
                  </a:schemeClr>
                </a:solidFill>
                <a:latin typeface="Neue Haas Grotesk Text Pro" panose="020B0504020202020204" pitchFamily="34" charset="0"/>
              </a:rPr>
              <a:pPr/>
              <a:t>‹#›</a:t>
            </a:fld>
            <a:endParaRPr lang="en-US" sz="1200" b="0" i="0" dirty="0">
              <a:solidFill>
                <a:schemeClr val="tx1">
                  <a:lumMod val="90000"/>
                  <a:lumOff val="10000"/>
                </a:schemeClr>
              </a:solidFill>
              <a:latin typeface="Neue Haas Grotesk Text Pro" panose="020B0504020202020204" pitchFamily="34" charset="0"/>
            </a:endParaRPr>
          </a:p>
        </p:txBody>
      </p:sp>
      <p:cxnSp>
        <p:nvCxnSpPr>
          <p:cNvPr id="26" name="Straight Connector 25">
            <a:extLst>
              <a:ext uri="{FF2B5EF4-FFF2-40B4-BE49-F238E27FC236}">
                <a16:creationId xmlns:a16="http://schemas.microsoft.com/office/drawing/2014/main" id="{76FAD572-04B4-BC4F-B9AF-0AFDEEC2C444}"/>
              </a:ext>
            </a:extLst>
          </p:cNvPr>
          <p:cNvCxnSpPr>
            <a:cxnSpLocks/>
          </p:cNvCxnSpPr>
          <p:nvPr userDrawn="1"/>
        </p:nvCxnSpPr>
        <p:spPr>
          <a:xfrm>
            <a:off x="11732300" y="6532175"/>
            <a:ext cx="0" cy="136253"/>
          </a:xfrm>
          <a:prstGeom prst="line">
            <a:avLst/>
          </a:prstGeom>
          <a:ln w="12700">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cxnSp>
      <p:sp>
        <p:nvSpPr>
          <p:cNvPr id="11" name="Content Placeholder 3">
            <a:extLst>
              <a:ext uri="{FF2B5EF4-FFF2-40B4-BE49-F238E27FC236}">
                <a16:creationId xmlns:a16="http://schemas.microsoft.com/office/drawing/2014/main" id="{2717641B-B6D0-FA76-546C-60D5D28562FF}"/>
              </a:ext>
            </a:extLst>
          </p:cNvPr>
          <p:cNvSpPr>
            <a:spLocks noGrp="1"/>
          </p:cNvSpPr>
          <p:nvPr>
            <p:ph sz="quarter" idx="15" hasCustomPrompt="1"/>
          </p:nvPr>
        </p:nvSpPr>
        <p:spPr>
          <a:xfrm>
            <a:off x="853018" y="6531734"/>
            <a:ext cx="3913793"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369217893"/>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CONTENT + Header + Stat Callout Box + Image">
    <p:spTree>
      <p:nvGrpSpPr>
        <p:cNvPr id="1" name=""/>
        <p:cNvGrpSpPr/>
        <p:nvPr/>
      </p:nvGrpSpPr>
      <p:grpSpPr>
        <a:xfrm>
          <a:off x="0" y="0"/>
          <a:ext cx="0" cy="0"/>
          <a:chOff x="0" y="0"/>
          <a:chExt cx="0" cy="0"/>
        </a:xfrm>
      </p:grpSpPr>
      <p:sp>
        <p:nvSpPr>
          <p:cNvPr id="24" name="Picture Placeholder 2">
            <a:extLst>
              <a:ext uri="{FF2B5EF4-FFF2-40B4-BE49-F238E27FC236}">
                <a16:creationId xmlns:a16="http://schemas.microsoft.com/office/drawing/2014/main" id="{F141A2BD-AF2D-214A-AA8F-D141022D60F2}"/>
              </a:ext>
            </a:extLst>
          </p:cNvPr>
          <p:cNvSpPr>
            <a:spLocks noGrp="1"/>
          </p:cNvSpPr>
          <p:nvPr>
            <p:ph type="pic" idx="17" hasCustomPrompt="1"/>
          </p:nvPr>
        </p:nvSpPr>
        <p:spPr>
          <a:xfrm>
            <a:off x="5339355" y="-4"/>
            <a:ext cx="6852647" cy="6857999"/>
          </a:xfrm>
          <a:prstGeom prst="rect">
            <a:avLst/>
          </a:prstGeom>
          <a:solidFill>
            <a:schemeClr val="bg2"/>
          </a:solidFill>
        </p:spPr>
        <p:txBody>
          <a:bodyPr anchor="ctr">
            <a:noAutofit/>
          </a:bodyPr>
          <a:lstStyle>
            <a:lvl1pPr marL="0" indent="0" algn="ctr">
              <a:buNone/>
              <a:defRPr sz="1867">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dirty="0"/>
              <a:t>Insert picture</a:t>
            </a:r>
          </a:p>
        </p:txBody>
      </p:sp>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853442" y="365759"/>
            <a:ext cx="3913369" cy="2123402"/>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sz="4267" b="1" i="0" smtClean="0">
                <a:effectLst/>
                <a:latin typeface="Neue Haas Grotesk Text Pro" panose="020B0504020202020204" pitchFamily="34" charset="0"/>
              </a:defRPr>
            </a:lvl1pPr>
          </a:lstStyle>
          <a:p>
            <a:pPr>
              <a:lnSpc>
                <a:spcPct val="110000"/>
              </a:lnSpc>
            </a:pPr>
            <a:r>
              <a:rPr lang="en-US" sz="4267">
                <a:latin typeface="Neue Haas Grotesk Text Pro" panose="020B0504020202020204" pitchFamily="34" charset="77"/>
              </a:rPr>
              <a:t>Lorem ipsum dolor sit </a:t>
            </a:r>
            <a:r>
              <a:rPr lang="en-US" sz="4267" err="1">
                <a:latin typeface="Neue Haas Grotesk Text Pro" panose="020B0504020202020204" pitchFamily="34" charset="77"/>
              </a:rPr>
              <a:t>amet</a:t>
            </a:r>
            <a:r>
              <a:rPr lang="en-US" sz="4267">
                <a:latin typeface="Neue Haas Grotesk Text Pro" panose="020B0504020202020204" pitchFamily="34" charset="77"/>
              </a:rPr>
              <a:t>, </a:t>
            </a:r>
            <a:r>
              <a:rPr lang="en-US" sz="4267" err="1">
                <a:latin typeface="Neue Haas Grotesk Text Pro" panose="020B0504020202020204" pitchFamily="34" charset="77"/>
              </a:rPr>
              <a:t>elit</a:t>
            </a:r>
            <a:r>
              <a:rPr lang="en-US" sz="4267">
                <a:latin typeface="Neue Haas Grotesk Text Pro" panose="020B0504020202020204" pitchFamily="34" charset="77"/>
              </a:rPr>
              <a:t> </a:t>
            </a:r>
            <a:r>
              <a:rPr lang="en-US" sz="4267" err="1">
                <a:latin typeface="Neue Haas Grotesk Text Pro" panose="020B0504020202020204" pitchFamily="34" charset="77"/>
              </a:rPr>
              <a:t>duis</a:t>
            </a:r>
            <a:r>
              <a:rPr lang="en-US" sz="4267">
                <a:latin typeface="Neue Haas Grotesk Text Pro" panose="020B0504020202020204" pitchFamily="34" charset="77"/>
              </a:rPr>
              <a:t> </a:t>
            </a:r>
            <a:r>
              <a:rPr lang="en-US" sz="4267" err="1">
                <a:latin typeface="Neue Haas Grotesk Text Pro" panose="020B0504020202020204" pitchFamily="34" charset="77"/>
              </a:rPr>
              <a:t>autre</a:t>
            </a:r>
            <a:endParaRPr lang="en-US" sz="4267">
              <a:latin typeface="Neue Haas Grotesk Text Pro" panose="020B0504020202020204" pitchFamily="34" charset="77"/>
            </a:endParaRPr>
          </a:p>
        </p:txBody>
      </p:sp>
      <p:sp>
        <p:nvSpPr>
          <p:cNvPr id="30" name="SmartArt Placeholder 5">
            <a:extLst>
              <a:ext uri="{FF2B5EF4-FFF2-40B4-BE49-F238E27FC236}">
                <a16:creationId xmlns:a16="http://schemas.microsoft.com/office/drawing/2014/main" id="{8E66918C-36DB-CB48-A863-76DFE127BEC9}"/>
              </a:ext>
            </a:extLst>
          </p:cNvPr>
          <p:cNvSpPr>
            <a:spLocks noGrp="1"/>
          </p:cNvSpPr>
          <p:nvPr>
            <p:ph type="dgm" sz="quarter" idx="47"/>
          </p:nvPr>
        </p:nvSpPr>
        <p:spPr>
          <a:xfrm>
            <a:off x="1" y="4183519"/>
            <a:ext cx="8246135" cy="1793536"/>
          </a:xfrm>
          <a:prstGeom prst="rect">
            <a:avLst/>
          </a:prstGeom>
          <a:solidFill>
            <a:schemeClr val="bg2"/>
          </a:solidFill>
        </p:spPr>
        <p:txBody>
          <a:bodyPr>
            <a:noAutofit/>
          </a:bodyPr>
          <a:lstStyle>
            <a:lvl1pPr>
              <a:defRPr>
                <a:noFill/>
                <a:latin typeface="Neue Haas Grotesk Text Pro" panose="020B0504020202020204" pitchFamily="34" charset="0"/>
              </a:defRPr>
            </a:lvl1pPr>
          </a:lstStyle>
          <a:p>
            <a:endParaRPr lang="en-US" dirty="0"/>
          </a:p>
        </p:txBody>
      </p:sp>
      <p:sp>
        <p:nvSpPr>
          <p:cNvPr id="34" name="SmartArt Placeholder 5">
            <a:extLst>
              <a:ext uri="{FF2B5EF4-FFF2-40B4-BE49-F238E27FC236}">
                <a16:creationId xmlns:a16="http://schemas.microsoft.com/office/drawing/2014/main" id="{F82E30BB-2916-B84A-95B6-93758CFBD5BA}"/>
              </a:ext>
            </a:extLst>
          </p:cNvPr>
          <p:cNvSpPr>
            <a:spLocks noGrp="1"/>
          </p:cNvSpPr>
          <p:nvPr>
            <p:ph type="dgm" sz="quarter" idx="27"/>
          </p:nvPr>
        </p:nvSpPr>
        <p:spPr>
          <a:xfrm>
            <a:off x="8246133" y="4183519"/>
            <a:ext cx="118099" cy="1793536"/>
          </a:xfrm>
          <a:prstGeom prst="rect">
            <a:avLst/>
          </a:prstGeom>
          <a:solidFill>
            <a:srgbClr val="4E2883"/>
          </a:solidFill>
        </p:spPr>
        <p:txBody>
          <a:bodyPr>
            <a:noAutofit/>
          </a:bodyPr>
          <a:lstStyle>
            <a:lvl1pPr>
              <a:defRPr>
                <a:noFill/>
                <a:latin typeface="Neue Haas Grotesk Text Pro" panose="020B0504020202020204" pitchFamily="34" charset="0"/>
              </a:defRPr>
            </a:lvl1pPr>
          </a:lstStyle>
          <a:p>
            <a:endParaRPr lang="en-US" dirty="0"/>
          </a:p>
        </p:txBody>
      </p:sp>
      <p:sp>
        <p:nvSpPr>
          <p:cNvPr id="28" name="Text Placeholder 2">
            <a:extLst>
              <a:ext uri="{FF2B5EF4-FFF2-40B4-BE49-F238E27FC236}">
                <a16:creationId xmlns:a16="http://schemas.microsoft.com/office/drawing/2014/main" id="{490E533F-240B-2440-A0E6-B8749769DBF6}"/>
              </a:ext>
            </a:extLst>
          </p:cNvPr>
          <p:cNvSpPr>
            <a:spLocks noGrp="1"/>
          </p:cNvSpPr>
          <p:nvPr>
            <p:ph type="body" sz="quarter" idx="16" hasCustomPrompt="1"/>
          </p:nvPr>
        </p:nvSpPr>
        <p:spPr>
          <a:xfrm>
            <a:off x="853442" y="2711549"/>
            <a:ext cx="3913369" cy="852115"/>
          </a:xfrm>
          <a:prstGeom prst="rect">
            <a:avLst/>
          </a:prstGeom>
        </p:spPr>
        <p:txBody>
          <a:bodyPr>
            <a:spAutoFit/>
          </a:bodyPr>
          <a:lstStyle>
            <a:lvl1pPr marL="0" indent="0">
              <a:lnSpc>
                <a:spcPct val="130000"/>
              </a:lnSpc>
              <a:spcBef>
                <a:spcPts val="0"/>
              </a:spcBef>
              <a:spcAft>
                <a:spcPts val="800"/>
              </a:spcAft>
              <a:buFont typeface="Wingdings" pitchFamily="2" charset="2"/>
              <a:buNone/>
              <a:tabLst/>
              <a:defRPr lang="en-US" sz="1467" b="0" i="0" smtClean="0">
                <a:effectLst/>
                <a:latin typeface="Neue Haas Grotesk Text Pro" panose="020B0504020202020204" pitchFamily="34" charset="0"/>
              </a:defRPr>
            </a:lvl1pPr>
            <a:lvl2pPr marL="609570" indent="0">
              <a:buNone/>
              <a:defRPr/>
            </a:lvl2pPr>
            <a:lvl3pPr marL="1219140" indent="0">
              <a:buNone/>
              <a:defRPr/>
            </a:lvl3pPr>
            <a:lvl4pPr marL="1828709" indent="0">
              <a:buNone/>
              <a:defRPr/>
            </a:lvl4pPr>
            <a:lvl5pPr marL="2438278" indent="0">
              <a:buNone/>
              <a:defRPr/>
            </a:lvl5pPr>
          </a:lstStyle>
          <a:p>
            <a:pPr lvl="0"/>
            <a:r>
              <a:rPr lang="en-US"/>
              <a:t>Lorem ipsum dolor sit amet, consectetur adipiscing elit. Incididunt ut labore et dolore magna. Quis nostrud exercitation ullamco.</a:t>
            </a:r>
          </a:p>
        </p:txBody>
      </p:sp>
      <p:sp>
        <p:nvSpPr>
          <p:cNvPr id="23" name="Text Placeholder 4">
            <a:extLst>
              <a:ext uri="{FF2B5EF4-FFF2-40B4-BE49-F238E27FC236}">
                <a16:creationId xmlns:a16="http://schemas.microsoft.com/office/drawing/2014/main" id="{5507AA1B-F987-5341-8177-6DCC02206327}"/>
              </a:ext>
            </a:extLst>
          </p:cNvPr>
          <p:cNvSpPr>
            <a:spLocks noGrp="1"/>
          </p:cNvSpPr>
          <p:nvPr>
            <p:ph type="body" sz="quarter" idx="12" hasCustomPrompt="1"/>
          </p:nvPr>
        </p:nvSpPr>
        <p:spPr>
          <a:xfrm>
            <a:off x="1075141" y="4452847"/>
            <a:ext cx="1358131" cy="771751"/>
          </a:xfrm>
          <a:prstGeom prst="rect">
            <a:avLst/>
          </a:prstGeom>
        </p:spPr>
        <p:txBody>
          <a:bodyPr>
            <a:spAutoFit/>
          </a:bodyPr>
          <a:lstStyle>
            <a:lvl1pPr marL="0" indent="0" algn="ctr">
              <a:buNone/>
              <a:defRPr sz="4267">
                <a:solidFill>
                  <a:schemeClr val="accent1"/>
                </a:solidFill>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20%</a:t>
            </a:r>
          </a:p>
        </p:txBody>
      </p:sp>
      <p:sp>
        <p:nvSpPr>
          <p:cNvPr id="25" name="Text Placeholder 2">
            <a:extLst>
              <a:ext uri="{FF2B5EF4-FFF2-40B4-BE49-F238E27FC236}">
                <a16:creationId xmlns:a16="http://schemas.microsoft.com/office/drawing/2014/main" id="{F49C811C-6E73-2B4A-A935-FBE5605AB2AE}"/>
              </a:ext>
            </a:extLst>
          </p:cNvPr>
          <p:cNvSpPr>
            <a:spLocks noGrp="1"/>
          </p:cNvSpPr>
          <p:nvPr>
            <p:ph type="body" sz="quarter" idx="48" hasCustomPrompt="1"/>
          </p:nvPr>
        </p:nvSpPr>
        <p:spPr>
          <a:xfrm>
            <a:off x="807653" y="5157474"/>
            <a:ext cx="1893107" cy="549481"/>
          </a:xfrm>
          <a:prstGeom prst="rect">
            <a:avLst/>
          </a:prstGeom>
        </p:spPr>
        <p:txBody>
          <a:bodyPr>
            <a:spAutoFit/>
          </a:bodyPr>
          <a:lstStyle>
            <a:lvl1pPr marL="0" indent="0" algn="ctr">
              <a:lnSpc>
                <a:spcPct val="125000"/>
              </a:lnSpc>
              <a:spcBef>
                <a:spcPts val="0"/>
              </a:spcBef>
              <a:spcAft>
                <a:spcPts val="1600"/>
              </a:spcAft>
              <a:buFont typeface="Wingdings" pitchFamily="2" charset="2"/>
              <a:buNone/>
              <a:tabLst/>
              <a:defRPr lang="en-US" sz="1467" b="0" i="0" smtClean="0">
                <a:effectLst/>
                <a:latin typeface="Neue Haas Grotesk Text Pro" panose="020B0504020202020204" pitchFamily="34" charset="0"/>
              </a:defRPr>
            </a:lvl1pPr>
            <a:lvl2pPr marL="609570" indent="0">
              <a:buNone/>
              <a:defRPr/>
            </a:lvl2pPr>
            <a:lvl3pPr marL="1219140" indent="0">
              <a:buNone/>
              <a:defRPr/>
            </a:lvl3pPr>
            <a:lvl4pPr marL="1828709" indent="0">
              <a:buNone/>
              <a:defRPr/>
            </a:lvl4pPr>
            <a:lvl5pPr marL="2438278" indent="0">
              <a:buNone/>
              <a:defRPr/>
            </a:lvl5pPr>
          </a:lstStyle>
          <a:p>
            <a:pPr lvl="0"/>
            <a:r>
              <a:rPr lang="en-US"/>
              <a:t>Lorem ipsum dolor sit </a:t>
            </a:r>
            <a:r>
              <a:rPr lang="en-US" err="1"/>
              <a:t>amet</a:t>
            </a:r>
            <a:r>
              <a:rPr lang="en-US"/>
              <a:t>, </a:t>
            </a:r>
            <a:r>
              <a:rPr lang="en-US" err="1"/>
              <a:t>consectetur</a:t>
            </a:r>
            <a:r>
              <a:rPr lang="en-US"/>
              <a:t>.</a:t>
            </a:r>
          </a:p>
        </p:txBody>
      </p:sp>
      <p:sp>
        <p:nvSpPr>
          <p:cNvPr id="26" name="Text Placeholder 4">
            <a:extLst>
              <a:ext uri="{FF2B5EF4-FFF2-40B4-BE49-F238E27FC236}">
                <a16:creationId xmlns:a16="http://schemas.microsoft.com/office/drawing/2014/main" id="{3FF8063A-EB8B-2643-AFA3-81EBD511544D}"/>
              </a:ext>
            </a:extLst>
          </p:cNvPr>
          <p:cNvSpPr>
            <a:spLocks noGrp="1"/>
          </p:cNvSpPr>
          <p:nvPr>
            <p:ph type="body" sz="quarter" idx="49" hasCustomPrompt="1"/>
          </p:nvPr>
        </p:nvSpPr>
        <p:spPr>
          <a:xfrm>
            <a:off x="3683304" y="4452847"/>
            <a:ext cx="1358131" cy="771751"/>
          </a:xfrm>
          <a:prstGeom prst="rect">
            <a:avLst/>
          </a:prstGeom>
        </p:spPr>
        <p:txBody>
          <a:bodyPr>
            <a:spAutoFit/>
          </a:bodyPr>
          <a:lstStyle>
            <a:lvl1pPr marL="0" indent="0" algn="ctr">
              <a:buNone/>
              <a:defRPr sz="4267">
                <a:solidFill>
                  <a:schemeClr val="accent1"/>
                </a:solidFill>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20%</a:t>
            </a:r>
          </a:p>
        </p:txBody>
      </p:sp>
      <p:sp>
        <p:nvSpPr>
          <p:cNvPr id="27" name="Text Placeholder 2">
            <a:extLst>
              <a:ext uri="{FF2B5EF4-FFF2-40B4-BE49-F238E27FC236}">
                <a16:creationId xmlns:a16="http://schemas.microsoft.com/office/drawing/2014/main" id="{C33B0F9D-26C5-4042-BD8A-3B7D7FD7E9F1}"/>
              </a:ext>
            </a:extLst>
          </p:cNvPr>
          <p:cNvSpPr>
            <a:spLocks noGrp="1"/>
          </p:cNvSpPr>
          <p:nvPr>
            <p:ph type="body" sz="quarter" idx="50" hasCustomPrompt="1"/>
          </p:nvPr>
        </p:nvSpPr>
        <p:spPr>
          <a:xfrm>
            <a:off x="3415816" y="5157474"/>
            <a:ext cx="1893107" cy="549481"/>
          </a:xfrm>
          <a:prstGeom prst="rect">
            <a:avLst/>
          </a:prstGeom>
        </p:spPr>
        <p:txBody>
          <a:bodyPr>
            <a:spAutoFit/>
          </a:bodyPr>
          <a:lstStyle>
            <a:lvl1pPr marL="0" indent="0" algn="ctr">
              <a:lnSpc>
                <a:spcPct val="125000"/>
              </a:lnSpc>
              <a:spcBef>
                <a:spcPts val="0"/>
              </a:spcBef>
              <a:spcAft>
                <a:spcPts val="1600"/>
              </a:spcAft>
              <a:buFont typeface="Wingdings" pitchFamily="2" charset="2"/>
              <a:buNone/>
              <a:tabLst/>
              <a:defRPr lang="en-US" sz="1467" b="0" i="0" smtClean="0">
                <a:effectLst/>
                <a:latin typeface="Neue Haas Grotesk Text Pro" panose="020B0504020202020204" pitchFamily="34" charset="0"/>
              </a:defRPr>
            </a:lvl1pPr>
            <a:lvl2pPr marL="609570" indent="0">
              <a:buNone/>
              <a:defRPr/>
            </a:lvl2pPr>
            <a:lvl3pPr marL="1219140" indent="0">
              <a:buNone/>
              <a:defRPr/>
            </a:lvl3pPr>
            <a:lvl4pPr marL="1828709" indent="0">
              <a:buNone/>
              <a:defRPr/>
            </a:lvl4pPr>
            <a:lvl5pPr marL="2438278" indent="0">
              <a:buNone/>
              <a:defRPr/>
            </a:lvl5pPr>
          </a:lstStyle>
          <a:p>
            <a:pPr lvl="0"/>
            <a:r>
              <a:rPr lang="en-US"/>
              <a:t>Lorem ipsum dolor sit amet, consectetur.</a:t>
            </a:r>
          </a:p>
        </p:txBody>
      </p:sp>
      <p:sp>
        <p:nvSpPr>
          <p:cNvPr id="29" name="Text Placeholder 4">
            <a:extLst>
              <a:ext uri="{FF2B5EF4-FFF2-40B4-BE49-F238E27FC236}">
                <a16:creationId xmlns:a16="http://schemas.microsoft.com/office/drawing/2014/main" id="{82194906-54BE-FC42-A576-EE1D4629F29D}"/>
              </a:ext>
            </a:extLst>
          </p:cNvPr>
          <p:cNvSpPr>
            <a:spLocks noGrp="1"/>
          </p:cNvSpPr>
          <p:nvPr>
            <p:ph type="body" sz="quarter" idx="51" hasCustomPrompt="1"/>
          </p:nvPr>
        </p:nvSpPr>
        <p:spPr>
          <a:xfrm>
            <a:off x="6214301" y="4452847"/>
            <a:ext cx="1358131" cy="771751"/>
          </a:xfrm>
          <a:prstGeom prst="rect">
            <a:avLst/>
          </a:prstGeom>
        </p:spPr>
        <p:txBody>
          <a:bodyPr>
            <a:spAutoFit/>
          </a:bodyPr>
          <a:lstStyle>
            <a:lvl1pPr marL="0" indent="0" algn="ctr">
              <a:buNone/>
              <a:defRPr sz="4267">
                <a:solidFill>
                  <a:schemeClr val="accent1"/>
                </a:solidFill>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20%</a:t>
            </a:r>
          </a:p>
        </p:txBody>
      </p:sp>
      <p:sp>
        <p:nvSpPr>
          <p:cNvPr id="35" name="Text Placeholder 2">
            <a:extLst>
              <a:ext uri="{FF2B5EF4-FFF2-40B4-BE49-F238E27FC236}">
                <a16:creationId xmlns:a16="http://schemas.microsoft.com/office/drawing/2014/main" id="{BFBD968C-9DD4-0340-AF9A-731CFE1190B0}"/>
              </a:ext>
            </a:extLst>
          </p:cNvPr>
          <p:cNvSpPr>
            <a:spLocks noGrp="1"/>
          </p:cNvSpPr>
          <p:nvPr>
            <p:ph type="body" sz="quarter" idx="52" hasCustomPrompt="1"/>
          </p:nvPr>
        </p:nvSpPr>
        <p:spPr>
          <a:xfrm>
            <a:off x="5946813" y="5157474"/>
            <a:ext cx="1893107" cy="549481"/>
          </a:xfrm>
          <a:prstGeom prst="rect">
            <a:avLst/>
          </a:prstGeom>
        </p:spPr>
        <p:txBody>
          <a:bodyPr>
            <a:spAutoFit/>
          </a:bodyPr>
          <a:lstStyle>
            <a:lvl1pPr marL="0" indent="0" algn="ctr">
              <a:lnSpc>
                <a:spcPct val="125000"/>
              </a:lnSpc>
              <a:spcBef>
                <a:spcPts val="0"/>
              </a:spcBef>
              <a:spcAft>
                <a:spcPts val="1600"/>
              </a:spcAft>
              <a:buFont typeface="Wingdings" pitchFamily="2" charset="2"/>
              <a:buNone/>
              <a:tabLst/>
              <a:defRPr lang="en-US" sz="1467" b="0" i="0" smtClean="0">
                <a:effectLst/>
                <a:latin typeface="Neue Haas Grotesk Text Pro" panose="020B0504020202020204" pitchFamily="34" charset="0"/>
              </a:defRPr>
            </a:lvl1pPr>
            <a:lvl2pPr marL="609570" indent="0">
              <a:buNone/>
              <a:defRPr/>
            </a:lvl2pPr>
            <a:lvl3pPr marL="1219140" indent="0">
              <a:buNone/>
              <a:defRPr/>
            </a:lvl3pPr>
            <a:lvl4pPr marL="1828709" indent="0">
              <a:buNone/>
              <a:defRPr/>
            </a:lvl4pPr>
            <a:lvl5pPr marL="2438278" indent="0">
              <a:buNone/>
              <a:defRPr/>
            </a:lvl5pPr>
          </a:lstStyle>
          <a:p>
            <a:pPr lvl="0"/>
            <a:r>
              <a:rPr lang="en-US"/>
              <a:t>Lorem ipsum dolor sit </a:t>
            </a:r>
            <a:r>
              <a:rPr lang="en-US" err="1"/>
              <a:t>amet</a:t>
            </a:r>
            <a:r>
              <a:rPr lang="en-US"/>
              <a:t>, </a:t>
            </a:r>
            <a:r>
              <a:rPr lang="en-US" err="1"/>
              <a:t>consectetur</a:t>
            </a:r>
            <a:r>
              <a:rPr lang="en-US"/>
              <a:t>.</a:t>
            </a:r>
          </a:p>
        </p:txBody>
      </p:sp>
      <p:sp>
        <p:nvSpPr>
          <p:cNvPr id="36" name="Slide Number Placeholder 5">
            <a:extLst>
              <a:ext uri="{FF2B5EF4-FFF2-40B4-BE49-F238E27FC236}">
                <a16:creationId xmlns:a16="http://schemas.microsoft.com/office/drawing/2014/main" id="{63438CFD-138E-524A-BF0C-980E737AAE55}"/>
              </a:ext>
            </a:extLst>
          </p:cNvPr>
          <p:cNvSpPr txBox="1">
            <a:spLocks/>
          </p:cNvSpPr>
          <p:nvPr userDrawn="1"/>
        </p:nvSpPr>
        <p:spPr>
          <a:xfrm>
            <a:off x="11690436" y="6429616"/>
            <a:ext cx="500097" cy="365125"/>
          </a:xfrm>
          <a:prstGeom prst="rect">
            <a:avLst/>
          </a:prstGeom>
        </p:spPr>
        <p:txBody>
          <a:bodyPr vert="horz" lIns="121920" tIns="60960" rIns="121920" bIns="60960" rtlCol="0" anchor="ctr">
            <a:noAutofit/>
          </a:bodyPr>
          <a:lstStyle>
            <a:defPPr>
              <a:defRPr lang="en-US"/>
            </a:defPPr>
            <a:lvl1pPr marL="0" algn="l" defTabSz="457200" rtl="0" eaLnBrk="1" latinLnBrk="0" hangingPunct="1">
              <a:defRPr sz="900" b="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9DB2B9AF-7C7A-ED4B-8B47-5EFC4C7403E8}" type="slidenum">
              <a:rPr lang="en-US" sz="1200" b="0" i="0" smtClean="0">
                <a:solidFill>
                  <a:schemeClr val="tx1">
                    <a:lumMod val="90000"/>
                    <a:lumOff val="10000"/>
                  </a:schemeClr>
                </a:solidFill>
                <a:latin typeface="Neue Haas Grotesk Text Pro" panose="020B0504020202020204" pitchFamily="34" charset="0"/>
              </a:rPr>
              <a:pPr/>
              <a:t>‹#›</a:t>
            </a:fld>
            <a:endParaRPr lang="en-US" sz="1200" b="0" i="0" dirty="0">
              <a:solidFill>
                <a:schemeClr val="tx1">
                  <a:lumMod val="90000"/>
                  <a:lumOff val="10000"/>
                </a:schemeClr>
              </a:solidFill>
              <a:latin typeface="Neue Haas Grotesk Text Pro" panose="020B0504020202020204" pitchFamily="34" charset="0"/>
            </a:endParaRPr>
          </a:p>
        </p:txBody>
      </p:sp>
      <p:cxnSp>
        <p:nvCxnSpPr>
          <p:cNvPr id="39" name="Straight Connector 38">
            <a:extLst>
              <a:ext uri="{FF2B5EF4-FFF2-40B4-BE49-F238E27FC236}">
                <a16:creationId xmlns:a16="http://schemas.microsoft.com/office/drawing/2014/main" id="{C6F95BED-C295-5340-94D9-DFBC0ECF3834}"/>
              </a:ext>
            </a:extLst>
          </p:cNvPr>
          <p:cNvCxnSpPr>
            <a:cxnSpLocks/>
          </p:cNvCxnSpPr>
          <p:nvPr userDrawn="1"/>
        </p:nvCxnSpPr>
        <p:spPr>
          <a:xfrm>
            <a:off x="11732300" y="6532175"/>
            <a:ext cx="0" cy="136253"/>
          </a:xfrm>
          <a:prstGeom prst="line">
            <a:avLst/>
          </a:prstGeom>
          <a:ln w="12700">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cxnSp>
      <p:sp>
        <p:nvSpPr>
          <p:cNvPr id="16" name="Content Placeholder 3">
            <a:extLst>
              <a:ext uri="{FF2B5EF4-FFF2-40B4-BE49-F238E27FC236}">
                <a16:creationId xmlns:a16="http://schemas.microsoft.com/office/drawing/2014/main" id="{331268B2-4A5A-3D60-D1E8-38EE1B3D0DC6}"/>
              </a:ext>
            </a:extLst>
          </p:cNvPr>
          <p:cNvSpPr>
            <a:spLocks noGrp="1"/>
          </p:cNvSpPr>
          <p:nvPr>
            <p:ph sz="quarter" idx="15" hasCustomPrompt="1"/>
          </p:nvPr>
        </p:nvSpPr>
        <p:spPr>
          <a:xfrm>
            <a:off x="853018" y="6531734"/>
            <a:ext cx="3913793"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2506509286"/>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CONTENT + Header + Image + Subheader">
    <p:spTree>
      <p:nvGrpSpPr>
        <p:cNvPr id="1" name=""/>
        <p:cNvGrpSpPr/>
        <p:nvPr/>
      </p:nvGrpSpPr>
      <p:grpSpPr>
        <a:xfrm>
          <a:off x="0" y="0"/>
          <a:ext cx="0" cy="0"/>
          <a:chOff x="0" y="0"/>
          <a:chExt cx="0" cy="0"/>
        </a:xfrm>
      </p:grpSpPr>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853441" y="365761"/>
            <a:ext cx="2885440" cy="3568028"/>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sz="4267" b="1" i="0" smtClean="0">
                <a:effectLst/>
                <a:latin typeface="Neue Haas Grotesk Text Pro" panose="020B0504020202020204" pitchFamily="34" charset="0"/>
              </a:defRPr>
            </a:lvl1pPr>
          </a:lstStyle>
          <a:p>
            <a:pPr>
              <a:lnSpc>
                <a:spcPct val="110000"/>
              </a:lnSpc>
            </a:pPr>
            <a:r>
              <a:rPr lang="en-US" sz="4267">
                <a:latin typeface="Neue Haas Grotesk Text Pro" panose="020B0504020202020204" pitchFamily="34" charset="77"/>
              </a:rPr>
              <a:t>Lorem ipsum dolor sit amet, elit </a:t>
            </a:r>
            <a:r>
              <a:rPr lang="en-US" sz="4267" err="1">
                <a:latin typeface="Neue Haas Grotesk Text Pro" panose="020B0504020202020204" pitchFamily="34" charset="77"/>
              </a:rPr>
              <a:t>duis</a:t>
            </a:r>
            <a:r>
              <a:rPr lang="en-US" sz="4267">
                <a:latin typeface="Neue Haas Grotesk Text Pro" panose="020B0504020202020204" pitchFamily="34" charset="77"/>
              </a:rPr>
              <a:t> </a:t>
            </a:r>
            <a:r>
              <a:rPr lang="en-US" sz="4267" err="1">
                <a:latin typeface="Neue Haas Grotesk Text Pro" panose="020B0504020202020204" pitchFamily="34" charset="77"/>
              </a:rPr>
              <a:t>autre</a:t>
            </a:r>
            <a:endParaRPr lang="en-US" sz="4267">
              <a:latin typeface="Neue Haas Grotesk Text Pro" panose="020B0504020202020204" pitchFamily="34" charset="77"/>
            </a:endParaRPr>
          </a:p>
        </p:txBody>
      </p:sp>
      <p:sp>
        <p:nvSpPr>
          <p:cNvPr id="5" name="Text Placeholder 4">
            <a:extLst>
              <a:ext uri="{FF2B5EF4-FFF2-40B4-BE49-F238E27FC236}">
                <a16:creationId xmlns:a16="http://schemas.microsoft.com/office/drawing/2014/main" id="{868A61C9-2982-BB43-9900-1AF92245A505}"/>
              </a:ext>
            </a:extLst>
          </p:cNvPr>
          <p:cNvSpPr>
            <a:spLocks noGrp="1"/>
          </p:cNvSpPr>
          <p:nvPr>
            <p:ph type="body" sz="quarter" idx="12" hasCustomPrompt="1"/>
          </p:nvPr>
        </p:nvSpPr>
        <p:spPr>
          <a:xfrm>
            <a:off x="8704645" y="2626643"/>
            <a:ext cx="2914559" cy="802357"/>
          </a:xfrm>
          <a:prstGeom prst="rect">
            <a:avLst/>
          </a:prstGeom>
        </p:spPr>
        <p:txBody>
          <a:bodyPr anchor="b" anchorCtr="0">
            <a:spAutoFit/>
          </a:bodyPr>
          <a:lstStyle>
            <a:lvl1pPr marL="0" indent="0" algn="l">
              <a:lnSpc>
                <a:spcPct val="120000"/>
              </a:lnSpc>
              <a:buNone/>
              <a:defRPr sz="2267">
                <a:solidFill>
                  <a:schemeClr val="accent1"/>
                </a:solidFill>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amet, elit </a:t>
            </a:r>
            <a:r>
              <a:rPr lang="en-US" err="1"/>
              <a:t>duis</a:t>
            </a:r>
            <a:r>
              <a:rPr lang="en-US"/>
              <a:t> </a:t>
            </a:r>
            <a:r>
              <a:rPr lang="en-US" err="1"/>
              <a:t>autre</a:t>
            </a:r>
            <a:endParaRPr lang="en-US"/>
          </a:p>
        </p:txBody>
      </p:sp>
      <p:sp>
        <p:nvSpPr>
          <p:cNvPr id="47" name="Picture Placeholder 2">
            <a:extLst>
              <a:ext uri="{FF2B5EF4-FFF2-40B4-BE49-F238E27FC236}">
                <a16:creationId xmlns:a16="http://schemas.microsoft.com/office/drawing/2014/main" id="{8B2B8246-DE92-E143-B0B7-3BE8D66DE7AF}"/>
              </a:ext>
            </a:extLst>
          </p:cNvPr>
          <p:cNvSpPr>
            <a:spLocks noGrp="1"/>
          </p:cNvSpPr>
          <p:nvPr>
            <p:ph type="pic" idx="17" hasCustomPrompt="1"/>
          </p:nvPr>
        </p:nvSpPr>
        <p:spPr>
          <a:xfrm>
            <a:off x="4366460" y="433993"/>
            <a:ext cx="3710609" cy="6424003"/>
          </a:xfrm>
          <a:prstGeom prst="rect">
            <a:avLst/>
          </a:prstGeom>
          <a:solidFill>
            <a:schemeClr val="bg2"/>
          </a:solidFill>
        </p:spPr>
        <p:txBody>
          <a:bodyPr anchor="ctr">
            <a:noAutofit/>
          </a:bodyPr>
          <a:lstStyle>
            <a:lvl1pPr marL="0" indent="0" algn="ctr">
              <a:buNone/>
              <a:defRPr sz="1867">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dirty="0"/>
              <a:t>Insert picture</a:t>
            </a:r>
          </a:p>
        </p:txBody>
      </p:sp>
      <p:sp>
        <p:nvSpPr>
          <p:cNvPr id="24" name="Text Placeholder 6">
            <a:extLst>
              <a:ext uri="{FF2B5EF4-FFF2-40B4-BE49-F238E27FC236}">
                <a16:creationId xmlns:a16="http://schemas.microsoft.com/office/drawing/2014/main" id="{E8EEE4CA-A3AE-D64D-BC10-C926E5332856}"/>
              </a:ext>
            </a:extLst>
          </p:cNvPr>
          <p:cNvSpPr>
            <a:spLocks noGrp="1"/>
          </p:cNvSpPr>
          <p:nvPr>
            <p:ph type="body" sz="quarter" idx="33" hasCustomPrompt="1"/>
          </p:nvPr>
        </p:nvSpPr>
        <p:spPr>
          <a:xfrm>
            <a:off x="8704645" y="3572565"/>
            <a:ext cx="2914559" cy="1565129"/>
          </a:xfrm>
          <a:prstGeom prst="rect">
            <a:avLst/>
          </a:prstGeom>
        </p:spPr>
        <p:txBody>
          <a:bodyPr>
            <a:spAutoFit/>
          </a:bodyPr>
          <a:lstStyle>
            <a:lvl1pPr marL="232828" indent="-232828">
              <a:buFont typeface="Wingdings" pitchFamily="2" charset="2"/>
              <a:buChar char="§"/>
              <a:tabLst/>
              <a:defRPr sz="2000">
                <a:latin typeface="Neue Haas Grotesk Text Pro" panose="020B0504020202020204" pitchFamily="34" charset="0"/>
              </a:defRPr>
            </a:lvl1pPr>
            <a:lvl2pPr marL="457189" indent="-224361">
              <a:tabLst/>
              <a:defRPr sz="1733">
                <a:latin typeface="Neue Haas Grotesk Text Pro" panose="020B0504020202020204" pitchFamily="34" charset="0"/>
              </a:defRPr>
            </a:lvl2pPr>
            <a:lvl3pPr marL="692133" indent="-234945">
              <a:tabLst/>
              <a:defRPr sz="1467">
                <a:latin typeface="Neue Haas Grotesk Text Pro" panose="020B0504020202020204" pitchFamily="34" charset="0"/>
              </a:defRPr>
            </a:lvl3pPr>
            <a:lvl4pPr marL="916494" indent="-224361">
              <a:tabLst/>
              <a:defRPr sz="1200">
                <a:latin typeface="Neue Haas Grotesk Text Pro" panose="020B0504020202020204" pitchFamily="34" charset="0"/>
              </a:defRPr>
            </a:lvl4pPr>
          </a:lstStyle>
          <a:p>
            <a:pPr lvl="0"/>
            <a:r>
              <a:rPr lang="en-US"/>
              <a:t>First level</a:t>
            </a:r>
          </a:p>
          <a:p>
            <a:pPr lvl="1"/>
            <a:r>
              <a:rPr lang="en-US"/>
              <a:t>Second level</a:t>
            </a:r>
          </a:p>
          <a:p>
            <a:pPr lvl="2"/>
            <a:r>
              <a:rPr lang="en-US"/>
              <a:t>Third level</a:t>
            </a:r>
          </a:p>
          <a:p>
            <a:pPr lvl="3"/>
            <a:r>
              <a:rPr lang="en-US"/>
              <a:t>Fourth level</a:t>
            </a:r>
          </a:p>
        </p:txBody>
      </p:sp>
      <p:sp>
        <p:nvSpPr>
          <p:cNvPr id="7" name="Content Placeholder 3">
            <a:extLst>
              <a:ext uri="{FF2B5EF4-FFF2-40B4-BE49-F238E27FC236}">
                <a16:creationId xmlns:a16="http://schemas.microsoft.com/office/drawing/2014/main" id="{E6823479-A6DE-6752-B3DA-D040DA13529F}"/>
              </a:ext>
            </a:extLst>
          </p:cNvPr>
          <p:cNvSpPr>
            <a:spLocks noGrp="1"/>
          </p:cNvSpPr>
          <p:nvPr>
            <p:ph sz="quarter" idx="15" hasCustomPrompt="1"/>
          </p:nvPr>
        </p:nvSpPr>
        <p:spPr>
          <a:xfrm>
            <a:off x="853019" y="6531734"/>
            <a:ext cx="2885440"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2224893566"/>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CONTENT + Header + Image + Stat Callouts">
    <p:spTree>
      <p:nvGrpSpPr>
        <p:cNvPr id="1" name=""/>
        <p:cNvGrpSpPr/>
        <p:nvPr/>
      </p:nvGrpSpPr>
      <p:grpSpPr>
        <a:xfrm>
          <a:off x="0" y="0"/>
          <a:ext cx="0" cy="0"/>
          <a:chOff x="0" y="0"/>
          <a:chExt cx="0" cy="0"/>
        </a:xfrm>
      </p:grpSpPr>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853441" y="365761"/>
            <a:ext cx="2885440" cy="3568028"/>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sz="4267" b="1" i="0" smtClean="0">
                <a:effectLst/>
                <a:latin typeface="Neue Haas Grotesk Text Pro" panose="020B0504020202020204" pitchFamily="34" charset="0"/>
              </a:defRPr>
            </a:lvl1pPr>
          </a:lstStyle>
          <a:p>
            <a:pPr>
              <a:lnSpc>
                <a:spcPct val="110000"/>
              </a:lnSpc>
            </a:pPr>
            <a:r>
              <a:rPr lang="en-US" sz="4267">
                <a:latin typeface="Neue Haas Grotesk Text Pro" panose="020B0504020202020204" pitchFamily="34" charset="77"/>
              </a:rPr>
              <a:t>Lorem ipsum dolor sit amet, elit </a:t>
            </a:r>
            <a:r>
              <a:rPr lang="en-US" sz="4267" err="1">
                <a:latin typeface="Neue Haas Grotesk Text Pro" panose="020B0504020202020204" pitchFamily="34" charset="77"/>
              </a:rPr>
              <a:t>duis</a:t>
            </a:r>
            <a:r>
              <a:rPr lang="en-US" sz="4267">
                <a:latin typeface="Neue Haas Grotesk Text Pro" panose="020B0504020202020204" pitchFamily="34" charset="77"/>
              </a:rPr>
              <a:t> </a:t>
            </a:r>
            <a:r>
              <a:rPr lang="en-US" sz="4267" err="1">
                <a:latin typeface="Neue Haas Grotesk Text Pro" panose="020B0504020202020204" pitchFamily="34" charset="77"/>
              </a:rPr>
              <a:t>autre</a:t>
            </a:r>
            <a:endParaRPr lang="en-US" sz="4267">
              <a:latin typeface="Neue Haas Grotesk Text Pro" panose="020B0504020202020204" pitchFamily="34" charset="77"/>
            </a:endParaRPr>
          </a:p>
        </p:txBody>
      </p:sp>
      <p:sp>
        <p:nvSpPr>
          <p:cNvPr id="5" name="Text Placeholder 4">
            <a:extLst>
              <a:ext uri="{FF2B5EF4-FFF2-40B4-BE49-F238E27FC236}">
                <a16:creationId xmlns:a16="http://schemas.microsoft.com/office/drawing/2014/main" id="{868A61C9-2982-BB43-9900-1AF92245A505}"/>
              </a:ext>
            </a:extLst>
          </p:cNvPr>
          <p:cNvSpPr>
            <a:spLocks noGrp="1"/>
          </p:cNvSpPr>
          <p:nvPr>
            <p:ph type="body" sz="quarter" idx="12" hasCustomPrompt="1"/>
          </p:nvPr>
        </p:nvSpPr>
        <p:spPr>
          <a:xfrm>
            <a:off x="8704645" y="1802421"/>
            <a:ext cx="1358131" cy="771751"/>
          </a:xfrm>
          <a:prstGeom prst="rect">
            <a:avLst/>
          </a:prstGeom>
        </p:spPr>
        <p:txBody>
          <a:bodyPr>
            <a:spAutoFit/>
          </a:bodyPr>
          <a:lstStyle>
            <a:lvl1pPr marL="0" indent="0" algn="l">
              <a:buNone/>
              <a:defRPr sz="4267">
                <a:solidFill>
                  <a:schemeClr val="accent1"/>
                </a:solidFill>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20%</a:t>
            </a:r>
          </a:p>
        </p:txBody>
      </p:sp>
      <p:sp>
        <p:nvSpPr>
          <p:cNvPr id="39" name="Text Placeholder 2">
            <a:extLst>
              <a:ext uri="{FF2B5EF4-FFF2-40B4-BE49-F238E27FC236}">
                <a16:creationId xmlns:a16="http://schemas.microsoft.com/office/drawing/2014/main" id="{EE45BF00-2987-B640-866E-3DC2A15572E4}"/>
              </a:ext>
            </a:extLst>
          </p:cNvPr>
          <p:cNvSpPr>
            <a:spLocks noGrp="1"/>
          </p:cNvSpPr>
          <p:nvPr>
            <p:ph type="body" sz="quarter" idx="16" hasCustomPrompt="1"/>
          </p:nvPr>
        </p:nvSpPr>
        <p:spPr>
          <a:xfrm>
            <a:off x="8704644" y="2507048"/>
            <a:ext cx="2914560" cy="549481"/>
          </a:xfrm>
          <a:prstGeom prst="rect">
            <a:avLst/>
          </a:prstGeom>
        </p:spPr>
        <p:txBody>
          <a:bodyPr>
            <a:spAutoFit/>
          </a:bodyPr>
          <a:lstStyle>
            <a:lvl1pPr marL="0" indent="0" algn="l">
              <a:lnSpc>
                <a:spcPct val="125000"/>
              </a:lnSpc>
              <a:spcBef>
                <a:spcPts val="0"/>
              </a:spcBef>
              <a:spcAft>
                <a:spcPts val="1600"/>
              </a:spcAft>
              <a:buFont typeface="Wingdings" pitchFamily="2" charset="2"/>
              <a:buNone/>
              <a:tabLst/>
              <a:defRPr lang="en-US" sz="1467" b="0" i="0" smtClean="0">
                <a:effectLst/>
                <a:latin typeface="Neue Haas Grotesk Text Pro" panose="020B0504020202020204" pitchFamily="34" charset="0"/>
              </a:defRPr>
            </a:lvl1pPr>
            <a:lvl2pPr marL="609570" indent="0">
              <a:buNone/>
              <a:defRPr/>
            </a:lvl2pPr>
            <a:lvl3pPr marL="1219140" indent="0">
              <a:buNone/>
              <a:defRPr/>
            </a:lvl3pPr>
            <a:lvl4pPr marL="1828709" indent="0">
              <a:buNone/>
              <a:defRPr/>
            </a:lvl4pPr>
            <a:lvl5pPr marL="2438278" indent="0">
              <a:buNone/>
              <a:defRPr/>
            </a:lvl5pPr>
          </a:lstStyle>
          <a:p>
            <a:pPr lvl="0"/>
            <a:r>
              <a:rPr lang="en-US"/>
              <a:t>Lorem ipsum dolor sit </a:t>
            </a:r>
            <a:r>
              <a:rPr lang="en-US" err="1"/>
              <a:t>amet</a:t>
            </a:r>
            <a:r>
              <a:rPr lang="en-US"/>
              <a:t>, </a:t>
            </a:r>
            <a:r>
              <a:rPr lang="en-US" err="1"/>
              <a:t>consectetur</a:t>
            </a:r>
            <a:r>
              <a:rPr lang="en-US"/>
              <a:t> </a:t>
            </a:r>
            <a:r>
              <a:rPr lang="en-US" err="1"/>
              <a:t>adipiscing</a:t>
            </a:r>
            <a:r>
              <a:rPr lang="en-US"/>
              <a:t> </a:t>
            </a:r>
            <a:r>
              <a:rPr lang="en-US" err="1"/>
              <a:t>elit</a:t>
            </a:r>
            <a:r>
              <a:rPr lang="en-US"/>
              <a:t>.</a:t>
            </a:r>
          </a:p>
        </p:txBody>
      </p:sp>
      <p:sp>
        <p:nvSpPr>
          <p:cNvPr id="47" name="Picture Placeholder 2">
            <a:extLst>
              <a:ext uri="{FF2B5EF4-FFF2-40B4-BE49-F238E27FC236}">
                <a16:creationId xmlns:a16="http://schemas.microsoft.com/office/drawing/2014/main" id="{8B2B8246-DE92-E143-B0B7-3BE8D66DE7AF}"/>
              </a:ext>
            </a:extLst>
          </p:cNvPr>
          <p:cNvSpPr>
            <a:spLocks noGrp="1"/>
          </p:cNvSpPr>
          <p:nvPr>
            <p:ph type="pic" idx="17" hasCustomPrompt="1"/>
          </p:nvPr>
        </p:nvSpPr>
        <p:spPr>
          <a:xfrm>
            <a:off x="4366460" y="433993"/>
            <a:ext cx="3710609" cy="6424003"/>
          </a:xfrm>
          <a:prstGeom prst="rect">
            <a:avLst/>
          </a:prstGeom>
          <a:solidFill>
            <a:schemeClr val="bg2"/>
          </a:solidFill>
        </p:spPr>
        <p:txBody>
          <a:bodyPr anchor="ctr">
            <a:noAutofit/>
          </a:bodyPr>
          <a:lstStyle>
            <a:lvl1pPr marL="0" indent="0" algn="ctr">
              <a:buNone/>
              <a:defRPr sz="1867">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dirty="0"/>
              <a:t>Insert picture</a:t>
            </a:r>
          </a:p>
        </p:txBody>
      </p:sp>
      <p:sp>
        <p:nvSpPr>
          <p:cNvPr id="50" name="Text Placeholder 4">
            <a:extLst>
              <a:ext uri="{FF2B5EF4-FFF2-40B4-BE49-F238E27FC236}">
                <a16:creationId xmlns:a16="http://schemas.microsoft.com/office/drawing/2014/main" id="{5579118C-79CA-144E-AA8F-2E2A7C13F30B}"/>
              </a:ext>
            </a:extLst>
          </p:cNvPr>
          <p:cNvSpPr>
            <a:spLocks noGrp="1"/>
          </p:cNvSpPr>
          <p:nvPr>
            <p:ph type="body" sz="quarter" idx="18" hasCustomPrompt="1"/>
          </p:nvPr>
        </p:nvSpPr>
        <p:spPr>
          <a:xfrm>
            <a:off x="8704645" y="3455114"/>
            <a:ext cx="1358131" cy="771751"/>
          </a:xfrm>
          <a:prstGeom prst="rect">
            <a:avLst/>
          </a:prstGeom>
        </p:spPr>
        <p:txBody>
          <a:bodyPr>
            <a:spAutoFit/>
          </a:bodyPr>
          <a:lstStyle>
            <a:lvl1pPr marL="0" indent="0" algn="l">
              <a:buNone/>
              <a:defRPr sz="4267">
                <a:solidFill>
                  <a:schemeClr val="accent1"/>
                </a:solidFill>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20%</a:t>
            </a:r>
          </a:p>
        </p:txBody>
      </p:sp>
      <p:sp>
        <p:nvSpPr>
          <p:cNvPr id="51" name="Text Placeholder 2">
            <a:extLst>
              <a:ext uri="{FF2B5EF4-FFF2-40B4-BE49-F238E27FC236}">
                <a16:creationId xmlns:a16="http://schemas.microsoft.com/office/drawing/2014/main" id="{E288E0C1-0C4B-BF4E-8463-30E1FA0AAA31}"/>
              </a:ext>
            </a:extLst>
          </p:cNvPr>
          <p:cNvSpPr>
            <a:spLocks noGrp="1"/>
          </p:cNvSpPr>
          <p:nvPr>
            <p:ph type="body" sz="quarter" idx="19" hasCustomPrompt="1"/>
          </p:nvPr>
        </p:nvSpPr>
        <p:spPr>
          <a:xfrm>
            <a:off x="8704644" y="4159741"/>
            <a:ext cx="2914560" cy="549481"/>
          </a:xfrm>
          <a:prstGeom prst="rect">
            <a:avLst/>
          </a:prstGeom>
        </p:spPr>
        <p:txBody>
          <a:bodyPr>
            <a:spAutoFit/>
          </a:bodyPr>
          <a:lstStyle>
            <a:lvl1pPr marL="0" indent="0" algn="l">
              <a:lnSpc>
                <a:spcPct val="125000"/>
              </a:lnSpc>
              <a:spcBef>
                <a:spcPts val="0"/>
              </a:spcBef>
              <a:spcAft>
                <a:spcPts val="1600"/>
              </a:spcAft>
              <a:buFont typeface="Wingdings" pitchFamily="2" charset="2"/>
              <a:buNone/>
              <a:tabLst/>
              <a:defRPr lang="en-US" sz="1467" b="0" i="0" smtClean="0">
                <a:effectLst/>
                <a:latin typeface="Neue Haas Grotesk Text Pro" panose="020B0504020202020204" pitchFamily="34" charset="0"/>
              </a:defRPr>
            </a:lvl1pPr>
            <a:lvl2pPr marL="609570" indent="0">
              <a:buNone/>
              <a:defRPr/>
            </a:lvl2pPr>
            <a:lvl3pPr marL="1219140" indent="0">
              <a:buNone/>
              <a:defRPr/>
            </a:lvl3pPr>
            <a:lvl4pPr marL="1828709" indent="0">
              <a:buNone/>
              <a:defRPr/>
            </a:lvl4pPr>
            <a:lvl5pPr marL="2438278" indent="0">
              <a:buNone/>
              <a:defRPr/>
            </a:lvl5pPr>
          </a:lstStyle>
          <a:p>
            <a:pPr lvl="0"/>
            <a:r>
              <a:rPr lang="en-US"/>
              <a:t>Lorem ipsum dolor sit </a:t>
            </a:r>
            <a:r>
              <a:rPr lang="en-US" err="1"/>
              <a:t>amet</a:t>
            </a:r>
            <a:r>
              <a:rPr lang="en-US"/>
              <a:t>, </a:t>
            </a:r>
            <a:r>
              <a:rPr lang="en-US" err="1"/>
              <a:t>consectetur</a:t>
            </a:r>
            <a:r>
              <a:rPr lang="en-US"/>
              <a:t> </a:t>
            </a:r>
            <a:r>
              <a:rPr lang="en-US" err="1"/>
              <a:t>adipiscing</a:t>
            </a:r>
            <a:r>
              <a:rPr lang="en-US"/>
              <a:t> </a:t>
            </a:r>
            <a:r>
              <a:rPr lang="en-US" err="1"/>
              <a:t>elit</a:t>
            </a:r>
            <a:r>
              <a:rPr lang="en-US"/>
              <a:t>.</a:t>
            </a:r>
          </a:p>
        </p:txBody>
      </p:sp>
      <p:sp>
        <p:nvSpPr>
          <p:cNvPr id="52" name="Text Placeholder 4">
            <a:extLst>
              <a:ext uri="{FF2B5EF4-FFF2-40B4-BE49-F238E27FC236}">
                <a16:creationId xmlns:a16="http://schemas.microsoft.com/office/drawing/2014/main" id="{1DFD462B-B12A-1247-B9F0-C032F89F444F}"/>
              </a:ext>
            </a:extLst>
          </p:cNvPr>
          <p:cNvSpPr>
            <a:spLocks noGrp="1"/>
          </p:cNvSpPr>
          <p:nvPr>
            <p:ph type="body" sz="quarter" idx="20" hasCustomPrompt="1"/>
          </p:nvPr>
        </p:nvSpPr>
        <p:spPr>
          <a:xfrm>
            <a:off x="8704645" y="5138707"/>
            <a:ext cx="1358131" cy="771751"/>
          </a:xfrm>
          <a:prstGeom prst="rect">
            <a:avLst/>
          </a:prstGeom>
        </p:spPr>
        <p:txBody>
          <a:bodyPr>
            <a:spAutoFit/>
          </a:bodyPr>
          <a:lstStyle>
            <a:lvl1pPr marL="0" indent="0" algn="l">
              <a:buNone/>
              <a:defRPr sz="4267">
                <a:solidFill>
                  <a:schemeClr val="accent1"/>
                </a:solidFill>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20%</a:t>
            </a:r>
          </a:p>
        </p:txBody>
      </p:sp>
      <p:sp>
        <p:nvSpPr>
          <p:cNvPr id="57" name="Text Placeholder 2">
            <a:extLst>
              <a:ext uri="{FF2B5EF4-FFF2-40B4-BE49-F238E27FC236}">
                <a16:creationId xmlns:a16="http://schemas.microsoft.com/office/drawing/2014/main" id="{76F48538-FB2D-2E41-8152-BED0BA0B5C86}"/>
              </a:ext>
            </a:extLst>
          </p:cNvPr>
          <p:cNvSpPr>
            <a:spLocks noGrp="1"/>
          </p:cNvSpPr>
          <p:nvPr>
            <p:ph type="body" sz="quarter" idx="21" hasCustomPrompt="1"/>
          </p:nvPr>
        </p:nvSpPr>
        <p:spPr>
          <a:xfrm>
            <a:off x="8704644" y="5843334"/>
            <a:ext cx="2914560" cy="549481"/>
          </a:xfrm>
          <a:prstGeom prst="rect">
            <a:avLst/>
          </a:prstGeom>
        </p:spPr>
        <p:txBody>
          <a:bodyPr>
            <a:spAutoFit/>
          </a:bodyPr>
          <a:lstStyle>
            <a:lvl1pPr marL="0" indent="0" algn="l">
              <a:lnSpc>
                <a:spcPct val="125000"/>
              </a:lnSpc>
              <a:spcBef>
                <a:spcPts val="0"/>
              </a:spcBef>
              <a:spcAft>
                <a:spcPts val="1600"/>
              </a:spcAft>
              <a:buFont typeface="Wingdings" pitchFamily="2" charset="2"/>
              <a:buNone/>
              <a:tabLst/>
              <a:defRPr lang="en-US" sz="1467" b="0" i="0" smtClean="0">
                <a:effectLst/>
                <a:latin typeface="Neue Haas Grotesk Text Pro" panose="020B0504020202020204" pitchFamily="34" charset="0"/>
              </a:defRPr>
            </a:lvl1pPr>
            <a:lvl2pPr marL="609570" indent="0">
              <a:buNone/>
              <a:defRPr/>
            </a:lvl2pPr>
            <a:lvl3pPr marL="1219140" indent="0">
              <a:buNone/>
              <a:defRPr/>
            </a:lvl3pPr>
            <a:lvl4pPr marL="1828709" indent="0">
              <a:buNone/>
              <a:defRPr/>
            </a:lvl4pPr>
            <a:lvl5pPr marL="2438278" indent="0">
              <a:buNone/>
              <a:defRPr/>
            </a:lvl5pPr>
          </a:lstStyle>
          <a:p>
            <a:pPr lvl="0"/>
            <a:r>
              <a:rPr lang="en-US"/>
              <a:t>Lorem ipsum dolor sit </a:t>
            </a:r>
            <a:r>
              <a:rPr lang="en-US" err="1"/>
              <a:t>amet</a:t>
            </a:r>
            <a:r>
              <a:rPr lang="en-US"/>
              <a:t>, </a:t>
            </a:r>
            <a:r>
              <a:rPr lang="en-US" err="1"/>
              <a:t>consectetur</a:t>
            </a:r>
            <a:r>
              <a:rPr lang="en-US"/>
              <a:t> </a:t>
            </a:r>
            <a:r>
              <a:rPr lang="en-US" err="1"/>
              <a:t>adipiscing</a:t>
            </a:r>
            <a:r>
              <a:rPr lang="en-US"/>
              <a:t> </a:t>
            </a:r>
            <a:r>
              <a:rPr lang="en-US" err="1"/>
              <a:t>elit</a:t>
            </a:r>
            <a:r>
              <a:rPr lang="en-US"/>
              <a:t>.</a:t>
            </a:r>
          </a:p>
        </p:txBody>
      </p:sp>
      <p:sp>
        <p:nvSpPr>
          <p:cNvPr id="11" name="Content Placeholder 3">
            <a:extLst>
              <a:ext uri="{FF2B5EF4-FFF2-40B4-BE49-F238E27FC236}">
                <a16:creationId xmlns:a16="http://schemas.microsoft.com/office/drawing/2014/main" id="{CA484163-80EF-40FC-1A40-69C7BC36E53F}"/>
              </a:ext>
            </a:extLst>
          </p:cNvPr>
          <p:cNvSpPr>
            <a:spLocks noGrp="1"/>
          </p:cNvSpPr>
          <p:nvPr>
            <p:ph sz="quarter" idx="15" hasCustomPrompt="1"/>
          </p:nvPr>
        </p:nvSpPr>
        <p:spPr>
          <a:xfrm>
            <a:off x="853019" y="6531734"/>
            <a:ext cx="2885440"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741130814"/>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CONTENT + Header + 2 Callout Boxes + 2 images (V)">
    <p:spTree>
      <p:nvGrpSpPr>
        <p:cNvPr id="1" name=""/>
        <p:cNvGrpSpPr/>
        <p:nvPr/>
      </p:nvGrpSpPr>
      <p:grpSpPr>
        <a:xfrm>
          <a:off x="0" y="0"/>
          <a:ext cx="0" cy="0"/>
          <a:chOff x="0" y="0"/>
          <a:chExt cx="0" cy="0"/>
        </a:xfrm>
      </p:grpSpPr>
      <p:sp>
        <p:nvSpPr>
          <p:cNvPr id="24" name="Picture Placeholder 2">
            <a:extLst>
              <a:ext uri="{FF2B5EF4-FFF2-40B4-BE49-F238E27FC236}">
                <a16:creationId xmlns:a16="http://schemas.microsoft.com/office/drawing/2014/main" id="{F141A2BD-AF2D-214A-AA8F-D141022D60F2}"/>
              </a:ext>
            </a:extLst>
          </p:cNvPr>
          <p:cNvSpPr>
            <a:spLocks noGrp="1"/>
          </p:cNvSpPr>
          <p:nvPr>
            <p:ph type="pic" idx="17" hasCustomPrompt="1"/>
          </p:nvPr>
        </p:nvSpPr>
        <p:spPr>
          <a:xfrm>
            <a:off x="5339356" y="15497"/>
            <a:ext cx="2696833" cy="3429004"/>
          </a:xfrm>
          <a:prstGeom prst="rect">
            <a:avLst/>
          </a:prstGeom>
          <a:solidFill>
            <a:schemeClr val="bg2"/>
          </a:solidFill>
        </p:spPr>
        <p:txBody>
          <a:bodyPr anchor="ctr">
            <a:noAutofit/>
          </a:bodyPr>
          <a:lstStyle>
            <a:lvl1pPr marL="0" indent="0" algn="ctr">
              <a:buNone/>
              <a:defRPr sz="1467">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dirty="0"/>
              <a:t>Insert </a:t>
            </a:r>
            <a:br>
              <a:rPr lang="en-US" dirty="0"/>
            </a:br>
            <a:r>
              <a:rPr lang="en-US" dirty="0"/>
              <a:t>picture</a:t>
            </a:r>
          </a:p>
        </p:txBody>
      </p:sp>
      <p:sp>
        <p:nvSpPr>
          <p:cNvPr id="37" name="Slide Number Placeholder 5">
            <a:extLst>
              <a:ext uri="{FF2B5EF4-FFF2-40B4-BE49-F238E27FC236}">
                <a16:creationId xmlns:a16="http://schemas.microsoft.com/office/drawing/2014/main" id="{FEE063B5-DB2A-E546-8374-14508A9C5083}"/>
              </a:ext>
            </a:extLst>
          </p:cNvPr>
          <p:cNvSpPr txBox="1">
            <a:spLocks/>
          </p:cNvSpPr>
          <p:nvPr userDrawn="1"/>
        </p:nvSpPr>
        <p:spPr>
          <a:xfrm>
            <a:off x="11690436" y="6429616"/>
            <a:ext cx="500097" cy="365125"/>
          </a:xfrm>
          <a:prstGeom prst="rect">
            <a:avLst/>
          </a:prstGeom>
        </p:spPr>
        <p:txBody>
          <a:bodyPr vert="horz" lIns="121920" tIns="60960" rIns="121920" bIns="60960" rtlCol="0" anchor="ctr">
            <a:noAutofit/>
          </a:bodyPr>
          <a:lstStyle>
            <a:defPPr>
              <a:defRPr lang="en-US"/>
            </a:defPPr>
            <a:lvl1pPr marL="0" algn="l" defTabSz="457200" rtl="0" eaLnBrk="1" latinLnBrk="0" hangingPunct="1">
              <a:defRPr sz="900" b="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9DB2B9AF-7C7A-ED4B-8B47-5EFC4C7403E8}" type="slidenum">
              <a:rPr lang="en-US" sz="1200" b="0" i="0" smtClean="0">
                <a:solidFill>
                  <a:schemeClr val="tx1">
                    <a:lumMod val="90000"/>
                    <a:lumOff val="10000"/>
                  </a:schemeClr>
                </a:solidFill>
                <a:latin typeface="Neue Haas Grotesk Text Pro" panose="020B0504020202020204" pitchFamily="34" charset="0"/>
              </a:rPr>
              <a:pPr/>
              <a:t>‹#›</a:t>
            </a:fld>
            <a:endParaRPr lang="en-US" sz="1200" b="0" i="0" dirty="0">
              <a:solidFill>
                <a:schemeClr val="tx1">
                  <a:lumMod val="90000"/>
                  <a:lumOff val="10000"/>
                </a:schemeClr>
              </a:solidFill>
              <a:latin typeface="Neue Haas Grotesk Text Pro" panose="020B0504020202020204" pitchFamily="34" charset="0"/>
            </a:endParaRPr>
          </a:p>
        </p:txBody>
      </p:sp>
      <p:cxnSp>
        <p:nvCxnSpPr>
          <p:cNvPr id="38" name="Straight Connector 37">
            <a:extLst>
              <a:ext uri="{FF2B5EF4-FFF2-40B4-BE49-F238E27FC236}">
                <a16:creationId xmlns:a16="http://schemas.microsoft.com/office/drawing/2014/main" id="{FB30FCB6-B1E0-3C46-B667-C856468BD8FB}"/>
              </a:ext>
            </a:extLst>
          </p:cNvPr>
          <p:cNvCxnSpPr>
            <a:cxnSpLocks/>
          </p:cNvCxnSpPr>
          <p:nvPr userDrawn="1"/>
        </p:nvCxnSpPr>
        <p:spPr>
          <a:xfrm>
            <a:off x="11732300" y="6532175"/>
            <a:ext cx="0" cy="136253"/>
          </a:xfrm>
          <a:prstGeom prst="line">
            <a:avLst/>
          </a:prstGeom>
          <a:ln w="12700">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cxnSp>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853442" y="365759"/>
            <a:ext cx="3913369" cy="2123402"/>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sz="4267" b="1" i="0" smtClean="0">
                <a:effectLst/>
                <a:latin typeface="Neue Haas Grotesk Text Pro" panose="020B0504020202020204" pitchFamily="34" charset="0"/>
              </a:defRPr>
            </a:lvl1pPr>
          </a:lstStyle>
          <a:p>
            <a:pPr>
              <a:lnSpc>
                <a:spcPct val="110000"/>
              </a:lnSpc>
            </a:pPr>
            <a:r>
              <a:rPr lang="en-US" sz="4267">
                <a:latin typeface="Neue Haas Grotesk Text Pro" panose="020B0504020202020204" pitchFamily="34" charset="77"/>
              </a:rPr>
              <a:t>Lorem ipsum dolor sit </a:t>
            </a:r>
            <a:r>
              <a:rPr lang="en-US" sz="4267" err="1">
                <a:latin typeface="Neue Haas Grotesk Text Pro" panose="020B0504020202020204" pitchFamily="34" charset="77"/>
              </a:rPr>
              <a:t>amet</a:t>
            </a:r>
            <a:r>
              <a:rPr lang="en-US" sz="4267">
                <a:latin typeface="Neue Haas Grotesk Text Pro" panose="020B0504020202020204" pitchFamily="34" charset="77"/>
              </a:rPr>
              <a:t>, </a:t>
            </a:r>
            <a:r>
              <a:rPr lang="en-US" sz="4267" err="1">
                <a:latin typeface="Neue Haas Grotesk Text Pro" panose="020B0504020202020204" pitchFamily="34" charset="77"/>
              </a:rPr>
              <a:t>elit</a:t>
            </a:r>
            <a:r>
              <a:rPr lang="en-US" sz="4267">
                <a:latin typeface="Neue Haas Grotesk Text Pro" panose="020B0504020202020204" pitchFamily="34" charset="77"/>
              </a:rPr>
              <a:t> </a:t>
            </a:r>
            <a:r>
              <a:rPr lang="en-US" sz="4267" err="1">
                <a:latin typeface="Neue Haas Grotesk Text Pro" panose="020B0504020202020204" pitchFamily="34" charset="77"/>
              </a:rPr>
              <a:t>duis</a:t>
            </a:r>
            <a:r>
              <a:rPr lang="en-US" sz="4267">
                <a:latin typeface="Neue Haas Grotesk Text Pro" panose="020B0504020202020204" pitchFamily="34" charset="77"/>
              </a:rPr>
              <a:t> </a:t>
            </a:r>
            <a:r>
              <a:rPr lang="en-US" sz="4267" err="1">
                <a:latin typeface="Neue Haas Grotesk Text Pro" panose="020B0504020202020204" pitchFamily="34" charset="77"/>
              </a:rPr>
              <a:t>autre</a:t>
            </a:r>
            <a:endParaRPr lang="en-US" sz="4267">
              <a:latin typeface="Neue Haas Grotesk Text Pro" panose="020B0504020202020204" pitchFamily="34" charset="77"/>
            </a:endParaRPr>
          </a:p>
        </p:txBody>
      </p:sp>
      <p:sp>
        <p:nvSpPr>
          <p:cNvPr id="23" name="Picture Placeholder 2">
            <a:extLst>
              <a:ext uri="{FF2B5EF4-FFF2-40B4-BE49-F238E27FC236}">
                <a16:creationId xmlns:a16="http://schemas.microsoft.com/office/drawing/2014/main" id="{874FEB89-8FA2-D94F-AA19-4F5CDD2FAEB6}"/>
              </a:ext>
            </a:extLst>
          </p:cNvPr>
          <p:cNvSpPr>
            <a:spLocks noGrp="1"/>
          </p:cNvSpPr>
          <p:nvPr>
            <p:ph type="pic" idx="48" hasCustomPrompt="1"/>
          </p:nvPr>
        </p:nvSpPr>
        <p:spPr>
          <a:xfrm>
            <a:off x="9367346" y="3426104"/>
            <a:ext cx="2824655" cy="3431897"/>
          </a:xfrm>
          <a:prstGeom prst="rect">
            <a:avLst/>
          </a:prstGeom>
          <a:solidFill>
            <a:schemeClr val="bg2"/>
          </a:solidFill>
        </p:spPr>
        <p:txBody>
          <a:bodyPr anchor="ctr">
            <a:noAutofit/>
          </a:bodyPr>
          <a:lstStyle>
            <a:lvl1pPr marL="0" indent="0" algn="ctr">
              <a:buNone/>
              <a:defRPr sz="1467">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dirty="0"/>
              <a:t>Insert </a:t>
            </a:r>
            <a:br>
              <a:rPr lang="en-US" dirty="0"/>
            </a:br>
            <a:r>
              <a:rPr lang="en-US" dirty="0"/>
              <a:t>picture</a:t>
            </a:r>
          </a:p>
        </p:txBody>
      </p:sp>
      <p:sp>
        <p:nvSpPr>
          <p:cNvPr id="30" name="SmartArt Placeholder 5">
            <a:extLst>
              <a:ext uri="{FF2B5EF4-FFF2-40B4-BE49-F238E27FC236}">
                <a16:creationId xmlns:a16="http://schemas.microsoft.com/office/drawing/2014/main" id="{8E66918C-36DB-CB48-A863-76DFE127BEC9}"/>
              </a:ext>
            </a:extLst>
          </p:cNvPr>
          <p:cNvSpPr>
            <a:spLocks noGrp="1"/>
          </p:cNvSpPr>
          <p:nvPr>
            <p:ph type="dgm" sz="quarter" idx="47"/>
          </p:nvPr>
        </p:nvSpPr>
        <p:spPr>
          <a:xfrm>
            <a:off x="5334217" y="4545217"/>
            <a:ext cx="4987075" cy="2318299"/>
          </a:xfrm>
          <a:prstGeom prst="rect">
            <a:avLst/>
          </a:prstGeom>
          <a:solidFill>
            <a:schemeClr val="bg2"/>
          </a:solidFill>
        </p:spPr>
        <p:txBody>
          <a:bodyPr>
            <a:noAutofit/>
          </a:bodyPr>
          <a:lstStyle>
            <a:lvl1pPr>
              <a:defRPr>
                <a:noFill/>
                <a:latin typeface="Neue Haas Grotesk Text Pro" panose="020B0504020202020204" pitchFamily="34" charset="0"/>
              </a:defRPr>
            </a:lvl1pPr>
          </a:lstStyle>
          <a:p>
            <a:endParaRPr lang="en-US" dirty="0"/>
          </a:p>
        </p:txBody>
      </p:sp>
      <p:sp>
        <p:nvSpPr>
          <p:cNvPr id="34" name="SmartArt Placeholder 5">
            <a:extLst>
              <a:ext uri="{FF2B5EF4-FFF2-40B4-BE49-F238E27FC236}">
                <a16:creationId xmlns:a16="http://schemas.microsoft.com/office/drawing/2014/main" id="{F82E30BB-2916-B84A-95B6-93758CFBD5BA}"/>
              </a:ext>
            </a:extLst>
          </p:cNvPr>
          <p:cNvSpPr>
            <a:spLocks noGrp="1"/>
          </p:cNvSpPr>
          <p:nvPr>
            <p:ph type="dgm" sz="quarter" idx="27"/>
          </p:nvPr>
        </p:nvSpPr>
        <p:spPr>
          <a:xfrm>
            <a:off x="10321292" y="4545217"/>
            <a:ext cx="118099" cy="2318299"/>
          </a:xfrm>
          <a:prstGeom prst="rect">
            <a:avLst/>
          </a:prstGeom>
          <a:solidFill>
            <a:srgbClr val="4E2883"/>
          </a:solidFill>
        </p:spPr>
        <p:txBody>
          <a:bodyPr>
            <a:noAutofit/>
          </a:bodyPr>
          <a:lstStyle>
            <a:lvl1pPr>
              <a:defRPr>
                <a:noFill/>
                <a:latin typeface="Neue Haas Grotesk Text Pro" panose="020B0504020202020204" pitchFamily="34" charset="0"/>
              </a:defRPr>
            </a:lvl1pPr>
          </a:lstStyle>
          <a:p>
            <a:endParaRPr lang="en-US" dirty="0"/>
          </a:p>
        </p:txBody>
      </p:sp>
      <p:sp>
        <p:nvSpPr>
          <p:cNvPr id="5" name="Text Placeholder 4">
            <a:extLst>
              <a:ext uri="{FF2B5EF4-FFF2-40B4-BE49-F238E27FC236}">
                <a16:creationId xmlns:a16="http://schemas.microsoft.com/office/drawing/2014/main" id="{868A61C9-2982-BB43-9900-1AF92245A505}"/>
              </a:ext>
            </a:extLst>
          </p:cNvPr>
          <p:cNvSpPr>
            <a:spLocks noGrp="1"/>
          </p:cNvSpPr>
          <p:nvPr>
            <p:ph type="body" sz="quarter" idx="12" hasCustomPrompt="1"/>
          </p:nvPr>
        </p:nvSpPr>
        <p:spPr>
          <a:xfrm>
            <a:off x="5711022" y="4994889"/>
            <a:ext cx="3980847" cy="361724"/>
          </a:xfrm>
          <a:prstGeom prst="rect">
            <a:avLst/>
          </a:prstGeom>
        </p:spPr>
        <p:txBody>
          <a:bodyPr>
            <a:spAutoFit/>
          </a:bodyPr>
          <a:lstStyle>
            <a:lvl1pPr marL="0" indent="0">
              <a:buNone/>
              <a:defRPr sz="2000">
                <a:solidFill>
                  <a:schemeClr val="accent1"/>
                </a:solidFill>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t>
            </a:r>
            <a:r>
              <a:rPr lang="en-US" err="1"/>
              <a:t>amet</a:t>
            </a:r>
            <a:r>
              <a:rPr lang="en-US"/>
              <a:t>, </a:t>
            </a:r>
            <a:r>
              <a:rPr lang="en-US" err="1"/>
              <a:t>elit</a:t>
            </a:r>
            <a:endParaRPr lang="en-US"/>
          </a:p>
        </p:txBody>
      </p:sp>
      <p:sp>
        <p:nvSpPr>
          <p:cNvPr id="28" name="Text Placeholder 2">
            <a:extLst>
              <a:ext uri="{FF2B5EF4-FFF2-40B4-BE49-F238E27FC236}">
                <a16:creationId xmlns:a16="http://schemas.microsoft.com/office/drawing/2014/main" id="{490E533F-240B-2440-A0E6-B8749769DBF6}"/>
              </a:ext>
            </a:extLst>
          </p:cNvPr>
          <p:cNvSpPr>
            <a:spLocks noGrp="1"/>
          </p:cNvSpPr>
          <p:nvPr>
            <p:ph type="body" sz="quarter" idx="16" hasCustomPrompt="1"/>
          </p:nvPr>
        </p:nvSpPr>
        <p:spPr>
          <a:xfrm>
            <a:off x="5711022" y="5500396"/>
            <a:ext cx="4438911" cy="821080"/>
          </a:xfrm>
          <a:prstGeom prst="rect">
            <a:avLst/>
          </a:prstGeom>
        </p:spPr>
        <p:txBody>
          <a:bodyPr>
            <a:spAutoFit/>
          </a:bodyPr>
          <a:lstStyle>
            <a:lvl1pPr marL="0" indent="0">
              <a:lnSpc>
                <a:spcPct val="125000"/>
              </a:lnSpc>
              <a:spcBef>
                <a:spcPts val="0"/>
              </a:spcBef>
              <a:spcAft>
                <a:spcPts val="1600"/>
              </a:spcAft>
              <a:buFont typeface="Wingdings" pitchFamily="2" charset="2"/>
              <a:buNone/>
              <a:tabLst/>
              <a:defRPr lang="en-US" sz="1467" b="0" i="0" smtClean="0">
                <a:effectLst/>
                <a:latin typeface="Neue Haas Grotesk Text Pro" panose="020B0504020202020204" pitchFamily="34" charset="0"/>
              </a:defRPr>
            </a:lvl1pPr>
            <a:lvl2pPr marL="609570" indent="0">
              <a:buNone/>
              <a:defRPr/>
            </a:lvl2pPr>
            <a:lvl3pPr marL="1219140" indent="0">
              <a:buNone/>
              <a:defRPr/>
            </a:lvl3pPr>
            <a:lvl4pPr marL="1828709" indent="0">
              <a:buNone/>
              <a:defRPr/>
            </a:lvl4pPr>
            <a:lvl5pPr marL="2438278" indent="0">
              <a:buNone/>
              <a:defRPr/>
            </a:lvl5pPr>
          </a:lstStyle>
          <a:p>
            <a:pPr lvl="0"/>
            <a:r>
              <a:rPr lang="en-US"/>
              <a:t>Lorem ipsum dolor sit </a:t>
            </a:r>
            <a:r>
              <a:rPr lang="en-US" err="1"/>
              <a:t>amet</a:t>
            </a:r>
            <a:r>
              <a:rPr lang="en-US"/>
              <a:t>, </a:t>
            </a:r>
            <a:r>
              <a:rPr lang="en-US" err="1"/>
              <a:t>consectetur</a:t>
            </a:r>
            <a:r>
              <a:rPr lang="en-US"/>
              <a:t> </a:t>
            </a:r>
            <a:r>
              <a:rPr lang="en-US" err="1"/>
              <a:t>adipiscing</a:t>
            </a:r>
            <a:r>
              <a:rPr lang="en-US"/>
              <a:t> </a:t>
            </a:r>
            <a:r>
              <a:rPr lang="en-US" err="1"/>
              <a:t>elit</a:t>
            </a:r>
            <a:r>
              <a:rPr lang="en-US"/>
              <a:t>. </a:t>
            </a:r>
            <a:r>
              <a:rPr lang="en-US" err="1"/>
              <a:t>Incididunt</a:t>
            </a:r>
            <a:r>
              <a:rPr lang="en-US"/>
              <a:t> </a:t>
            </a:r>
            <a:r>
              <a:rPr lang="en-US" err="1"/>
              <a:t>ut</a:t>
            </a:r>
            <a:r>
              <a:rPr lang="en-US"/>
              <a:t> </a:t>
            </a:r>
            <a:r>
              <a:rPr lang="en-US" err="1"/>
              <a:t>labore</a:t>
            </a:r>
            <a:r>
              <a:rPr lang="en-US"/>
              <a:t> et dolore magna </a:t>
            </a:r>
            <a:r>
              <a:rPr lang="en-US" err="1"/>
              <a:t>aliqua</a:t>
            </a:r>
            <a:r>
              <a:rPr lang="en-US"/>
              <a:t>. </a:t>
            </a:r>
            <a:r>
              <a:rPr lang="en-US" err="1"/>
              <a:t>Quis</a:t>
            </a:r>
            <a:r>
              <a:rPr lang="en-US"/>
              <a:t> </a:t>
            </a:r>
            <a:r>
              <a:rPr lang="en-US" err="1"/>
              <a:t>nostrud</a:t>
            </a:r>
            <a:r>
              <a:rPr lang="en-US"/>
              <a:t> exercitation </a:t>
            </a:r>
            <a:r>
              <a:rPr lang="en-US" err="1"/>
              <a:t>ullamco</a:t>
            </a:r>
            <a:r>
              <a:rPr lang="en-US"/>
              <a:t> </a:t>
            </a:r>
            <a:r>
              <a:rPr lang="en-US" err="1"/>
              <a:t>laboris</a:t>
            </a:r>
            <a:r>
              <a:rPr lang="en-US"/>
              <a:t> nisi </a:t>
            </a:r>
            <a:r>
              <a:rPr lang="en-US" err="1"/>
              <a:t>ut.</a:t>
            </a:r>
            <a:endParaRPr lang="en-US"/>
          </a:p>
        </p:txBody>
      </p:sp>
      <p:sp>
        <p:nvSpPr>
          <p:cNvPr id="25" name="SmartArt Placeholder 5">
            <a:extLst>
              <a:ext uri="{FF2B5EF4-FFF2-40B4-BE49-F238E27FC236}">
                <a16:creationId xmlns:a16="http://schemas.microsoft.com/office/drawing/2014/main" id="{DD032622-D219-C34A-92DB-FD8972E704F4}"/>
              </a:ext>
            </a:extLst>
          </p:cNvPr>
          <p:cNvSpPr>
            <a:spLocks noGrp="1"/>
          </p:cNvSpPr>
          <p:nvPr>
            <p:ph type="dgm" sz="quarter" idx="49"/>
          </p:nvPr>
        </p:nvSpPr>
        <p:spPr>
          <a:xfrm flipH="1">
            <a:off x="7207303" y="1126201"/>
            <a:ext cx="4987075" cy="2318299"/>
          </a:xfrm>
          <a:prstGeom prst="rect">
            <a:avLst/>
          </a:prstGeom>
          <a:solidFill>
            <a:schemeClr val="bg2"/>
          </a:solidFill>
        </p:spPr>
        <p:txBody>
          <a:bodyPr>
            <a:noAutofit/>
          </a:bodyPr>
          <a:lstStyle>
            <a:lvl1pPr>
              <a:defRPr>
                <a:noFill/>
                <a:latin typeface="Neue Haas Grotesk Text Pro" panose="020B0504020202020204" pitchFamily="34" charset="0"/>
              </a:defRPr>
            </a:lvl1pPr>
          </a:lstStyle>
          <a:p>
            <a:endParaRPr lang="en-US" dirty="0"/>
          </a:p>
        </p:txBody>
      </p:sp>
      <p:sp>
        <p:nvSpPr>
          <p:cNvPr id="26" name="SmartArt Placeholder 5">
            <a:extLst>
              <a:ext uri="{FF2B5EF4-FFF2-40B4-BE49-F238E27FC236}">
                <a16:creationId xmlns:a16="http://schemas.microsoft.com/office/drawing/2014/main" id="{90CA3051-ECC4-CA4F-9F07-AE147B28A9A9}"/>
              </a:ext>
            </a:extLst>
          </p:cNvPr>
          <p:cNvSpPr>
            <a:spLocks noGrp="1"/>
          </p:cNvSpPr>
          <p:nvPr>
            <p:ph type="dgm" sz="quarter" idx="50"/>
          </p:nvPr>
        </p:nvSpPr>
        <p:spPr>
          <a:xfrm flipH="1">
            <a:off x="7077611" y="1126201"/>
            <a:ext cx="118099" cy="2318299"/>
          </a:xfrm>
          <a:prstGeom prst="rect">
            <a:avLst/>
          </a:prstGeom>
          <a:solidFill>
            <a:srgbClr val="4E2883"/>
          </a:solidFill>
        </p:spPr>
        <p:txBody>
          <a:bodyPr>
            <a:noAutofit/>
          </a:bodyPr>
          <a:lstStyle>
            <a:lvl1pPr>
              <a:defRPr>
                <a:noFill/>
                <a:latin typeface="Neue Haas Grotesk Text Pro" panose="020B0504020202020204" pitchFamily="34" charset="0"/>
              </a:defRPr>
            </a:lvl1pPr>
          </a:lstStyle>
          <a:p>
            <a:endParaRPr lang="en-US" dirty="0"/>
          </a:p>
        </p:txBody>
      </p:sp>
      <p:sp>
        <p:nvSpPr>
          <p:cNvPr id="27" name="Text Placeholder 4">
            <a:extLst>
              <a:ext uri="{FF2B5EF4-FFF2-40B4-BE49-F238E27FC236}">
                <a16:creationId xmlns:a16="http://schemas.microsoft.com/office/drawing/2014/main" id="{4A8B276D-6ED1-3147-A1CE-C736B286E16B}"/>
              </a:ext>
            </a:extLst>
          </p:cNvPr>
          <p:cNvSpPr>
            <a:spLocks noGrp="1"/>
          </p:cNvSpPr>
          <p:nvPr>
            <p:ph type="body" sz="quarter" idx="51" hasCustomPrompt="1"/>
          </p:nvPr>
        </p:nvSpPr>
        <p:spPr>
          <a:xfrm>
            <a:off x="7584107" y="1591306"/>
            <a:ext cx="3980847" cy="361724"/>
          </a:xfrm>
          <a:prstGeom prst="rect">
            <a:avLst/>
          </a:prstGeom>
        </p:spPr>
        <p:txBody>
          <a:bodyPr>
            <a:spAutoFit/>
          </a:bodyPr>
          <a:lstStyle>
            <a:lvl1pPr marL="0" indent="0">
              <a:buNone/>
              <a:defRPr sz="2000">
                <a:solidFill>
                  <a:schemeClr val="accent1"/>
                </a:solidFill>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t>
            </a:r>
            <a:r>
              <a:rPr lang="en-US" err="1"/>
              <a:t>amet</a:t>
            </a:r>
            <a:r>
              <a:rPr lang="en-US"/>
              <a:t>, </a:t>
            </a:r>
            <a:r>
              <a:rPr lang="en-US" err="1"/>
              <a:t>elit</a:t>
            </a:r>
            <a:endParaRPr lang="en-US"/>
          </a:p>
        </p:txBody>
      </p:sp>
      <p:sp>
        <p:nvSpPr>
          <p:cNvPr id="29" name="Text Placeholder 2">
            <a:extLst>
              <a:ext uri="{FF2B5EF4-FFF2-40B4-BE49-F238E27FC236}">
                <a16:creationId xmlns:a16="http://schemas.microsoft.com/office/drawing/2014/main" id="{270C3AE8-92A6-DC45-8076-1016702E8E99}"/>
              </a:ext>
            </a:extLst>
          </p:cNvPr>
          <p:cNvSpPr>
            <a:spLocks noGrp="1"/>
          </p:cNvSpPr>
          <p:nvPr>
            <p:ph type="body" sz="quarter" idx="52" hasCustomPrompt="1"/>
          </p:nvPr>
        </p:nvSpPr>
        <p:spPr>
          <a:xfrm>
            <a:off x="7584107" y="2096813"/>
            <a:ext cx="4438911" cy="821080"/>
          </a:xfrm>
          <a:prstGeom prst="rect">
            <a:avLst/>
          </a:prstGeom>
        </p:spPr>
        <p:txBody>
          <a:bodyPr>
            <a:spAutoFit/>
          </a:bodyPr>
          <a:lstStyle>
            <a:lvl1pPr marL="0" indent="0">
              <a:lnSpc>
                <a:spcPct val="125000"/>
              </a:lnSpc>
              <a:spcBef>
                <a:spcPts val="0"/>
              </a:spcBef>
              <a:spcAft>
                <a:spcPts val="1600"/>
              </a:spcAft>
              <a:buFont typeface="Wingdings" pitchFamily="2" charset="2"/>
              <a:buNone/>
              <a:tabLst/>
              <a:defRPr lang="en-US" sz="1467" b="0" i="0" smtClean="0">
                <a:effectLst/>
                <a:latin typeface="Neue Haas Grotesk Text Pro" panose="020B0504020202020204" pitchFamily="34" charset="0"/>
              </a:defRPr>
            </a:lvl1pPr>
            <a:lvl2pPr marL="609570" indent="0">
              <a:buNone/>
              <a:defRPr/>
            </a:lvl2pPr>
            <a:lvl3pPr marL="1219140" indent="0">
              <a:buNone/>
              <a:defRPr/>
            </a:lvl3pPr>
            <a:lvl4pPr marL="1828709" indent="0">
              <a:buNone/>
              <a:defRPr/>
            </a:lvl4pPr>
            <a:lvl5pPr marL="2438278" indent="0">
              <a:buNone/>
              <a:defRPr/>
            </a:lvl5pPr>
          </a:lstStyle>
          <a:p>
            <a:pPr lvl="0"/>
            <a:r>
              <a:rPr lang="en-US"/>
              <a:t>Lorem ipsum dolor sit </a:t>
            </a:r>
            <a:r>
              <a:rPr lang="en-US" err="1"/>
              <a:t>amet</a:t>
            </a:r>
            <a:r>
              <a:rPr lang="en-US"/>
              <a:t>, </a:t>
            </a:r>
            <a:r>
              <a:rPr lang="en-US" err="1"/>
              <a:t>consectetur</a:t>
            </a:r>
            <a:r>
              <a:rPr lang="en-US"/>
              <a:t> </a:t>
            </a:r>
            <a:r>
              <a:rPr lang="en-US" err="1"/>
              <a:t>adipiscing</a:t>
            </a:r>
            <a:r>
              <a:rPr lang="en-US"/>
              <a:t> </a:t>
            </a:r>
            <a:r>
              <a:rPr lang="en-US" err="1"/>
              <a:t>elit</a:t>
            </a:r>
            <a:r>
              <a:rPr lang="en-US"/>
              <a:t>. </a:t>
            </a:r>
            <a:r>
              <a:rPr lang="en-US" err="1"/>
              <a:t>Incididunt</a:t>
            </a:r>
            <a:r>
              <a:rPr lang="en-US"/>
              <a:t> </a:t>
            </a:r>
            <a:r>
              <a:rPr lang="en-US" err="1"/>
              <a:t>ut</a:t>
            </a:r>
            <a:r>
              <a:rPr lang="en-US"/>
              <a:t> </a:t>
            </a:r>
            <a:r>
              <a:rPr lang="en-US" err="1"/>
              <a:t>labore</a:t>
            </a:r>
            <a:r>
              <a:rPr lang="en-US"/>
              <a:t> et dolore magna </a:t>
            </a:r>
            <a:r>
              <a:rPr lang="en-US" err="1"/>
              <a:t>aliqua</a:t>
            </a:r>
            <a:r>
              <a:rPr lang="en-US"/>
              <a:t>. </a:t>
            </a:r>
            <a:r>
              <a:rPr lang="en-US" err="1"/>
              <a:t>Quis</a:t>
            </a:r>
            <a:r>
              <a:rPr lang="en-US"/>
              <a:t> </a:t>
            </a:r>
            <a:r>
              <a:rPr lang="en-US" err="1"/>
              <a:t>nostrud</a:t>
            </a:r>
            <a:r>
              <a:rPr lang="en-US"/>
              <a:t> exercitation </a:t>
            </a:r>
            <a:r>
              <a:rPr lang="en-US" err="1"/>
              <a:t>ullamco</a:t>
            </a:r>
            <a:r>
              <a:rPr lang="en-US"/>
              <a:t> </a:t>
            </a:r>
            <a:r>
              <a:rPr lang="en-US" err="1"/>
              <a:t>laboris</a:t>
            </a:r>
            <a:r>
              <a:rPr lang="en-US"/>
              <a:t> nisi </a:t>
            </a:r>
            <a:r>
              <a:rPr lang="en-US" err="1"/>
              <a:t>ut.</a:t>
            </a:r>
            <a:endParaRPr lang="en-US"/>
          </a:p>
        </p:txBody>
      </p:sp>
      <p:sp>
        <p:nvSpPr>
          <p:cNvPr id="39" name="Text Placeholder 6">
            <a:extLst>
              <a:ext uri="{FF2B5EF4-FFF2-40B4-BE49-F238E27FC236}">
                <a16:creationId xmlns:a16="http://schemas.microsoft.com/office/drawing/2014/main" id="{8D91E962-DA95-3346-8161-55FB857B6BFC}"/>
              </a:ext>
            </a:extLst>
          </p:cNvPr>
          <p:cNvSpPr>
            <a:spLocks noGrp="1"/>
          </p:cNvSpPr>
          <p:nvPr>
            <p:ph type="body" sz="quarter" idx="13" hasCustomPrompt="1"/>
          </p:nvPr>
        </p:nvSpPr>
        <p:spPr>
          <a:xfrm>
            <a:off x="853018" y="2724548"/>
            <a:ext cx="3913369" cy="1565129"/>
          </a:xfrm>
          <a:prstGeom prst="rect">
            <a:avLst/>
          </a:prstGeom>
        </p:spPr>
        <p:txBody>
          <a:bodyPr>
            <a:spAutoFit/>
          </a:bodyPr>
          <a:lstStyle>
            <a:lvl1pPr marL="232828" indent="-232828">
              <a:buFont typeface="Wingdings" pitchFamily="2" charset="2"/>
              <a:buChar char="§"/>
              <a:tabLst/>
              <a:defRPr sz="2000">
                <a:latin typeface="Neue Haas Grotesk Text Pro" panose="020B0504020202020204" pitchFamily="34" charset="0"/>
              </a:defRPr>
            </a:lvl1pPr>
            <a:lvl2pPr marL="457189" indent="-224361">
              <a:tabLst/>
              <a:defRPr sz="1733">
                <a:latin typeface="Neue Haas Grotesk Text Pro" panose="020B0504020202020204" pitchFamily="34" charset="0"/>
              </a:defRPr>
            </a:lvl2pPr>
            <a:lvl3pPr marL="692133" indent="-234945">
              <a:tabLst/>
              <a:defRPr sz="1467">
                <a:latin typeface="Neue Haas Grotesk Text Pro" panose="020B0504020202020204" pitchFamily="34" charset="0"/>
              </a:defRPr>
            </a:lvl3pPr>
            <a:lvl4pPr marL="916494" indent="-224361">
              <a:tabLst/>
              <a:defRPr sz="1200">
                <a:latin typeface="Neue Haas Grotesk Text Pro" panose="020B0504020202020204" pitchFamily="34" charset="0"/>
              </a:defRPr>
            </a:lvl4pPr>
          </a:lstStyle>
          <a:p>
            <a:pPr lvl="0"/>
            <a:r>
              <a:rPr lang="en-US"/>
              <a:t>First level</a:t>
            </a:r>
          </a:p>
          <a:p>
            <a:pPr lvl="1"/>
            <a:r>
              <a:rPr lang="en-US"/>
              <a:t>Second level</a:t>
            </a:r>
          </a:p>
          <a:p>
            <a:pPr lvl="2"/>
            <a:r>
              <a:rPr lang="en-US"/>
              <a:t>Third level</a:t>
            </a:r>
          </a:p>
          <a:p>
            <a:pPr lvl="3"/>
            <a:r>
              <a:rPr lang="en-US"/>
              <a:t>Fourth level</a:t>
            </a:r>
          </a:p>
        </p:txBody>
      </p:sp>
      <p:sp>
        <p:nvSpPr>
          <p:cNvPr id="17" name="Content Placeholder 3">
            <a:extLst>
              <a:ext uri="{FF2B5EF4-FFF2-40B4-BE49-F238E27FC236}">
                <a16:creationId xmlns:a16="http://schemas.microsoft.com/office/drawing/2014/main" id="{B1BBAB00-AD41-366E-8609-958A5D058F83}"/>
              </a:ext>
            </a:extLst>
          </p:cNvPr>
          <p:cNvSpPr>
            <a:spLocks noGrp="1"/>
          </p:cNvSpPr>
          <p:nvPr>
            <p:ph sz="quarter" idx="15" hasCustomPrompt="1"/>
          </p:nvPr>
        </p:nvSpPr>
        <p:spPr>
          <a:xfrm>
            <a:off x="853019" y="6531734"/>
            <a:ext cx="3913368"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606632062"/>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CONTENT - Question + Answer">
    <p:spTree>
      <p:nvGrpSpPr>
        <p:cNvPr id="1" name=""/>
        <p:cNvGrpSpPr/>
        <p:nvPr/>
      </p:nvGrpSpPr>
      <p:grpSpPr>
        <a:xfrm>
          <a:off x="0" y="0"/>
          <a:ext cx="0" cy="0"/>
          <a:chOff x="0" y="0"/>
          <a:chExt cx="0" cy="0"/>
        </a:xfrm>
      </p:grpSpPr>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853442" y="365760"/>
            <a:ext cx="10836993" cy="1401089"/>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sz="4267" b="1" i="0" smtClean="0">
                <a:effectLst/>
                <a:latin typeface="Neue Haas Grotesk Text Pro" panose="020B0504020202020204" pitchFamily="34" charset="0"/>
              </a:defRPr>
            </a:lvl1pPr>
          </a:lstStyle>
          <a:p>
            <a:pPr>
              <a:lnSpc>
                <a:spcPct val="110000"/>
              </a:lnSpc>
            </a:pPr>
            <a:r>
              <a:rPr lang="en-US" sz="4267">
                <a:latin typeface="Neue Haas Grotesk Text Pro" panose="020B0504020202020204" pitchFamily="34" charset="77"/>
              </a:rPr>
              <a:t>Lorem ipsum dolor sit amet, consectetur adipiscing elit, sed do eiusmod tempor?</a:t>
            </a:r>
          </a:p>
        </p:txBody>
      </p:sp>
      <p:sp>
        <p:nvSpPr>
          <p:cNvPr id="24" name="Text Placeholder 2">
            <a:extLst>
              <a:ext uri="{FF2B5EF4-FFF2-40B4-BE49-F238E27FC236}">
                <a16:creationId xmlns:a16="http://schemas.microsoft.com/office/drawing/2014/main" id="{173C2D75-551A-4549-A68C-FB586B54A88F}"/>
              </a:ext>
            </a:extLst>
          </p:cNvPr>
          <p:cNvSpPr>
            <a:spLocks noGrp="1"/>
          </p:cNvSpPr>
          <p:nvPr>
            <p:ph type="body" sz="quarter" idx="16" hasCustomPrompt="1"/>
          </p:nvPr>
        </p:nvSpPr>
        <p:spPr>
          <a:xfrm>
            <a:off x="853441" y="2299573"/>
            <a:ext cx="2152677" cy="267168"/>
          </a:xfrm>
          <a:prstGeom prst="rect">
            <a:avLst/>
          </a:prstGeom>
        </p:spPr>
        <p:txBody>
          <a:bodyPr lIns="0" tIns="0" rIns="0" bIns="0">
            <a:spAutoFit/>
          </a:bodyPr>
          <a:lstStyle>
            <a:lvl1pPr marL="0" indent="0">
              <a:buNone/>
              <a:defRPr sz="1467" b="1">
                <a:solidFill>
                  <a:srgbClr val="007A96"/>
                </a:solidFill>
                <a:latin typeface="Neue Haas Grotesk Text Pro" panose="020B0504020202020204" pitchFamily="34" charset="0"/>
              </a:defRPr>
            </a:lvl1pPr>
            <a:lvl2pPr marL="609570" indent="0">
              <a:buNone/>
              <a:defRPr sz="2267"/>
            </a:lvl2pPr>
            <a:lvl3pPr marL="1219140" indent="0">
              <a:buNone/>
              <a:defRPr sz="2267"/>
            </a:lvl3pPr>
            <a:lvl4pPr marL="1828709" indent="0">
              <a:buNone/>
              <a:defRPr sz="2267"/>
            </a:lvl4pPr>
            <a:lvl5pPr marL="2438278" indent="0">
              <a:buNone/>
              <a:defRPr sz="2267"/>
            </a:lvl5pPr>
          </a:lstStyle>
          <a:p>
            <a:pPr lvl="0"/>
            <a:r>
              <a:rPr lang="en-US"/>
              <a:t>A</a:t>
            </a:r>
          </a:p>
        </p:txBody>
      </p:sp>
      <p:sp>
        <p:nvSpPr>
          <p:cNvPr id="35" name="Text Placeholder 2">
            <a:extLst>
              <a:ext uri="{FF2B5EF4-FFF2-40B4-BE49-F238E27FC236}">
                <a16:creationId xmlns:a16="http://schemas.microsoft.com/office/drawing/2014/main" id="{D003CF36-0F40-294E-A205-0A89A49DFED7}"/>
              </a:ext>
            </a:extLst>
          </p:cNvPr>
          <p:cNvSpPr>
            <a:spLocks noGrp="1"/>
          </p:cNvSpPr>
          <p:nvPr>
            <p:ph type="body" sz="quarter" idx="20" hasCustomPrompt="1"/>
          </p:nvPr>
        </p:nvSpPr>
        <p:spPr>
          <a:xfrm>
            <a:off x="853440" y="2593083"/>
            <a:ext cx="2152679" cy="1450340"/>
          </a:xfrm>
          <a:prstGeom prst="rect">
            <a:avLst/>
          </a:prstGeom>
        </p:spPr>
        <p:txBody>
          <a:bodyPr lIns="0" tIns="0" rIns="0" bIns="0">
            <a:spAutoFit/>
          </a:bodyPr>
          <a:lstStyle>
            <a:lvl1pPr marL="0" indent="0">
              <a:lnSpc>
                <a:spcPct val="120000"/>
              </a:lnSpc>
              <a:buNone/>
              <a:defRPr lang="en-US" sz="2000" b="0" i="0" smtClean="0">
                <a:effectLst/>
                <a:latin typeface="Neue Haas Grotesk Text Pro" panose="020B0504020202020204" pitchFamily="34" charset="0"/>
              </a:defRPr>
            </a:lvl1pPr>
            <a:lvl2pPr marL="609570" indent="0">
              <a:buNone/>
              <a:defRPr sz="2267"/>
            </a:lvl2pPr>
            <a:lvl3pPr marL="1219140" indent="0">
              <a:buNone/>
              <a:defRPr sz="2267"/>
            </a:lvl3pPr>
            <a:lvl4pPr marL="1828709" indent="0">
              <a:buNone/>
              <a:defRPr sz="2267"/>
            </a:lvl4pPr>
            <a:lvl5pPr marL="2438278" indent="0">
              <a:buNone/>
              <a:defRPr sz="2267"/>
            </a:lvl5pPr>
          </a:lstStyle>
          <a:p>
            <a:pPr lvl="0"/>
            <a:r>
              <a:rPr lang="en-US"/>
              <a:t>Lorem ipsum dolor sit </a:t>
            </a:r>
            <a:r>
              <a:rPr lang="en-US" err="1"/>
              <a:t>amet</a:t>
            </a:r>
            <a:r>
              <a:rPr lang="en-US"/>
              <a:t>, </a:t>
            </a:r>
            <a:r>
              <a:rPr lang="en-US" err="1"/>
              <a:t>consectetur</a:t>
            </a:r>
            <a:r>
              <a:rPr lang="en-US"/>
              <a:t> </a:t>
            </a:r>
            <a:r>
              <a:rPr lang="en-US" err="1"/>
              <a:t>adipiscing</a:t>
            </a:r>
            <a:r>
              <a:rPr lang="en-US"/>
              <a:t> </a:t>
            </a:r>
            <a:r>
              <a:rPr lang="en-US" err="1"/>
              <a:t>elit</a:t>
            </a:r>
            <a:r>
              <a:rPr lang="en-US"/>
              <a:t>.</a:t>
            </a:r>
          </a:p>
        </p:txBody>
      </p:sp>
      <p:grpSp>
        <p:nvGrpSpPr>
          <p:cNvPr id="46" name="Group 45">
            <a:extLst>
              <a:ext uri="{FF2B5EF4-FFF2-40B4-BE49-F238E27FC236}">
                <a16:creationId xmlns:a16="http://schemas.microsoft.com/office/drawing/2014/main" id="{CD4CDA74-4142-3D49-B359-1E6280FC3329}"/>
              </a:ext>
            </a:extLst>
          </p:cNvPr>
          <p:cNvGrpSpPr/>
          <p:nvPr/>
        </p:nvGrpSpPr>
        <p:grpSpPr>
          <a:xfrm>
            <a:off x="822573" y="5001267"/>
            <a:ext cx="559696" cy="559696"/>
            <a:chOff x="4181311" y="1066071"/>
            <a:chExt cx="773364" cy="773364"/>
          </a:xfrm>
        </p:grpSpPr>
        <p:sp>
          <p:nvSpPr>
            <p:cNvPr id="48" name="Oval 47">
              <a:extLst>
                <a:ext uri="{FF2B5EF4-FFF2-40B4-BE49-F238E27FC236}">
                  <a16:creationId xmlns:a16="http://schemas.microsoft.com/office/drawing/2014/main" id="{83E22081-D9AA-E14B-9A14-D44D00EE2FDA}"/>
                </a:ext>
              </a:extLst>
            </p:cNvPr>
            <p:cNvSpPr/>
            <p:nvPr/>
          </p:nvSpPr>
          <p:spPr>
            <a:xfrm>
              <a:off x="4181311" y="1066071"/>
              <a:ext cx="773364" cy="773364"/>
            </a:xfrm>
            <a:prstGeom prst="ellipse">
              <a:avLst/>
            </a:prstGeom>
            <a:solidFill>
              <a:srgbClr val="007A96"/>
            </a:solidFill>
            <a:ln>
              <a:noFill/>
            </a:ln>
            <a:effectLst/>
          </p:spPr>
          <p:style>
            <a:lnRef idx="1">
              <a:schemeClr val="accent1"/>
            </a:lnRef>
            <a:fillRef idx="3">
              <a:schemeClr val="accent1"/>
            </a:fillRef>
            <a:effectRef idx="2">
              <a:schemeClr val="accent1"/>
            </a:effectRef>
            <a:fontRef idx="minor">
              <a:schemeClr val="lt1"/>
            </a:fontRef>
          </p:style>
          <p:txBody>
            <a:bodyPr rtlCol="0" anchor="ctr">
              <a:noAutofit/>
            </a:bodyPr>
            <a:lstStyle/>
            <a:p>
              <a:pPr algn="ctr"/>
              <a:endParaRPr lang="en-US" sz="3200" b="1" dirty="0">
                <a:solidFill>
                  <a:srgbClr val="00AAC6"/>
                </a:solidFill>
                <a:latin typeface="Neue Haas Grotesk Text Pro" panose="020B0504020202020204" pitchFamily="34" charset="0"/>
              </a:endParaRPr>
            </a:p>
          </p:txBody>
        </p:sp>
        <p:pic>
          <p:nvPicPr>
            <p:cNvPr id="49" name="Picture 48" descr="A picture containing light, drawing&#10;&#10;Description automatically generated">
              <a:extLst>
                <a:ext uri="{FF2B5EF4-FFF2-40B4-BE49-F238E27FC236}">
                  <a16:creationId xmlns:a16="http://schemas.microsoft.com/office/drawing/2014/main" id="{7B9EEFF8-9992-BE4D-9D23-B29E3B6A0FEF}"/>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4321846" y="1193749"/>
              <a:ext cx="500308" cy="520501"/>
            </a:xfrm>
            <a:prstGeom prst="rect">
              <a:avLst/>
            </a:prstGeom>
          </p:spPr>
        </p:pic>
      </p:grpSp>
      <p:sp>
        <p:nvSpPr>
          <p:cNvPr id="50" name="Text Placeholder 4">
            <a:extLst>
              <a:ext uri="{FF2B5EF4-FFF2-40B4-BE49-F238E27FC236}">
                <a16:creationId xmlns:a16="http://schemas.microsoft.com/office/drawing/2014/main" id="{E2CF89C8-6968-CF4A-9F4D-A0509BA6BE7A}"/>
              </a:ext>
            </a:extLst>
          </p:cNvPr>
          <p:cNvSpPr>
            <a:spLocks noGrp="1"/>
          </p:cNvSpPr>
          <p:nvPr>
            <p:ph type="body" sz="quarter" idx="12" hasCustomPrompt="1"/>
          </p:nvPr>
        </p:nvSpPr>
        <p:spPr>
          <a:xfrm>
            <a:off x="1611033" y="5022506"/>
            <a:ext cx="10079400" cy="707972"/>
          </a:xfrm>
          <a:prstGeom prst="rect">
            <a:avLst/>
          </a:prstGeom>
        </p:spPr>
        <p:txBody>
          <a:bodyPr>
            <a:spAutoFit/>
          </a:bodyPr>
          <a:lstStyle>
            <a:lvl1pPr marL="0" indent="0">
              <a:lnSpc>
                <a:spcPct val="120000"/>
              </a:lnSpc>
              <a:buNone/>
              <a:defRPr lang="en-US" sz="2000"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amet, consectetur adipiscing elit, sed do eiusmod tempor incididunt ut labore et dolore magna aliqua.</a:t>
            </a:r>
          </a:p>
        </p:txBody>
      </p:sp>
      <p:sp>
        <p:nvSpPr>
          <p:cNvPr id="40" name="Text Placeholder 2">
            <a:extLst>
              <a:ext uri="{FF2B5EF4-FFF2-40B4-BE49-F238E27FC236}">
                <a16:creationId xmlns:a16="http://schemas.microsoft.com/office/drawing/2014/main" id="{9BB70AF6-29FB-A64D-8FB4-A62D801824EC}"/>
              </a:ext>
            </a:extLst>
          </p:cNvPr>
          <p:cNvSpPr>
            <a:spLocks noGrp="1"/>
          </p:cNvSpPr>
          <p:nvPr>
            <p:ph type="body" sz="quarter" idx="21" hasCustomPrompt="1"/>
          </p:nvPr>
        </p:nvSpPr>
        <p:spPr>
          <a:xfrm>
            <a:off x="3750980" y="2299573"/>
            <a:ext cx="2152677" cy="267168"/>
          </a:xfrm>
          <a:prstGeom prst="rect">
            <a:avLst/>
          </a:prstGeom>
        </p:spPr>
        <p:txBody>
          <a:bodyPr lIns="0" tIns="0" rIns="0" bIns="0">
            <a:spAutoFit/>
          </a:bodyPr>
          <a:lstStyle>
            <a:lvl1pPr marL="0" indent="0">
              <a:buNone/>
              <a:defRPr sz="1467" b="1">
                <a:solidFill>
                  <a:srgbClr val="007A96"/>
                </a:solidFill>
                <a:latin typeface="Neue Haas Grotesk Text Pro" panose="020B0504020202020204" pitchFamily="34" charset="0"/>
              </a:defRPr>
            </a:lvl1pPr>
            <a:lvl2pPr marL="609570" indent="0">
              <a:buNone/>
              <a:defRPr sz="2267"/>
            </a:lvl2pPr>
            <a:lvl3pPr marL="1219140" indent="0">
              <a:buNone/>
              <a:defRPr sz="2267"/>
            </a:lvl3pPr>
            <a:lvl4pPr marL="1828709" indent="0">
              <a:buNone/>
              <a:defRPr sz="2267"/>
            </a:lvl4pPr>
            <a:lvl5pPr marL="2438278" indent="0">
              <a:buNone/>
              <a:defRPr sz="2267"/>
            </a:lvl5pPr>
          </a:lstStyle>
          <a:p>
            <a:pPr lvl="0"/>
            <a:r>
              <a:rPr lang="en-US"/>
              <a:t>B</a:t>
            </a:r>
          </a:p>
        </p:txBody>
      </p:sp>
      <p:sp>
        <p:nvSpPr>
          <p:cNvPr id="45" name="Text Placeholder 2">
            <a:extLst>
              <a:ext uri="{FF2B5EF4-FFF2-40B4-BE49-F238E27FC236}">
                <a16:creationId xmlns:a16="http://schemas.microsoft.com/office/drawing/2014/main" id="{C99796F8-BA54-C344-885A-052A36BF2E37}"/>
              </a:ext>
            </a:extLst>
          </p:cNvPr>
          <p:cNvSpPr>
            <a:spLocks noGrp="1"/>
          </p:cNvSpPr>
          <p:nvPr>
            <p:ph type="body" sz="quarter" idx="22" hasCustomPrompt="1"/>
          </p:nvPr>
        </p:nvSpPr>
        <p:spPr>
          <a:xfrm>
            <a:off x="3750981" y="2593083"/>
            <a:ext cx="2152679" cy="1450340"/>
          </a:xfrm>
          <a:prstGeom prst="rect">
            <a:avLst/>
          </a:prstGeom>
        </p:spPr>
        <p:txBody>
          <a:bodyPr lIns="0" tIns="0" rIns="0" bIns="0">
            <a:spAutoFit/>
          </a:bodyPr>
          <a:lstStyle>
            <a:lvl1pPr marL="0" indent="0">
              <a:lnSpc>
                <a:spcPct val="120000"/>
              </a:lnSpc>
              <a:buNone/>
              <a:defRPr lang="en-US" sz="2000" b="0" i="0" smtClean="0">
                <a:effectLst/>
                <a:latin typeface="Neue Haas Grotesk Text Pro" panose="020B0504020202020204" pitchFamily="34" charset="0"/>
              </a:defRPr>
            </a:lvl1pPr>
            <a:lvl2pPr marL="609570" indent="0">
              <a:buNone/>
              <a:defRPr sz="2267"/>
            </a:lvl2pPr>
            <a:lvl3pPr marL="1219140" indent="0">
              <a:buNone/>
              <a:defRPr sz="2267"/>
            </a:lvl3pPr>
            <a:lvl4pPr marL="1828709" indent="0">
              <a:buNone/>
              <a:defRPr sz="2267"/>
            </a:lvl4pPr>
            <a:lvl5pPr marL="2438278" indent="0">
              <a:buNone/>
              <a:defRPr sz="2267"/>
            </a:lvl5pPr>
          </a:lstStyle>
          <a:p>
            <a:pPr lvl="0"/>
            <a:r>
              <a:rPr lang="en-US"/>
              <a:t>Lorem ipsum dolor sit </a:t>
            </a:r>
            <a:r>
              <a:rPr lang="en-US" err="1"/>
              <a:t>amet</a:t>
            </a:r>
            <a:r>
              <a:rPr lang="en-US"/>
              <a:t>, </a:t>
            </a:r>
            <a:r>
              <a:rPr lang="en-US" err="1"/>
              <a:t>consectetur</a:t>
            </a:r>
            <a:r>
              <a:rPr lang="en-US"/>
              <a:t> </a:t>
            </a:r>
            <a:r>
              <a:rPr lang="en-US" err="1"/>
              <a:t>adipiscing</a:t>
            </a:r>
            <a:r>
              <a:rPr lang="en-US"/>
              <a:t> </a:t>
            </a:r>
            <a:r>
              <a:rPr lang="en-US" err="1"/>
              <a:t>elit</a:t>
            </a:r>
            <a:r>
              <a:rPr lang="en-US"/>
              <a:t>.</a:t>
            </a:r>
          </a:p>
        </p:txBody>
      </p:sp>
      <p:sp>
        <p:nvSpPr>
          <p:cNvPr id="47" name="Text Placeholder 2">
            <a:extLst>
              <a:ext uri="{FF2B5EF4-FFF2-40B4-BE49-F238E27FC236}">
                <a16:creationId xmlns:a16="http://schemas.microsoft.com/office/drawing/2014/main" id="{89F232B6-9AA0-2A46-B3B7-B1AC2474D85B}"/>
              </a:ext>
            </a:extLst>
          </p:cNvPr>
          <p:cNvSpPr>
            <a:spLocks noGrp="1"/>
          </p:cNvSpPr>
          <p:nvPr>
            <p:ph type="body" sz="quarter" idx="23" hasCustomPrompt="1"/>
          </p:nvPr>
        </p:nvSpPr>
        <p:spPr>
          <a:xfrm>
            <a:off x="6648517" y="2299573"/>
            <a:ext cx="2152677" cy="267168"/>
          </a:xfrm>
          <a:prstGeom prst="rect">
            <a:avLst/>
          </a:prstGeom>
        </p:spPr>
        <p:txBody>
          <a:bodyPr lIns="0" tIns="0" rIns="0" bIns="0">
            <a:spAutoFit/>
          </a:bodyPr>
          <a:lstStyle>
            <a:lvl1pPr marL="0" indent="0">
              <a:buNone/>
              <a:defRPr sz="1467" b="1">
                <a:solidFill>
                  <a:srgbClr val="007A96"/>
                </a:solidFill>
                <a:latin typeface="Neue Haas Grotesk Text Pro" panose="020B0504020202020204" pitchFamily="34" charset="0"/>
              </a:defRPr>
            </a:lvl1pPr>
            <a:lvl2pPr marL="609570" indent="0">
              <a:buNone/>
              <a:defRPr sz="2267"/>
            </a:lvl2pPr>
            <a:lvl3pPr marL="1219140" indent="0">
              <a:buNone/>
              <a:defRPr sz="2267"/>
            </a:lvl3pPr>
            <a:lvl4pPr marL="1828709" indent="0">
              <a:buNone/>
              <a:defRPr sz="2267"/>
            </a:lvl4pPr>
            <a:lvl5pPr marL="2438278" indent="0">
              <a:buNone/>
              <a:defRPr sz="2267"/>
            </a:lvl5pPr>
          </a:lstStyle>
          <a:p>
            <a:pPr lvl="0"/>
            <a:r>
              <a:rPr lang="en-US"/>
              <a:t>C  </a:t>
            </a:r>
          </a:p>
        </p:txBody>
      </p:sp>
      <p:sp>
        <p:nvSpPr>
          <p:cNvPr id="51" name="Text Placeholder 2">
            <a:extLst>
              <a:ext uri="{FF2B5EF4-FFF2-40B4-BE49-F238E27FC236}">
                <a16:creationId xmlns:a16="http://schemas.microsoft.com/office/drawing/2014/main" id="{ED87A3D0-0680-9944-9687-BA7A1EB36AD8}"/>
              </a:ext>
            </a:extLst>
          </p:cNvPr>
          <p:cNvSpPr>
            <a:spLocks noGrp="1"/>
          </p:cNvSpPr>
          <p:nvPr>
            <p:ph type="body" sz="quarter" idx="24" hasCustomPrompt="1"/>
          </p:nvPr>
        </p:nvSpPr>
        <p:spPr>
          <a:xfrm>
            <a:off x="6648519" y="2593083"/>
            <a:ext cx="2152679" cy="1450340"/>
          </a:xfrm>
          <a:prstGeom prst="rect">
            <a:avLst/>
          </a:prstGeom>
        </p:spPr>
        <p:txBody>
          <a:bodyPr lIns="0" tIns="0" rIns="0" bIns="0">
            <a:spAutoFit/>
          </a:bodyPr>
          <a:lstStyle>
            <a:lvl1pPr marL="0" indent="0">
              <a:lnSpc>
                <a:spcPct val="120000"/>
              </a:lnSpc>
              <a:buNone/>
              <a:defRPr lang="en-US" sz="2000" b="0" i="0" smtClean="0">
                <a:effectLst/>
                <a:latin typeface="Neue Haas Grotesk Text Pro" panose="020B0504020202020204" pitchFamily="34" charset="0"/>
              </a:defRPr>
            </a:lvl1pPr>
            <a:lvl2pPr marL="609570" indent="0">
              <a:buNone/>
              <a:defRPr sz="2267"/>
            </a:lvl2pPr>
            <a:lvl3pPr marL="1219140" indent="0">
              <a:buNone/>
              <a:defRPr sz="2267"/>
            </a:lvl3pPr>
            <a:lvl4pPr marL="1828709" indent="0">
              <a:buNone/>
              <a:defRPr sz="2267"/>
            </a:lvl4pPr>
            <a:lvl5pPr marL="2438278" indent="0">
              <a:buNone/>
              <a:defRPr sz="2267"/>
            </a:lvl5pPr>
          </a:lstStyle>
          <a:p>
            <a:pPr lvl="0"/>
            <a:r>
              <a:rPr lang="en-US"/>
              <a:t>Lorem ipsum dolor sit </a:t>
            </a:r>
            <a:r>
              <a:rPr lang="en-US" err="1"/>
              <a:t>amet</a:t>
            </a:r>
            <a:r>
              <a:rPr lang="en-US"/>
              <a:t>, </a:t>
            </a:r>
            <a:r>
              <a:rPr lang="en-US" err="1"/>
              <a:t>consectetur</a:t>
            </a:r>
            <a:r>
              <a:rPr lang="en-US"/>
              <a:t> </a:t>
            </a:r>
            <a:r>
              <a:rPr lang="en-US" err="1"/>
              <a:t>adipiscing</a:t>
            </a:r>
            <a:r>
              <a:rPr lang="en-US"/>
              <a:t> </a:t>
            </a:r>
            <a:r>
              <a:rPr lang="en-US" err="1"/>
              <a:t>elit</a:t>
            </a:r>
            <a:r>
              <a:rPr lang="en-US"/>
              <a:t>.</a:t>
            </a:r>
          </a:p>
        </p:txBody>
      </p:sp>
      <p:sp>
        <p:nvSpPr>
          <p:cNvPr id="52" name="Text Placeholder 2">
            <a:extLst>
              <a:ext uri="{FF2B5EF4-FFF2-40B4-BE49-F238E27FC236}">
                <a16:creationId xmlns:a16="http://schemas.microsoft.com/office/drawing/2014/main" id="{394C5C90-FA0C-B743-A447-0E8ECCF3739F}"/>
              </a:ext>
            </a:extLst>
          </p:cNvPr>
          <p:cNvSpPr>
            <a:spLocks noGrp="1"/>
          </p:cNvSpPr>
          <p:nvPr>
            <p:ph type="body" sz="quarter" idx="25" hasCustomPrompt="1"/>
          </p:nvPr>
        </p:nvSpPr>
        <p:spPr>
          <a:xfrm>
            <a:off x="9546059" y="2314184"/>
            <a:ext cx="2152677" cy="267168"/>
          </a:xfrm>
          <a:prstGeom prst="rect">
            <a:avLst/>
          </a:prstGeom>
        </p:spPr>
        <p:txBody>
          <a:bodyPr lIns="0" tIns="0" rIns="0" bIns="0">
            <a:spAutoFit/>
          </a:bodyPr>
          <a:lstStyle>
            <a:lvl1pPr marL="0" indent="0">
              <a:buNone/>
              <a:defRPr sz="1467" b="1">
                <a:solidFill>
                  <a:srgbClr val="007A96"/>
                </a:solidFill>
                <a:latin typeface="Neue Haas Grotesk Text Pro" panose="020B0504020202020204" pitchFamily="34" charset="0"/>
              </a:defRPr>
            </a:lvl1pPr>
            <a:lvl2pPr marL="609570" indent="0">
              <a:buNone/>
              <a:defRPr sz="2267"/>
            </a:lvl2pPr>
            <a:lvl3pPr marL="1219140" indent="0">
              <a:buNone/>
              <a:defRPr sz="2267"/>
            </a:lvl3pPr>
            <a:lvl4pPr marL="1828709" indent="0">
              <a:buNone/>
              <a:defRPr sz="2267"/>
            </a:lvl4pPr>
            <a:lvl5pPr marL="2438278" indent="0">
              <a:buNone/>
              <a:defRPr sz="2267"/>
            </a:lvl5pPr>
          </a:lstStyle>
          <a:p>
            <a:pPr lvl="0"/>
            <a:r>
              <a:rPr lang="en-US"/>
              <a:t>D</a:t>
            </a:r>
          </a:p>
        </p:txBody>
      </p:sp>
      <p:sp>
        <p:nvSpPr>
          <p:cNvPr id="53" name="Text Placeholder 2">
            <a:extLst>
              <a:ext uri="{FF2B5EF4-FFF2-40B4-BE49-F238E27FC236}">
                <a16:creationId xmlns:a16="http://schemas.microsoft.com/office/drawing/2014/main" id="{CEB93332-D508-5A4A-8A92-64AAAB18381E}"/>
              </a:ext>
            </a:extLst>
          </p:cNvPr>
          <p:cNvSpPr>
            <a:spLocks noGrp="1"/>
          </p:cNvSpPr>
          <p:nvPr>
            <p:ph type="body" sz="quarter" idx="26" hasCustomPrompt="1"/>
          </p:nvPr>
        </p:nvSpPr>
        <p:spPr>
          <a:xfrm>
            <a:off x="9546058" y="2607695"/>
            <a:ext cx="2152679" cy="1450340"/>
          </a:xfrm>
          <a:prstGeom prst="rect">
            <a:avLst/>
          </a:prstGeom>
        </p:spPr>
        <p:txBody>
          <a:bodyPr lIns="0" tIns="0" rIns="0" bIns="0">
            <a:spAutoFit/>
          </a:bodyPr>
          <a:lstStyle>
            <a:lvl1pPr marL="0" indent="0">
              <a:lnSpc>
                <a:spcPct val="120000"/>
              </a:lnSpc>
              <a:buNone/>
              <a:defRPr lang="en-US" sz="2000" b="0" i="0" smtClean="0">
                <a:effectLst/>
                <a:latin typeface="Neue Haas Grotesk Text Pro" panose="020B0504020202020204" pitchFamily="34" charset="0"/>
              </a:defRPr>
            </a:lvl1pPr>
            <a:lvl2pPr marL="609570" indent="0">
              <a:buNone/>
              <a:defRPr sz="2267"/>
            </a:lvl2pPr>
            <a:lvl3pPr marL="1219140" indent="0">
              <a:buNone/>
              <a:defRPr sz="2267"/>
            </a:lvl3pPr>
            <a:lvl4pPr marL="1828709" indent="0">
              <a:buNone/>
              <a:defRPr sz="2267"/>
            </a:lvl4pPr>
            <a:lvl5pPr marL="2438278" indent="0">
              <a:buNone/>
              <a:defRPr sz="2267"/>
            </a:lvl5pPr>
          </a:lstStyle>
          <a:p>
            <a:pPr lvl="0"/>
            <a:r>
              <a:rPr lang="en-US"/>
              <a:t>Lorem ipsum dolor sit </a:t>
            </a:r>
            <a:r>
              <a:rPr lang="en-US" err="1"/>
              <a:t>amet</a:t>
            </a:r>
            <a:r>
              <a:rPr lang="en-US"/>
              <a:t>, </a:t>
            </a:r>
            <a:r>
              <a:rPr lang="en-US" err="1"/>
              <a:t>consectetur</a:t>
            </a:r>
            <a:r>
              <a:rPr lang="en-US"/>
              <a:t> </a:t>
            </a:r>
            <a:r>
              <a:rPr lang="en-US" err="1"/>
              <a:t>adipiscing</a:t>
            </a:r>
            <a:r>
              <a:rPr lang="en-US"/>
              <a:t> </a:t>
            </a:r>
            <a:r>
              <a:rPr lang="en-US" err="1"/>
              <a:t>elit</a:t>
            </a:r>
            <a:r>
              <a:rPr lang="en-US"/>
              <a:t>.</a:t>
            </a:r>
          </a:p>
        </p:txBody>
      </p:sp>
      <p:sp>
        <p:nvSpPr>
          <p:cNvPr id="16" name="Content Placeholder 3">
            <a:extLst>
              <a:ext uri="{FF2B5EF4-FFF2-40B4-BE49-F238E27FC236}">
                <a16:creationId xmlns:a16="http://schemas.microsoft.com/office/drawing/2014/main" id="{273E0B3E-19E6-6C64-0002-9E5DE004593E}"/>
              </a:ext>
            </a:extLst>
          </p:cNvPr>
          <p:cNvSpPr>
            <a:spLocks noGrp="1"/>
          </p:cNvSpPr>
          <p:nvPr>
            <p:ph sz="quarter" idx="15" hasCustomPrompt="1"/>
          </p:nvPr>
        </p:nvSpPr>
        <p:spPr>
          <a:xfrm>
            <a:off x="853017" y="6531734"/>
            <a:ext cx="10744200"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1911991981"/>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CONTENT + Statement + Gray Sidebar">
    <p:spTree>
      <p:nvGrpSpPr>
        <p:cNvPr id="1" name=""/>
        <p:cNvGrpSpPr/>
        <p:nvPr/>
      </p:nvGrpSpPr>
      <p:grpSpPr>
        <a:xfrm>
          <a:off x="0" y="0"/>
          <a:ext cx="0" cy="0"/>
          <a:chOff x="0" y="0"/>
          <a:chExt cx="0" cy="0"/>
        </a:xfrm>
      </p:grpSpPr>
      <p:sp>
        <p:nvSpPr>
          <p:cNvPr id="37" name="Slide Number Placeholder 5">
            <a:extLst>
              <a:ext uri="{FF2B5EF4-FFF2-40B4-BE49-F238E27FC236}">
                <a16:creationId xmlns:a16="http://schemas.microsoft.com/office/drawing/2014/main" id="{FEE063B5-DB2A-E546-8374-14508A9C5083}"/>
              </a:ext>
            </a:extLst>
          </p:cNvPr>
          <p:cNvSpPr txBox="1">
            <a:spLocks/>
          </p:cNvSpPr>
          <p:nvPr userDrawn="1"/>
        </p:nvSpPr>
        <p:spPr>
          <a:xfrm>
            <a:off x="11690436" y="6429616"/>
            <a:ext cx="500097" cy="365125"/>
          </a:xfrm>
          <a:prstGeom prst="rect">
            <a:avLst/>
          </a:prstGeom>
        </p:spPr>
        <p:txBody>
          <a:bodyPr vert="horz" lIns="121920" tIns="60960" rIns="121920" bIns="60960" rtlCol="0" anchor="ctr">
            <a:noAutofit/>
          </a:bodyPr>
          <a:lstStyle>
            <a:defPPr>
              <a:defRPr lang="en-US"/>
            </a:defPPr>
            <a:lvl1pPr marL="0" algn="l" defTabSz="457200" rtl="0" eaLnBrk="1" latinLnBrk="0" hangingPunct="1">
              <a:defRPr sz="900" b="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9DB2B9AF-7C7A-ED4B-8B47-5EFC4C7403E8}" type="slidenum">
              <a:rPr lang="en-US" sz="1200" b="0" i="0" smtClean="0">
                <a:solidFill>
                  <a:schemeClr val="tx1">
                    <a:lumMod val="90000"/>
                    <a:lumOff val="10000"/>
                  </a:schemeClr>
                </a:solidFill>
                <a:latin typeface="Neue Haas Grotesk Text Pro" panose="020B0504020202020204" pitchFamily="34" charset="0"/>
              </a:rPr>
              <a:pPr/>
              <a:t>‹#›</a:t>
            </a:fld>
            <a:endParaRPr lang="en-US" sz="1200" b="0" i="0" dirty="0">
              <a:solidFill>
                <a:schemeClr val="tx1">
                  <a:lumMod val="90000"/>
                  <a:lumOff val="10000"/>
                </a:schemeClr>
              </a:solidFill>
              <a:latin typeface="Neue Haas Grotesk Text Pro" panose="020B0504020202020204" pitchFamily="34" charset="0"/>
            </a:endParaRPr>
          </a:p>
        </p:txBody>
      </p:sp>
      <p:cxnSp>
        <p:nvCxnSpPr>
          <p:cNvPr id="38" name="Straight Connector 37">
            <a:extLst>
              <a:ext uri="{FF2B5EF4-FFF2-40B4-BE49-F238E27FC236}">
                <a16:creationId xmlns:a16="http://schemas.microsoft.com/office/drawing/2014/main" id="{FB30FCB6-B1E0-3C46-B667-C856468BD8FB}"/>
              </a:ext>
            </a:extLst>
          </p:cNvPr>
          <p:cNvCxnSpPr>
            <a:cxnSpLocks/>
          </p:cNvCxnSpPr>
          <p:nvPr userDrawn="1"/>
        </p:nvCxnSpPr>
        <p:spPr>
          <a:xfrm>
            <a:off x="11732300" y="6532175"/>
            <a:ext cx="0" cy="136253"/>
          </a:xfrm>
          <a:prstGeom prst="line">
            <a:avLst/>
          </a:prstGeom>
          <a:ln w="12700">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cxnSp>
      <p:sp>
        <p:nvSpPr>
          <p:cNvPr id="15" name="Title 1">
            <a:extLst>
              <a:ext uri="{FF2B5EF4-FFF2-40B4-BE49-F238E27FC236}">
                <a16:creationId xmlns:a16="http://schemas.microsoft.com/office/drawing/2014/main" id="{9BD7F6AC-ABAB-6D49-9867-2B9AF532496B}"/>
              </a:ext>
            </a:extLst>
          </p:cNvPr>
          <p:cNvSpPr>
            <a:spLocks noGrp="1"/>
          </p:cNvSpPr>
          <p:nvPr>
            <p:ph type="title" hasCustomPrompt="1"/>
          </p:nvPr>
        </p:nvSpPr>
        <p:spPr>
          <a:xfrm>
            <a:off x="853440" y="365760"/>
            <a:ext cx="4658477" cy="5012654"/>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sz="4267" b="1" i="0" smtClean="0">
                <a:effectLst/>
                <a:latin typeface="Neue Haas Grotesk Text Pro" panose="020B0504020202020204" pitchFamily="34" charset="0"/>
              </a:defRPr>
            </a:lvl1pPr>
          </a:lstStyle>
          <a:p>
            <a:pPr>
              <a:lnSpc>
                <a:spcPct val="110000"/>
              </a:lnSpc>
            </a:pPr>
            <a:r>
              <a:rPr lang="en-US" sz="4267">
                <a:latin typeface="Neue Haas Grotesk Text Pro" panose="020B0504020202020204" pitchFamily="34" charset="77"/>
              </a:rPr>
              <a:t>Lorem ipsum dolor sit amet consectetur adipiscing elit. Sed do eiusmod tempor incididunt ut labore et. </a:t>
            </a:r>
          </a:p>
        </p:txBody>
      </p:sp>
      <p:sp>
        <p:nvSpPr>
          <p:cNvPr id="21" name="SmartArt Placeholder 2">
            <a:extLst>
              <a:ext uri="{FF2B5EF4-FFF2-40B4-BE49-F238E27FC236}">
                <a16:creationId xmlns:a16="http://schemas.microsoft.com/office/drawing/2014/main" id="{F7770148-AEFA-2A4F-8566-22B80258488B}"/>
              </a:ext>
            </a:extLst>
          </p:cNvPr>
          <p:cNvSpPr>
            <a:spLocks noGrp="1"/>
          </p:cNvSpPr>
          <p:nvPr>
            <p:ph type="dgm" sz="quarter" idx="26"/>
          </p:nvPr>
        </p:nvSpPr>
        <p:spPr>
          <a:xfrm>
            <a:off x="7185998" y="2457"/>
            <a:ext cx="5004535" cy="6866768"/>
          </a:xfrm>
          <a:prstGeom prst="rect">
            <a:avLst/>
          </a:prstGeom>
          <a:solidFill>
            <a:schemeClr val="bg2"/>
          </a:solidFill>
        </p:spPr>
        <p:txBody>
          <a:bodyPr>
            <a:noAutofit/>
          </a:bodyPr>
          <a:lstStyle>
            <a:lvl1pPr>
              <a:defRPr>
                <a:noFill/>
                <a:latin typeface="Neue Haas Grotesk Text Pro" panose="020B0504020202020204" pitchFamily="34" charset="0"/>
              </a:defRPr>
            </a:lvl1pPr>
          </a:lstStyle>
          <a:p>
            <a:endParaRPr lang="en-US" dirty="0"/>
          </a:p>
        </p:txBody>
      </p:sp>
      <p:sp>
        <p:nvSpPr>
          <p:cNvPr id="34" name="Slide Number Placeholder 5">
            <a:extLst>
              <a:ext uri="{FF2B5EF4-FFF2-40B4-BE49-F238E27FC236}">
                <a16:creationId xmlns:a16="http://schemas.microsoft.com/office/drawing/2014/main" id="{EA25BEC9-6E43-304C-B8EC-1F306DCE68B6}"/>
              </a:ext>
            </a:extLst>
          </p:cNvPr>
          <p:cNvSpPr txBox="1">
            <a:spLocks/>
          </p:cNvSpPr>
          <p:nvPr userDrawn="1"/>
        </p:nvSpPr>
        <p:spPr>
          <a:xfrm>
            <a:off x="11691904" y="6429616"/>
            <a:ext cx="500097" cy="365125"/>
          </a:xfrm>
          <a:prstGeom prst="rect">
            <a:avLst/>
          </a:prstGeom>
        </p:spPr>
        <p:txBody>
          <a:bodyPr vert="horz" lIns="121920" tIns="60960" rIns="121920" bIns="60960" rtlCol="0" anchor="ctr">
            <a:noAutofit/>
          </a:bodyPr>
          <a:lstStyle>
            <a:defPPr>
              <a:defRPr lang="en-US"/>
            </a:defPPr>
            <a:lvl1pPr marL="0" algn="l" defTabSz="457200" rtl="0" eaLnBrk="1" latinLnBrk="0" hangingPunct="1">
              <a:defRPr sz="900" b="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9DB2B9AF-7C7A-ED4B-8B47-5EFC4C7403E8}" type="slidenum">
              <a:rPr lang="en-US" sz="1200" b="0" i="0" smtClean="0">
                <a:solidFill>
                  <a:schemeClr val="tx1">
                    <a:lumMod val="90000"/>
                    <a:lumOff val="10000"/>
                  </a:schemeClr>
                </a:solidFill>
                <a:latin typeface="Neue Haas Grotesk Text Pro" panose="020B0504020202020204" pitchFamily="34" charset="0"/>
              </a:rPr>
              <a:pPr/>
              <a:t>‹#›</a:t>
            </a:fld>
            <a:endParaRPr lang="en-US" sz="1200" b="0" i="0" dirty="0">
              <a:solidFill>
                <a:schemeClr val="tx1">
                  <a:lumMod val="90000"/>
                  <a:lumOff val="10000"/>
                </a:schemeClr>
              </a:solidFill>
              <a:latin typeface="Neue Haas Grotesk Text Pro" panose="020B0504020202020204" pitchFamily="34" charset="0"/>
            </a:endParaRPr>
          </a:p>
        </p:txBody>
      </p:sp>
      <p:cxnSp>
        <p:nvCxnSpPr>
          <p:cNvPr id="35" name="Straight Connector 34">
            <a:extLst>
              <a:ext uri="{FF2B5EF4-FFF2-40B4-BE49-F238E27FC236}">
                <a16:creationId xmlns:a16="http://schemas.microsoft.com/office/drawing/2014/main" id="{CC322C33-85C7-F44B-862A-77AD706EFBB8}"/>
              </a:ext>
            </a:extLst>
          </p:cNvPr>
          <p:cNvCxnSpPr>
            <a:cxnSpLocks/>
          </p:cNvCxnSpPr>
          <p:nvPr userDrawn="1"/>
        </p:nvCxnSpPr>
        <p:spPr>
          <a:xfrm>
            <a:off x="11733768" y="6532175"/>
            <a:ext cx="0" cy="136253"/>
          </a:xfrm>
          <a:prstGeom prst="line">
            <a:avLst/>
          </a:prstGeom>
          <a:ln w="12700">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cxnSp>
      <p:sp>
        <p:nvSpPr>
          <p:cNvPr id="10" name="Content Placeholder 2">
            <a:extLst>
              <a:ext uri="{FF2B5EF4-FFF2-40B4-BE49-F238E27FC236}">
                <a16:creationId xmlns:a16="http://schemas.microsoft.com/office/drawing/2014/main" id="{281362A0-DE0E-AF07-16D0-438683789329}"/>
              </a:ext>
            </a:extLst>
          </p:cNvPr>
          <p:cNvSpPr>
            <a:spLocks noGrp="1"/>
          </p:cNvSpPr>
          <p:nvPr>
            <p:ph sz="quarter" idx="14"/>
          </p:nvPr>
        </p:nvSpPr>
        <p:spPr>
          <a:xfrm>
            <a:off x="7724172" y="365760"/>
            <a:ext cx="3966179" cy="1893916"/>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Content Placeholder 3">
            <a:extLst>
              <a:ext uri="{FF2B5EF4-FFF2-40B4-BE49-F238E27FC236}">
                <a16:creationId xmlns:a16="http://schemas.microsoft.com/office/drawing/2014/main" id="{E5C8D1D6-6434-DDA3-8641-B9138052AB06}"/>
              </a:ext>
            </a:extLst>
          </p:cNvPr>
          <p:cNvSpPr>
            <a:spLocks noGrp="1"/>
          </p:cNvSpPr>
          <p:nvPr>
            <p:ph sz="quarter" idx="15" hasCustomPrompt="1"/>
          </p:nvPr>
        </p:nvSpPr>
        <p:spPr>
          <a:xfrm>
            <a:off x="853019" y="6531734"/>
            <a:ext cx="4658477"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62816812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 1 image">
    <p:bg>
      <p:bgPr>
        <a:solidFill>
          <a:schemeClr val="bg1"/>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ABDC5A96-024B-9A4C-BE99-A43261583960}"/>
              </a:ext>
            </a:extLst>
          </p:cNvPr>
          <p:cNvGrpSpPr/>
          <p:nvPr userDrawn="1"/>
        </p:nvGrpSpPr>
        <p:grpSpPr>
          <a:xfrm>
            <a:off x="2" y="-1"/>
            <a:ext cx="3781063" cy="1286617"/>
            <a:chOff x="101154" y="-72605"/>
            <a:chExt cx="2285515" cy="777713"/>
          </a:xfrm>
        </p:grpSpPr>
        <p:sp>
          <p:nvSpPr>
            <p:cNvPr id="16" name="Rectangle 15">
              <a:extLst>
                <a:ext uri="{FF2B5EF4-FFF2-40B4-BE49-F238E27FC236}">
                  <a16:creationId xmlns:a16="http://schemas.microsoft.com/office/drawing/2014/main" id="{FADEAD2C-B2AB-3C48-A0BF-C3B7503F4BFE}"/>
                </a:ext>
              </a:extLst>
            </p:cNvPr>
            <p:cNvSpPr/>
            <p:nvPr/>
          </p:nvSpPr>
          <p:spPr>
            <a:xfrm>
              <a:off x="101154" y="-72605"/>
              <a:ext cx="2285515" cy="777713"/>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noAutofit/>
            </a:bodyPr>
            <a:lstStyle/>
            <a:p>
              <a:pPr algn="ctr"/>
              <a:endParaRPr lang="en-US" sz="1800" dirty="0">
                <a:solidFill>
                  <a:srgbClr val="00AAC6"/>
                </a:solidFill>
                <a:latin typeface="Neue Haas Grotesk Text Pro" panose="020B0504020202020204" pitchFamily="34" charset="77"/>
              </a:endParaRPr>
            </a:p>
          </p:txBody>
        </p:sp>
        <p:pic>
          <p:nvPicPr>
            <p:cNvPr id="17" name="Graphic 16">
              <a:extLst>
                <a:ext uri="{FF2B5EF4-FFF2-40B4-BE49-F238E27FC236}">
                  <a16:creationId xmlns:a16="http://schemas.microsoft.com/office/drawing/2014/main" id="{9D76561E-393D-1943-BE4B-7014BC9179A5}"/>
                </a:ext>
              </a:extLst>
            </p:cNvPr>
            <p:cNvPicPr>
              <a:picLocks noChangeAspect="1"/>
            </p:cNvPicPr>
            <p:nvPr/>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502289" y="221418"/>
              <a:ext cx="1479804" cy="236769"/>
            </a:xfrm>
            <a:prstGeom prst="rect">
              <a:avLst/>
            </a:prstGeom>
          </p:spPr>
        </p:pic>
      </p:grpSp>
      <p:sp>
        <p:nvSpPr>
          <p:cNvPr id="33" name="Picture Placeholder 2">
            <a:extLst>
              <a:ext uri="{FF2B5EF4-FFF2-40B4-BE49-F238E27FC236}">
                <a16:creationId xmlns:a16="http://schemas.microsoft.com/office/drawing/2014/main" id="{48A83EDF-D51F-7749-AC05-57C061D9DF5F}"/>
              </a:ext>
            </a:extLst>
          </p:cNvPr>
          <p:cNvSpPr>
            <a:spLocks noGrp="1"/>
          </p:cNvSpPr>
          <p:nvPr>
            <p:ph type="pic" idx="1" hasCustomPrompt="1"/>
          </p:nvPr>
        </p:nvSpPr>
        <p:spPr>
          <a:xfrm>
            <a:off x="7560533" y="2"/>
            <a:ext cx="4607696" cy="6857999"/>
          </a:xfrm>
          <a:prstGeom prst="rect">
            <a:avLst/>
          </a:prstGeom>
          <a:solidFill>
            <a:schemeClr val="bg2"/>
          </a:solidFill>
        </p:spPr>
        <p:txBody>
          <a:bodyPr anchor="ctr">
            <a:noAutofit/>
          </a:bodyPr>
          <a:lstStyle>
            <a:lvl1pPr marL="0" indent="0" algn="ctr">
              <a:buNone/>
              <a:defRPr sz="1867">
                <a:solidFill>
                  <a:schemeClr val="bg2">
                    <a:lumMod val="50000"/>
                  </a:schemeClr>
                </a:solidFill>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dirty="0"/>
              <a:t>Insert picture</a:t>
            </a:r>
          </a:p>
        </p:txBody>
      </p:sp>
      <p:sp>
        <p:nvSpPr>
          <p:cNvPr id="15" name="Picture Placeholder 9">
            <a:extLst>
              <a:ext uri="{FF2B5EF4-FFF2-40B4-BE49-F238E27FC236}">
                <a16:creationId xmlns:a16="http://schemas.microsoft.com/office/drawing/2014/main" id="{E22FD9F4-CA70-6A47-9BB7-95576BCFE964}"/>
              </a:ext>
            </a:extLst>
          </p:cNvPr>
          <p:cNvSpPr>
            <a:spLocks noGrp="1"/>
          </p:cNvSpPr>
          <p:nvPr>
            <p:ph type="pic" sz="quarter" idx="12" hasCustomPrompt="1"/>
          </p:nvPr>
        </p:nvSpPr>
        <p:spPr>
          <a:xfrm>
            <a:off x="4221676" y="396362"/>
            <a:ext cx="2266805" cy="577849"/>
          </a:xfrm>
          <a:prstGeom prst="rect">
            <a:avLst/>
          </a:prstGeom>
        </p:spPr>
        <p:txBody>
          <a:bodyPr lIns="0" tIns="0" rIns="0" bIns="0" anchor="ctr">
            <a:noAutofit/>
          </a:bodyPr>
          <a:lstStyle>
            <a:lvl1pPr marL="0" indent="0">
              <a:buNone/>
              <a:defRPr sz="1867">
                <a:solidFill>
                  <a:schemeClr val="bg2">
                    <a:lumMod val="50000"/>
                  </a:schemeClr>
                </a:solidFill>
              </a:defRPr>
            </a:lvl1pPr>
          </a:lstStyle>
          <a:p>
            <a:r>
              <a:rPr lang="en-US" dirty="0"/>
              <a:t>Partner logo</a:t>
            </a:r>
          </a:p>
        </p:txBody>
      </p:sp>
      <p:sp>
        <p:nvSpPr>
          <p:cNvPr id="11" name="Title 1">
            <a:extLst>
              <a:ext uri="{FF2B5EF4-FFF2-40B4-BE49-F238E27FC236}">
                <a16:creationId xmlns:a16="http://schemas.microsoft.com/office/drawing/2014/main" id="{80472DCD-6FE9-224F-8B7E-1E1C47EAD778}"/>
              </a:ext>
            </a:extLst>
          </p:cNvPr>
          <p:cNvSpPr>
            <a:spLocks noGrp="1"/>
          </p:cNvSpPr>
          <p:nvPr>
            <p:ph type="title" hasCustomPrompt="1"/>
          </p:nvPr>
        </p:nvSpPr>
        <p:spPr>
          <a:xfrm>
            <a:off x="592617" y="2865747"/>
            <a:ext cx="6375303" cy="3317576"/>
          </a:xfrm>
          <a:prstGeom prst="rect">
            <a:avLst/>
          </a:prstGeom>
        </p:spPr>
        <p:txBody>
          <a:bodyPr wrap="square" lIns="0" rIns="0" anchor="t" anchorCtr="0">
            <a:spAutoFit/>
          </a:bodyPr>
          <a:lstStyle>
            <a:lvl1pPr algn="l">
              <a:lnSpc>
                <a:spcPct val="110000"/>
              </a:lnSpc>
              <a:defRPr sz="6667" b="1" cap="none" baseline="0">
                <a:solidFill>
                  <a:schemeClr val="tx2"/>
                </a:solidFill>
              </a:defRPr>
            </a:lvl1pPr>
          </a:lstStyle>
          <a:p>
            <a:r>
              <a:rPr lang="en-US"/>
              <a:t>Click to add presentation title here</a:t>
            </a:r>
          </a:p>
        </p:txBody>
      </p:sp>
      <p:sp>
        <p:nvSpPr>
          <p:cNvPr id="9" name="Content Placeholder 3">
            <a:extLst>
              <a:ext uri="{FF2B5EF4-FFF2-40B4-BE49-F238E27FC236}">
                <a16:creationId xmlns:a16="http://schemas.microsoft.com/office/drawing/2014/main" id="{7B98A5C4-7498-5273-AE11-B71C9B8481A4}"/>
              </a:ext>
            </a:extLst>
          </p:cNvPr>
          <p:cNvSpPr>
            <a:spLocks noGrp="1"/>
          </p:cNvSpPr>
          <p:nvPr>
            <p:ph sz="quarter" idx="11" hasCustomPrompt="1"/>
          </p:nvPr>
        </p:nvSpPr>
        <p:spPr>
          <a:xfrm>
            <a:off x="601134" y="6320575"/>
            <a:ext cx="6375303" cy="141064"/>
          </a:xfrm>
          <a:prstGeom prst="rect">
            <a:avLst/>
          </a:prstGeom>
        </p:spPr>
        <p:txBody>
          <a:bodyPr wrap="square" anchor="b">
            <a:spAutoFit/>
          </a:bodyPr>
          <a:lstStyle>
            <a:lvl1pPr marL="0" indent="0">
              <a:lnSpc>
                <a:spcPts val="1067"/>
              </a:lnSpc>
              <a:spcBef>
                <a:spcPts val="0"/>
              </a:spcBef>
              <a:spcAft>
                <a:spcPts val="267"/>
              </a:spcAft>
              <a:buNone/>
              <a:defRPr sz="1067" b="1">
                <a:solidFill>
                  <a:schemeClr val="tx1">
                    <a:lumMod val="90000"/>
                    <a:lumOff val="10000"/>
                  </a:schemeClr>
                </a:solidFill>
                <a:latin typeface="Neue Haas Grotesk Text Pro" panose="020B0504020202020204" pitchFamily="34" charset="0"/>
              </a:defRPr>
            </a:lvl1pPr>
            <a:lvl2pPr marL="609570" indent="0">
              <a:buNone/>
              <a:defRPr sz="1467"/>
            </a:lvl2pPr>
            <a:lvl3pPr marL="1219140" indent="0">
              <a:buNone/>
              <a:defRPr sz="1400"/>
            </a:lvl3pPr>
            <a:lvl4pPr marL="1828709" indent="0">
              <a:buNone/>
              <a:defRPr sz="1333"/>
            </a:lvl4pPr>
            <a:lvl5pPr marL="2438278" indent="0">
              <a:buNone/>
              <a:defRPr sz="1333"/>
            </a:lvl5pPr>
          </a:lstStyle>
          <a:p>
            <a:pPr lvl="0"/>
            <a:r>
              <a:rPr lang="en-US"/>
              <a:t>Month Year (Optional)</a:t>
            </a:r>
          </a:p>
        </p:txBody>
      </p:sp>
    </p:spTree>
    <p:extLst>
      <p:ext uri="{BB962C8B-B14F-4D97-AF65-F5344CB8AC3E}">
        <p14:creationId xmlns:p14="http://schemas.microsoft.com/office/powerpoint/2010/main" val="140665535"/>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CONTENT + Header + Statement + Gray Sidebar">
    <p:spTree>
      <p:nvGrpSpPr>
        <p:cNvPr id="1" name=""/>
        <p:cNvGrpSpPr/>
        <p:nvPr/>
      </p:nvGrpSpPr>
      <p:grpSpPr>
        <a:xfrm>
          <a:off x="0" y="0"/>
          <a:ext cx="0" cy="0"/>
          <a:chOff x="0" y="0"/>
          <a:chExt cx="0" cy="0"/>
        </a:xfrm>
      </p:grpSpPr>
      <p:sp>
        <p:nvSpPr>
          <p:cNvPr id="21" name="SmartArt Placeholder 2">
            <a:extLst>
              <a:ext uri="{FF2B5EF4-FFF2-40B4-BE49-F238E27FC236}">
                <a16:creationId xmlns:a16="http://schemas.microsoft.com/office/drawing/2014/main" id="{F7770148-AEFA-2A4F-8566-22B80258488B}"/>
              </a:ext>
            </a:extLst>
          </p:cNvPr>
          <p:cNvSpPr>
            <a:spLocks noGrp="1"/>
          </p:cNvSpPr>
          <p:nvPr>
            <p:ph type="dgm" sz="quarter" idx="26"/>
          </p:nvPr>
        </p:nvSpPr>
        <p:spPr>
          <a:xfrm>
            <a:off x="4769853" y="-14901"/>
            <a:ext cx="7422147" cy="6866768"/>
          </a:xfrm>
          <a:prstGeom prst="rect">
            <a:avLst/>
          </a:prstGeom>
          <a:solidFill>
            <a:schemeClr val="bg2"/>
          </a:solidFill>
        </p:spPr>
        <p:txBody>
          <a:bodyPr>
            <a:noAutofit/>
          </a:bodyPr>
          <a:lstStyle>
            <a:lvl1pPr>
              <a:defRPr>
                <a:noFill/>
                <a:latin typeface="Neue Haas Grotesk Text Pro" panose="020B0504020202020204" pitchFamily="34" charset="0"/>
              </a:defRPr>
            </a:lvl1pPr>
          </a:lstStyle>
          <a:p>
            <a:endParaRPr lang="en-US" dirty="0"/>
          </a:p>
        </p:txBody>
      </p:sp>
      <p:sp>
        <p:nvSpPr>
          <p:cNvPr id="15" name="Title 1">
            <a:extLst>
              <a:ext uri="{FF2B5EF4-FFF2-40B4-BE49-F238E27FC236}">
                <a16:creationId xmlns:a16="http://schemas.microsoft.com/office/drawing/2014/main" id="{9BD7F6AC-ABAB-6D49-9867-2B9AF532496B}"/>
              </a:ext>
            </a:extLst>
          </p:cNvPr>
          <p:cNvSpPr>
            <a:spLocks noGrp="1"/>
          </p:cNvSpPr>
          <p:nvPr>
            <p:ph type="title" hasCustomPrompt="1"/>
          </p:nvPr>
        </p:nvSpPr>
        <p:spPr>
          <a:xfrm>
            <a:off x="853442" y="365760"/>
            <a:ext cx="3338897" cy="2845715"/>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sz="4267" b="1" i="0" smtClean="0">
                <a:effectLst/>
                <a:latin typeface="Neue Haas Grotesk Text Pro" panose="020B0504020202020204" pitchFamily="34" charset="0"/>
              </a:defRPr>
            </a:lvl1pPr>
          </a:lstStyle>
          <a:p>
            <a:pPr>
              <a:lnSpc>
                <a:spcPct val="110000"/>
              </a:lnSpc>
            </a:pPr>
            <a:r>
              <a:rPr lang="en-US" sz="4267">
                <a:latin typeface="Neue Haas Grotesk Text Pro" panose="020B0504020202020204" pitchFamily="34" charset="77"/>
              </a:rPr>
              <a:t>Lorem ipsum dolor sit amet consectetur</a:t>
            </a:r>
          </a:p>
        </p:txBody>
      </p:sp>
      <p:sp>
        <p:nvSpPr>
          <p:cNvPr id="3" name="Text Placeholder 2">
            <a:extLst>
              <a:ext uri="{FF2B5EF4-FFF2-40B4-BE49-F238E27FC236}">
                <a16:creationId xmlns:a16="http://schemas.microsoft.com/office/drawing/2014/main" id="{C1E16BC9-D1D1-1140-ACF0-73BCC83C5914}"/>
              </a:ext>
            </a:extLst>
          </p:cNvPr>
          <p:cNvSpPr>
            <a:spLocks noGrp="1"/>
          </p:cNvSpPr>
          <p:nvPr>
            <p:ph type="body" sz="quarter" idx="27" hasCustomPrompt="1"/>
          </p:nvPr>
        </p:nvSpPr>
        <p:spPr>
          <a:xfrm>
            <a:off x="5391153" y="3058694"/>
            <a:ext cx="5947409" cy="3371740"/>
          </a:xfrm>
          <a:prstGeom prst="rect">
            <a:avLst/>
          </a:prstGeom>
        </p:spPr>
        <p:txBody>
          <a:bodyPr anchor="b" anchorCtr="0">
            <a:spAutoFit/>
          </a:bodyPr>
          <a:lstStyle>
            <a:lvl1pPr marL="0" indent="0" algn="r">
              <a:lnSpc>
                <a:spcPct val="110000"/>
              </a:lnSpc>
              <a:spcBef>
                <a:spcPts val="0"/>
              </a:spcBef>
              <a:buNone/>
              <a:defRPr sz="6667" b="1">
                <a:solidFill>
                  <a:srgbClr val="4E2883"/>
                </a:solidFill>
                <a:latin typeface="Neue Haas Grotesk Text Pro" panose="020B0504020202020204" pitchFamily="34" charset="0"/>
              </a:defRPr>
            </a:lvl1pPr>
          </a:lstStyle>
          <a:p>
            <a:pPr lvl="0"/>
            <a:r>
              <a:rPr lang="en-US"/>
              <a:t>Lorem ipsum dolor sit amet consectetur</a:t>
            </a:r>
          </a:p>
        </p:txBody>
      </p:sp>
      <p:sp>
        <p:nvSpPr>
          <p:cNvPr id="23" name="Text Placeholder 6">
            <a:extLst>
              <a:ext uri="{FF2B5EF4-FFF2-40B4-BE49-F238E27FC236}">
                <a16:creationId xmlns:a16="http://schemas.microsoft.com/office/drawing/2014/main" id="{E2CE97D9-9528-9544-B724-31061930A125}"/>
              </a:ext>
            </a:extLst>
          </p:cNvPr>
          <p:cNvSpPr>
            <a:spLocks noGrp="1"/>
          </p:cNvSpPr>
          <p:nvPr>
            <p:ph type="body" sz="quarter" idx="33" hasCustomPrompt="1"/>
          </p:nvPr>
        </p:nvSpPr>
        <p:spPr>
          <a:xfrm>
            <a:off x="851972" y="3396322"/>
            <a:ext cx="3338897" cy="1565129"/>
          </a:xfrm>
          <a:prstGeom prst="rect">
            <a:avLst/>
          </a:prstGeom>
        </p:spPr>
        <p:txBody>
          <a:bodyPr>
            <a:spAutoFit/>
          </a:bodyPr>
          <a:lstStyle>
            <a:lvl1pPr marL="232828" indent="-232828">
              <a:buFont typeface="Wingdings" pitchFamily="2" charset="2"/>
              <a:buChar char="§"/>
              <a:tabLst/>
              <a:defRPr sz="2000">
                <a:latin typeface="Neue Haas Grotesk Text Pro" panose="020B0504020202020204" pitchFamily="34" charset="0"/>
              </a:defRPr>
            </a:lvl1pPr>
            <a:lvl2pPr marL="457189" indent="-224361">
              <a:tabLst/>
              <a:defRPr sz="1733">
                <a:latin typeface="Neue Haas Grotesk Text Pro" panose="020B0504020202020204" pitchFamily="34" charset="0"/>
              </a:defRPr>
            </a:lvl2pPr>
            <a:lvl3pPr marL="692133" indent="-234945">
              <a:tabLst/>
              <a:defRPr sz="1467">
                <a:latin typeface="Neue Haas Grotesk Text Pro" panose="020B0504020202020204" pitchFamily="34" charset="0"/>
              </a:defRPr>
            </a:lvl3pPr>
            <a:lvl4pPr marL="916494" indent="-224361">
              <a:tabLst/>
              <a:defRPr sz="1200">
                <a:latin typeface="Neue Haas Grotesk Text Pro" panose="020B0504020202020204" pitchFamily="34" charset="0"/>
              </a:defRPr>
            </a:lvl4pPr>
          </a:lstStyle>
          <a:p>
            <a:pPr lvl="0"/>
            <a:r>
              <a:rPr lang="en-US"/>
              <a:t>First level</a:t>
            </a:r>
          </a:p>
          <a:p>
            <a:pPr lvl="1"/>
            <a:r>
              <a:rPr lang="en-US"/>
              <a:t>Second level</a:t>
            </a:r>
          </a:p>
          <a:p>
            <a:pPr lvl="2"/>
            <a:r>
              <a:rPr lang="en-US"/>
              <a:t>Third level</a:t>
            </a:r>
          </a:p>
          <a:p>
            <a:pPr lvl="3"/>
            <a:r>
              <a:rPr lang="en-US"/>
              <a:t>Fourth level</a:t>
            </a:r>
          </a:p>
        </p:txBody>
      </p:sp>
      <p:sp>
        <p:nvSpPr>
          <p:cNvPr id="26" name="Slide Number Placeholder 5">
            <a:extLst>
              <a:ext uri="{FF2B5EF4-FFF2-40B4-BE49-F238E27FC236}">
                <a16:creationId xmlns:a16="http://schemas.microsoft.com/office/drawing/2014/main" id="{FA353816-D034-4044-99E6-CD97FB225A2C}"/>
              </a:ext>
            </a:extLst>
          </p:cNvPr>
          <p:cNvSpPr txBox="1">
            <a:spLocks/>
          </p:cNvSpPr>
          <p:nvPr userDrawn="1"/>
        </p:nvSpPr>
        <p:spPr>
          <a:xfrm>
            <a:off x="11690436" y="6429616"/>
            <a:ext cx="500097" cy="365125"/>
          </a:xfrm>
          <a:prstGeom prst="rect">
            <a:avLst/>
          </a:prstGeom>
        </p:spPr>
        <p:txBody>
          <a:bodyPr vert="horz" lIns="121920" tIns="60960" rIns="121920" bIns="60960" rtlCol="0" anchor="ctr">
            <a:noAutofit/>
          </a:bodyPr>
          <a:lstStyle>
            <a:defPPr>
              <a:defRPr lang="en-US"/>
            </a:defPPr>
            <a:lvl1pPr marL="0" algn="l" defTabSz="457200" rtl="0" eaLnBrk="1" latinLnBrk="0" hangingPunct="1">
              <a:defRPr sz="900" b="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9DB2B9AF-7C7A-ED4B-8B47-5EFC4C7403E8}" type="slidenum">
              <a:rPr lang="en-US" sz="1200" b="0" i="0" smtClean="0">
                <a:solidFill>
                  <a:schemeClr val="tx1">
                    <a:lumMod val="90000"/>
                    <a:lumOff val="10000"/>
                  </a:schemeClr>
                </a:solidFill>
                <a:latin typeface="Neue Haas Grotesk Text Pro" panose="020B0504020202020204" pitchFamily="34" charset="0"/>
              </a:rPr>
              <a:pPr/>
              <a:t>‹#›</a:t>
            </a:fld>
            <a:endParaRPr lang="en-US" sz="1200" b="0" i="0" dirty="0">
              <a:solidFill>
                <a:schemeClr val="tx1">
                  <a:lumMod val="90000"/>
                  <a:lumOff val="10000"/>
                </a:schemeClr>
              </a:solidFill>
              <a:latin typeface="Neue Haas Grotesk Text Pro" panose="020B0504020202020204" pitchFamily="34" charset="0"/>
            </a:endParaRPr>
          </a:p>
        </p:txBody>
      </p:sp>
      <p:cxnSp>
        <p:nvCxnSpPr>
          <p:cNvPr id="27" name="Straight Connector 26">
            <a:extLst>
              <a:ext uri="{FF2B5EF4-FFF2-40B4-BE49-F238E27FC236}">
                <a16:creationId xmlns:a16="http://schemas.microsoft.com/office/drawing/2014/main" id="{7FDD62BE-B25E-DD47-9084-14932C0026B0}"/>
              </a:ext>
            </a:extLst>
          </p:cNvPr>
          <p:cNvCxnSpPr>
            <a:cxnSpLocks/>
          </p:cNvCxnSpPr>
          <p:nvPr userDrawn="1"/>
        </p:nvCxnSpPr>
        <p:spPr>
          <a:xfrm>
            <a:off x="11732300" y="6532175"/>
            <a:ext cx="0" cy="136253"/>
          </a:xfrm>
          <a:prstGeom prst="line">
            <a:avLst/>
          </a:prstGeom>
          <a:ln w="12700">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cxnSp>
      <p:sp>
        <p:nvSpPr>
          <p:cNvPr id="9" name="Content Placeholder 3">
            <a:extLst>
              <a:ext uri="{FF2B5EF4-FFF2-40B4-BE49-F238E27FC236}">
                <a16:creationId xmlns:a16="http://schemas.microsoft.com/office/drawing/2014/main" id="{89213B4D-0565-0AFF-8B66-C898E6AE7BAF}"/>
              </a:ext>
            </a:extLst>
          </p:cNvPr>
          <p:cNvSpPr>
            <a:spLocks noGrp="1"/>
          </p:cNvSpPr>
          <p:nvPr>
            <p:ph sz="quarter" idx="15" hasCustomPrompt="1"/>
          </p:nvPr>
        </p:nvSpPr>
        <p:spPr>
          <a:xfrm>
            <a:off x="851972" y="6539808"/>
            <a:ext cx="3338897"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2850346440"/>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CONTENT + Statement - Bo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C1E16BC9-D1D1-1140-ACF0-73BCC83C5914}"/>
              </a:ext>
            </a:extLst>
          </p:cNvPr>
          <p:cNvSpPr>
            <a:spLocks noGrp="1"/>
          </p:cNvSpPr>
          <p:nvPr>
            <p:ph type="body" sz="quarter" idx="27" hasCustomPrompt="1"/>
          </p:nvPr>
        </p:nvSpPr>
        <p:spPr>
          <a:xfrm>
            <a:off x="853441" y="365762"/>
            <a:ext cx="10485120" cy="5574604"/>
          </a:xfrm>
          <a:prstGeom prst="rect">
            <a:avLst/>
          </a:prstGeom>
        </p:spPr>
        <p:txBody>
          <a:bodyPr anchor="t" anchorCtr="0">
            <a:spAutoFit/>
          </a:bodyPr>
          <a:lstStyle>
            <a:lvl1pPr marL="0" indent="0" algn="l">
              <a:lnSpc>
                <a:spcPct val="110000"/>
              </a:lnSpc>
              <a:spcBef>
                <a:spcPts val="0"/>
              </a:spcBef>
              <a:buNone/>
              <a:defRPr sz="6667" b="1">
                <a:solidFill>
                  <a:srgbClr val="4E2883"/>
                </a:solidFill>
                <a:latin typeface="Neue Haas Grotesk Text Pro" panose="020B0504020202020204" pitchFamily="34" charset="0"/>
              </a:defRPr>
            </a:lvl1pPr>
          </a:lstStyle>
          <a:p>
            <a:pPr lvl="0"/>
            <a:r>
              <a:rPr lang="en-US"/>
              <a:t>Lorem ipsum dolor </a:t>
            </a:r>
            <a:br>
              <a:rPr lang="en-US"/>
            </a:br>
            <a:r>
              <a:rPr lang="en-US"/>
              <a:t>sit amet consectetur adipiscing elit. Sed </a:t>
            </a:r>
            <a:br>
              <a:rPr lang="en-US"/>
            </a:br>
            <a:r>
              <a:rPr lang="en-US"/>
              <a:t>do eiusmod tempor incididunt ut labore et. </a:t>
            </a:r>
          </a:p>
        </p:txBody>
      </p:sp>
      <p:sp>
        <p:nvSpPr>
          <p:cNvPr id="4" name="Content Placeholder 3">
            <a:extLst>
              <a:ext uri="{FF2B5EF4-FFF2-40B4-BE49-F238E27FC236}">
                <a16:creationId xmlns:a16="http://schemas.microsoft.com/office/drawing/2014/main" id="{A57341F2-BB83-A82C-F366-638DD083C8B2}"/>
              </a:ext>
            </a:extLst>
          </p:cNvPr>
          <p:cNvSpPr>
            <a:spLocks noGrp="1"/>
          </p:cNvSpPr>
          <p:nvPr>
            <p:ph sz="quarter" idx="15" hasCustomPrompt="1"/>
          </p:nvPr>
        </p:nvSpPr>
        <p:spPr>
          <a:xfrm>
            <a:off x="853017" y="6531734"/>
            <a:ext cx="10744200"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1670602998"/>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BLANK + Disclosure + Page">
    <p:spTree>
      <p:nvGrpSpPr>
        <p:cNvPr id="1" name=""/>
        <p:cNvGrpSpPr/>
        <p:nvPr/>
      </p:nvGrpSpPr>
      <p:grpSpPr>
        <a:xfrm>
          <a:off x="0" y="0"/>
          <a:ext cx="0" cy="0"/>
          <a:chOff x="0" y="0"/>
          <a:chExt cx="0" cy="0"/>
        </a:xfrm>
      </p:grpSpPr>
      <p:sp>
        <p:nvSpPr>
          <p:cNvPr id="3" name="Content Placeholder 3">
            <a:extLst>
              <a:ext uri="{FF2B5EF4-FFF2-40B4-BE49-F238E27FC236}">
                <a16:creationId xmlns:a16="http://schemas.microsoft.com/office/drawing/2014/main" id="{4442E58A-0581-3646-09F2-4C15AB720518}"/>
              </a:ext>
            </a:extLst>
          </p:cNvPr>
          <p:cNvSpPr>
            <a:spLocks noGrp="1"/>
          </p:cNvSpPr>
          <p:nvPr>
            <p:ph sz="quarter" idx="15" hasCustomPrompt="1"/>
          </p:nvPr>
        </p:nvSpPr>
        <p:spPr>
          <a:xfrm>
            <a:off x="853017" y="6531734"/>
            <a:ext cx="10744200"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2719320858"/>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SECTION BREAK - Image">
    <p:spTree>
      <p:nvGrpSpPr>
        <p:cNvPr id="1" name=""/>
        <p:cNvGrpSpPr/>
        <p:nvPr/>
      </p:nvGrpSpPr>
      <p:grpSpPr>
        <a:xfrm>
          <a:off x="0" y="0"/>
          <a:ext cx="0" cy="0"/>
          <a:chOff x="0" y="0"/>
          <a:chExt cx="0" cy="0"/>
        </a:xfrm>
      </p:grpSpPr>
      <p:sp>
        <p:nvSpPr>
          <p:cNvPr id="36" name="Picture Placeholder 2">
            <a:extLst>
              <a:ext uri="{FF2B5EF4-FFF2-40B4-BE49-F238E27FC236}">
                <a16:creationId xmlns:a16="http://schemas.microsoft.com/office/drawing/2014/main" id="{66FDE2DF-C82C-1E4A-AE78-126FF3CE407A}"/>
              </a:ext>
            </a:extLst>
          </p:cNvPr>
          <p:cNvSpPr>
            <a:spLocks noGrp="1"/>
          </p:cNvSpPr>
          <p:nvPr>
            <p:ph type="pic" idx="15" hasCustomPrompt="1"/>
          </p:nvPr>
        </p:nvSpPr>
        <p:spPr>
          <a:xfrm>
            <a:off x="2832849" y="-3"/>
            <a:ext cx="9359153" cy="6866768"/>
          </a:xfrm>
          <a:prstGeom prst="rect">
            <a:avLst/>
          </a:prstGeom>
          <a:solidFill>
            <a:schemeClr val="bg2"/>
          </a:solidFill>
        </p:spPr>
        <p:txBody>
          <a:bodyPr anchor="ctr">
            <a:noAutofit/>
          </a:bodyPr>
          <a:lstStyle>
            <a:lvl1pPr marL="0" indent="0" algn="ctr">
              <a:buNone/>
              <a:defRPr sz="1867">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dirty="0"/>
              <a:t>Insert picture</a:t>
            </a:r>
          </a:p>
        </p:txBody>
      </p:sp>
      <p:sp>
        <p:nvSpPr>
          <p:cNvPr id="24" name="SmartArt Placeholder 5">
            <a:extLst>
              <a:ext uri="{FF2B5EF4-FFF2-40B4-BE49-F238E27FC236}">
                <a16:creationId xmlns:a16="http://schemas.microsoft.com/office/drawing/2014/main" id="{ED37D25B-AC7A-4B47-9F2E-0C8B9763FF56}"/>
              </a:ext>
            </a:extLst>
          </p:cNvPr>
          <p:cNvSpPr>
            <a:spLocks noGrp="1"/>
          </p:cNvSpPr>
          <p:nvPr>
            <p:ph type="dgm" sz="quarter" idx="47"/>
          </p:nvPr>
        </p:nvSpPr>
        <p:spPr>
          <a:xfrm>
            <a:off x="853442" y="3836896"/>
            <a:ext cx="7748497" cy="2365771"/>
          </a:xfrm>
          <a:prstGeom prst="rect">
            <a:avLst/>
          </a:prstGeom>
          <a:solidFill>
            <a:schemeClr val="bg1"/>
          </a:solidFill>
        </p:spPr>
        <p:txBody>
          <a:bodyPr>
            <a:noAutofit/>
          </a:bodyPr>
          <a:lstStyle>
            <a:lvl1pPr>
              <a:defRPr>
                <a:noFill/>
                <a:latin typeface="Neue Haas Grotesk Text Pro" panose="020B0504020202020204" pitchFamily="34" charset="0"/>
              </a:defRPr>
            </a:lvl1pPr>
          </a:lstStyle>
          <a:p>
            <a:endParaRPr lang="en-US" dirty="0"/>
          </a:p>
        </p:txBody>
      </p:sp>
      <p:sp>
        <p:nvSpPr>
          <p:cNvPr id="37" name="Slide Number Placeholder 5">
            <a:extLst>
              <a:ext uri="{FF2B5EF4-FFF2-40B4-BE49-F238E27FC236}">
                <a16:creationId xmlns:a16="http://schemas.microsoft.com/office/drawing/2014/main" id="{FEE063B5-DB2A-E546-8374-14508A9C5083}"/>
              </a:ext>
            </a:extLst>
          </p:cNvPr>
          <p:cNvSpPr txBox="1">
            <a:spLocks/>
          </p:cNvSpPr>
          <p:nvPr userDrawn="1"/>
        </p:nvSpPr>
        <p:spPr>
          <a:xfrm>
            <a:off x="11690436" y="6429616"/>
            <a:ext cx="500097" cy="365125"/>
          </a:xfrm>
          <a:prstGeom prst="rect">
            <a:avLst/>
          </a:prstGeom>
        </p:spPr>
        <p:txBody>
          <a:bodyPr vert="horz" lIns="121920" tIns="60960" rIns="121920" bIns="60960" rtlCol="0" anchor="ctr">
            <a:noAutofit/>
          </a:bodyPr>
          <a:lstStyle>
            <a:defPPr>
              <a:defRPr lang="en-US"/>
            </a:defPPr>
            <a:lvl1pPr marL="0" algn="l" defTabSz="457200" rtl="0" eaLnBrk="1" latinLnBrk="0" hangingPunct="1">
              <a:defRPr sz="900" b="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9DB2B9AF-7C7A-ED4B-8B47-5EFC4C7403E8}" type="slidenum">
              <a:rPr lang="en-US" sz="1200" b="0" i="0" smtClean="0">
                <a:solidFill>
                  <a:schemeClr val="tx1">
                    <a:lumMod val="90000"/>
                    <a:lumOff val="10000"/>
                  </a:schemeClr>
                </a:solidFill>
                <a:latin typeface="Neue Haas Grotesk Text Pro" panose="020B0504020202020204" pitchFamily="34" charset="0"/>
              </a:rPr>
              <a:pPr/>
              <a:t>‹#›</a:t>
            </a:fld>
            <a:endParaRPr lang="en-US" sz="1200" b="0" i="0" dirty="0">
              <a:solidFill>
                <a:schemeClr val="tx1">
                  <a:lumMod val="90000"/>
                  <a:lumOff val="10000"/>
                </a:schemeClr>
              </a:solidFill>
              <a:latin typeface="Neue Haas Grotesk Text Pro" panose="020B0504020202020204" pitchFamily="34" charset="0"/>
            </a:endParaRPr>
          </a:p>
        </p:txBody>
      </p:sp>
      <p:cxnSp>
        <p:nvCxnSpPr>
          <p:cNvPr id="38" name="Straight Connector 37">
            <a:extLst>
              <a:ext uri="{FF2B5EF4-FFF2-40B4-BE49-F238E27FC236}">
                <a16:creationId xmlns:a16="http://schemas.microsoft.com/office/drawing/2014/main" id="{FB30FCB6-B1E0-3C46-B667-C856468BD8FB}"/>
              </a:ext>
            </a:extLst>
          </p:cNvPr>
          <p:cNvCxnSpPr>
            <a:cxnSpLocks/>
          </p:cNvCxnSpPr>
          <p:nvPr userDrawn="1"/>
        </p:nvCxnSpPr>
        <p:spPr>
          <a:xfrm>
            <a:off x="11732300" y="6532175"/>
            <a:ext cx="0" cy="136253"/>
          </a:xfrm>
          <a:prstGeom prst="line">
            <a:avLst/>
          </a:prstGeom>
          <a:ln w="12700">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cxnSp>
      <p:sp>
        <p:nvSpPr>
          <p:cNvPr id="21" name="Title 1">
            <a:extLst>
              <a:ext uri="{FF2B5EF4-FFF2-40B4-BE49-F238E27FC236}">
                <a16:creationId xmlns:a16="http://schemas.microsoft.com/office/drawing/2014/main" id="{5677933D-F9CB-3A49-B6C8-0B4209233CF0}"/>
              </a:ext>
            </a:extLst>
          </p:cNvPr>
          <p:cNvSpPr>
            <a:spLocks noGrp="1"/>
          </p:cNvSpPr>
          <p:nvPr>
            <p:ph type="title" hasCustomPrompt="1"/>
          </p:nvPr>
        </p:nvSpPr>
        <p:spPr>
          <a:xfrm>
            <a:off x="853441" y="4274190"/>
            <a:ext cx="6620787" cy="1455324"/>
          </a:xfrm>
          <a:prstGeom prst="rect">
            <a:avLst/>
          </a:prstGeom>
        </p:spPr>
        <p:txBody>
          <a:bodyPr wrap="square" lIns="0" rIns="0" anchor="ctr" anchorCtr="0">
            <a:spAutoFit/>
          </a:bodyPr>
          <a:lstStyle>
            <a:lvl1pPr algn="l">
              <a:lnSpc>
                <a:spcPct val="110000"/>
              </a:lnSpc>
              <a:defRPr sz="4267" b="1" cap="none" baseline="0">
                <a:solidFill>
                  <a:schemeClr val="tx2"/>
                </a:solidFill>
                <a:latin typeface="Neue Haas Grotesk Text Pro" panose="020B0504020202020204" pitchFamily="34" charset="0"/>
              </a:defRPr>
            </a:lvl1pPr>
          </a:lstStyle>
          <a:p>
            <a:r>
              <a:rPr lang="en-US"/>
              <a:t>Click to add section break title here</a:t>
            </a:r>
          </a:p>
        </p:txBody>
      </p:sp>
      <p:sp>
        <p:nvSpPr>
          <p:cNvPr id="131" name="SmartArt Placeholder 5">
            <a:extLst>
              <a:ext uri="{FF2B5EF4-FFF2-40B4-BE49-F238E27FC236}">
                <a16:creationId xmlns:a16="http://schemas.microsoft.com/office/drawing/2014/main" id="{6EE76B8B-5FD9-CD45-8428-358A27D61BF0}"/>
              </a:ext>
            </a:extLst>
          </p:cNvPr>
          <p:cNvSpPr>
            <a:spLocks noGrp="1"/>
          </p:cNvSpPr>
          <p:nvPr>
            <p:ph type="dgm" sz="quarter" idx="27"/>
          </p:nvPr>
        </p:nvSpPr>
        <p:spPr>
          <a:xfrm>
            <a:off x="8601937" y="3836896"/>
            <a:ext cx="118099" cy="2365771"/>
          </a:xfrm>
          <a:prstGeom prst="rect">
            <a:avLst/>
          </a:prstGeom>
          <a:solidFill>
            <a:srgbClr val="4E2883"/>
          </a:solidFill>
        </p:spPr>
        <p:txBody>
          <a:bodyPr>
            <a:noAutofit/>
          </a:bodyPr>
          <a:lstStyle>
            <a:lvl1pPr>
              <a:defRPr>
                <a:noFill/>
                <a:latin typeface="Neue Haas Grotesk Text Pro" panose="020B0504020202020204" pitchFamily="34" charset="0"/>
              </a:defRPr>
            </a:lvl1pPr>
          </a:lstStyle>
          <a:p>
            <a:endParaRPr lang="en-US" dirty="0"/>
          </a:p>
        </p:txBody>
      </p:sp>
    </p:spTree>
    <p:extLst>
      <p:ext uri="{BB962C8B-B14F-4D97-AF65-F5344CB8AC3E}">
        <p14:creationId xmlns:p14="http://schemas.microsoft.com/office/powerpoint/2010/main" val="3945171312"/>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SECTION BREAK - Number">
    <p:spTree>
      <p:nvGrpSpPr>
        <p:cNvPr id="1" name=""/>
        <p:cNvGrpSpPr/>
        <p:nvPr/>
      </p:nvGrpSpPr>
      <p:grpSpPr>
        <a:xfrm>
          <a:off x="0" y="0"/>
          <a:ext cx="0" cy="0"/>
          <a:chOff x="0" y="0"/>
          <a:chExt cx="0" cy="0"/>
        </a:xfrm>
      </p:grpSpPr>
      <p:sp>
        <p:nvSpPr>
          <p:cNvPr id="14" name="SmartArt Placeholder 2">
            <a:extLst>
              <a:ext uri="{FF2B5EF4-FFF2-40B4-BE49-F238E27FC236}">
                <a16:creationId xmlns:a16="http://schemas.microsoft.com/office/drawing/2014/main" id="{45F10A35-4106-E640-AC0A-43A3690BB261}"/>
              </a:ext>
            </a:extLst>
          </p:cNvPr>
          <p:cNvSpPr>
            <a:spLocks noGrp="1"/>
          </p:cNvSpPr>
          <p:nvPr>
            <p:ph type="dgm" sz="quarter" idx="26"/>
          </p:nvPr>
        </p:nvSpPr>
        <p:spPr>
          <a:xfrm>
            <a:off x="2832847" y="-3648"/>
            <a:ext cx="9357684" cy="6866768"/>
          </a:xfrm>
          <a:prstGeom prst="rect">
            <a:avLst/>
          </a:prstGeom>
          <a:solidFill>
            <a:schemeClr val="bg2"/>
          </a:solidFill>
        </p:spPr>
        <p:txBody>
          <a:bodyPr>
            <a:noAutofit/>
          </a:bodyPr>
          <a:lstStyle>
            <a:lvl1pPr>
              <a:defRPr>
                <a:noFill/>
                <a:latin typeface="Neue Haas Grotesk Text Pro" panose="020B0504020202020204" pitchFamily="34" charset="0"/>
              </a:defRPr>
            </a:lvl1pPr>
          </a:lstStyle>
          <a:p>
            <a:endParaRPr lang="en-US" dirty="0"/>
          </a:p>
        </p:txBody>
      </p:sp>
      <p:sp>
        <p:nvSpPr>
          <p:cNvPr id="24" name="SmartArt Placeholder 5">
            <a:extLst>
              <a:ext uri="{FF2B5EF4-FFF2-40B4-BE49-F238E27FC236}">
                <a16:creationId xmlns:a16="http://schemas.microsoft.com/office/drawing/2014/main" id="{ED37D25B-AC7A-4B47-9F2E-0C8B9763FF56}"/>
              </a:ext>
            </a:extLst>
          </p:cNvPr>
          <p:cNvSpPr>
            <a:spLocks noGrp="1"/>
          </p:cNvSpPr>
          <p:nvPr>
            <p:ph type="dgm" sz="quarter" idx="47"/>
          </p:nvPr>
        </p:nvSpPr>
        <p:spPr>
          <a:xfrm>
            <a:off x="2221753" y="3836896"/>
            <a:ext cx="7748497" cy="2365771"/>
          </a:xfrm>
          <a:prstGeom prst="rect">
            <a:avLst/>
          </a:prstGeom>
          <a:solidFill>
            <a:schemeClr val="bg1"/>
          </a:solidFill>
        </p:spPr>
        <p:txBody>
          <a:bodyPr>
            <a:noAutofit/>
          </a:bodyPr>
          <a:lstStyle>
            <a:lvl1pPr>
              <a:defRPr>
                <a:noFill/>
                <a:latin typeface="Neue Haas Grotesk Text Pro" panose="020B0504020202020204" pitchFamily="34" charset="0"/>
              </a:defRPr>
            </a:lvl1pPr>
          </a:lstStyle>
          <a:p>
            <a:endParaRPr lang="en-US" dirty="0"/>
          </a:p>
        </p:txBody>
      </p:sp>
      <p:sp>
        <p:nvSpPr>
          <p:cNvPr id="37" name="Slide Number Placeholder 5">
            <a:extLst>
              <a:ext uri="{FF2B5EF4-FFF2-40B4-BE49-F238E27FC236}">
                <a16:creationId xmlns:a16="http://schemas.microsoft.com/office/drawing/2014/main" id="{FEE063B5-DB2A-E546-8374-14508A9C5083}"/>
              </a:ext>
            </a:extLst>
          </p:cNvPr>
          <p:cNvSpPr txBox="1">
            <a:spLocks/>
          </p:cNvSpPr>
          <p:nvPr userDrawn="1"/>
        </p:nvSpPr>
        <p:spPr>
          <a:xfrm>
            <a:off x="11690436" y="6429616"/>
            <a:ext cx="500097" cy="365125"/>
          </a:xfrm>
          <a:prstGeom prst="rect">
            <a:avLst/>
          </a:prstGeom>
        </p:spPr>
        <p:txBody>
          <a:bodyPr vert="horz" lIns="121920" tIns="60960" rIns="121920" bIns="60960" rtlCol="0" anchor="ctr">
            <a:noAutofit/>
          </a:bodyPr>
          <a:lstStyle>
            <a:defPPr>
              <a:defRPr lang="en-US"/>
            </a:defPPr>
            <a:lvl1pPr marL="0" algn="l" defTabSz="457200" rtl="0" eaLnBrk="1" latinLnBrk="0" hangingPunct="1">
              <a:defRPr sz="900" b="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9DB2B9AF-7C7A-ED4B-8B47-5EFC4C7403E8}" type="slidenum">
              <a:rPr lang="en-US" sz="1200" b="0" i="0" smtClean="0">
                <a:solidFill>
                  <a:schemeClr val="tx1">
                    <a:lumMod val="90000"/>
                    <a:lumOff val="10000"/>
                  </a:schemeClr>
                </a:solidFill>
                <a:latin typeface="Neue Haas Grotesk Text Pro" panose="020B0504020202020204" pitchFamily="34" charset="0"/>
              </a:rPr>
              <a:pPr/>
              <a:t>‹#›</a:t>
            </a:fld>
            <a:endParaRPr lang="en-US" sz="1200" b="0" i="0" dirty="0">
              <a:solidFill>
                <a:schemeClr val="tx1">
                  <a:lumMod val="90000"/>
                  <a:lumOff val="10000"/>
                </a:schemeClr>
              </a:solidFill>
              <a:latin typeface="Neue Haas Grotesk Text Pro" panose="020B0504020202020204" pitchFamily="34" charset="0"/>
            </a:endParaRPr>
          </a:p>
        </p:txBody>
      </p:sp>
      <p:cxnSp>
        <p:nvCxnSpPr>
          <p:cNvPr id="38" name="Straight Connector 37">
            <a:extLst>
              <a:ext uri="{FF2B5EF4-FFF2-40B4-BE49-F238E27FC236}">
                <a16:creationId xmlns:a16="http://schemas.microsoft.com/office/drawing/2014/main" id="{FB30FCB6-B1E0-3C46-B667-C856468BD8FB}"/>
              </a:ext>
            </a:extLst>
          </p:cNvPr>
          <p:cNvCxnSpPr>
            <a:cxnSpLocks/>
          </p:cNvCxnSpPr>
          <p:nvPr userDrawn="1"/>
        </p:nvCxnSpPr>
        <p:spPr>
          <a:xfrm>
            <a:off x="11732300" y="6532175"/>
            <a:ext cx="0" cy="136253"/>
          </a:xfrm>
          <a:prstGeom prst="line">
            <a:avLst/>
          </a:prstGeom>
          <a:ln w="12700">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cxnSp>
      <p:sp>
        <p:nvSpPr>
          <p:cNvPr id="21" name="Title 1">
            <a:extLst>
              <a:ext uri="{FF2B5EF4-FFF2-40B4-BE49-F238E27FC236}">
                <a16:creationId xmlns:a16="http://schemas.microsoft.com/office/drawing/2014/main" id="{5677933D-F9CB-3A49-B6C8-0B4209233CF0}"/>
              </a:ext>
            </a:extLst>
          </p:cNvPr>
          <p:cNvSpPr>
            <a:spLocks noGrp="1"/>
          </p:cNvSpPr>
          <p:nvPr>
            <p:ph type="title" hasCustomPrompt="1"/>
          </p:nvPr>
        </p:nvSpPr>
        <p:spPr>
          <a:xfrm>
            <a:off x="853441" y="4274190"/>
            <a:ext cx="8505715" cy="1455324"/>
          </a:xfrm>
          <a:prstGeom prst="rect">
            <a:avLst/>
          </a:prstGeom>
        </p:spPr>
        <p:txBody>
          <a:bodyPr wrap="square" lIns="0" rIns="0" anchor="ctr" anchorCtr="0">
            <a:spAutoFit/>
          </a:bodyPr>
          <a:lstStyle>
            <a:lvl1pPr algn="l">
              <a:lnSpc>
                <a:spcPct val="110000"/>
              </a:lnSpc>
              <a:defRPr sz="4267" b="1" cap="none" baseline="0">
                <a:solidFill>
                  <a:schemeClr val="tx2"/>
                </a:solidFill>
                <a:latin typeface="Neue Haas Grotesk Text Pro" panose="020B0504020202020204" pitchFamily="34" charset="0"/>
              </a:defRPr>
            </a:lvl1pPr>
          </a:lstStyle>
          <a:p>
            <a:r>
              <a:rPr lang="en-US"/>
              <a:t>Click to add section break title here for your presentation</a:t>
            </a:r>
          </a:p>
        </p:txBody>
      </p:sp>
      <p:sp>
        <p:nvSpPr>
          <p:cNvPr id="131" name="SmartArt Placeholder 5">
            <a:extLst>
              <a:ext uri="{FF2B5EF4-FFF2-40B4-BE49-F238E27FC236}">
                <a16:creationId xmlns:a16="http://schemas.microsoft.com/office/drawing/2014/main" id="{6EE76B8B-5FD9-CD45-8428-358A27D61BF0}"/>
              </a:ext>
            </a:extLst>
          </p:cNvPr>
          <p:cNvSpPr>
            <a:spLocks noGrp="1"/>
          </p:cNvSpPr>
          <p:nvPr>
            <p:ph type="dgm" sz="quarter" idx="27"/>
          </p:nvPr>
        </p:nvSpPr>
        <p:spPr>
          <a:xfrm>
            <a:off x="9970249" y="3836896"/>
            <a:ext cx="118099" cy="2365771"/>
          </a:xfrm>
          <a:prstGeom prst="rect">
            <a:avLst/>
          </a:prstGeom>
          <a:solidFill>
            <a:srgbClr val="4E2883"/>
          </a:solidFill>
        </p:spPr>
        <p:txBody>
          <a:bodyPr>
            <a:noAutofit/>
          </a:bodyPr>
          <a:lstStyle>
            <a:lvl1pPr>
              <a:defRPr>
                <a:noFill/>
                <a:latin typeface="Neue Haas Grotesk Text Pro" panose="020B0504020202020204" pitchFamily="34" charset="0"/>
              </a:defRPr>
            </a:lvl1pPr>
          </a:lstStyle>
          <a:p>
            <a:endParaRPr lang="en-US" dirty="0"/>
          </a:p>
        </p:txBody>
      </p:sp>
      <p:sp>
        <p:nvSpPr>
          <p:cNvPr id="3" name="Text Placeholder 2">
            <a:extLst>
              <a:ext uri="{FF2B5EF4-FFF2-40B4-BE49-F238E27FC236}">
                <a16:creationId xmlns:a16="http://schemas.microsoft.com/office/drawing/2014/main" id="{C1EF8250-B8B3-E24D-9E80-5B3B7F3A658E}"/>
              </a:ext>
            </a:extLst>
          </p:cNvPr>
          <p:cNvSpPr>
            <a:spLocks noGrp="1"/>
          </p:cNvSpPr>
          <p:nvPr>
            <p:ph type="body" sz="quarter" idx="48" hasCustomPrompt="1"/>
          </p:nvPr>
        </p:nvSpPr>
        <p:spPr>
          <a:xfrm>
            <a:off x="1904133" y="-910777"/>
            <a:ext cx="5962465" cy="5064121"/>
          </a:xfrm>
          <a:prstGeom prst="rect">
            <a:avLst/>
          </a:prstGeom>
        </p:spPr>
        <p:txBody>
          <a:bodyPr>
            <a:spAutoFit/>
          </a:bodyPr>
          <a:lstStyle>
            <a:lvl1pPr marL="0" indent="0">
              <a:buFontTx/>
              <a:buNone/>
              <a:defRPr sz="27998" b="0">
                <a:solidFill>
                  <a:schemeClr val="bg1"/>
                </a:solidFill>
              </a:defRPr>
            </a:lvl1pPr>
          </a:lstStyle>
          <a:p>
            <a:pPr lvl="0"/>
            <a:r>
              <a:rPr lang="en-US"/>
              <a:t>03</a:t>
            </a:r>
          </a:p>
        </p:txBody>
      </p:sp>
    </p:spTree>
    <p:extLst>
      <p:ext uri="{BB962C8B-B14F-4D97-AF65-F5344CB8AC3E}">
        <p14:creationId xmlns:p14="http://schemas.microsoft.com/office/powerpoint/2010/main" val="655939267"/>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userDrawn="1">
  <p:cSld name="BLANK + Disclosure + Page">
    <p:spTree>
      <p:nvGrpSpPr>
        <p:cNvPr id="1" name=""/>
        <p:cNvGrpSpPr/>
        <p:nvPr/>
      </p:nvGrpSpPr>
      <p:grpSpPr>
        <a:xfrm>
          <a:off x="0" y="0"/>
          <a:ext cx="0" cy="0"/>
          <a:chOff x="0" y="0"/>
          <a:chExt cx="0" cy="0"/>
        </a:xfrm>
      </p:grpSpPr>
      <p:sp>
        <p:nvSpPr>
          <p:cNvPr id="3" name="Content Placeholder 3">
            <a:extLst>
              <a:ext uri="{FF2B5EF4-FFF2-40B4-BE49-F238E27FC236}">
                <a16:creationId xmlns:a16="http://schemas.microsoft.com/office/drawing/2014/main" id="{4442E58A-0581-3646-09F2-4C15AB720518}"/>
              </a:ext>
            </a:extLst>
          </p:cNvPr>
          <p:cNvSpPr>
            <a:spLocks noGrp="1"/>
          </p:cNvSpPr>
          <p:nvPr>
            <p:ph sz="quarter" idx="15" hasCustomPrompt="1"/>
          </p:nvPr>
        </p:nvSpPr>
        <p:spPr>
          <a:xfrm>
            <a:off x="853017" y="6531734"/>
            <a:ext cx="10744200"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1064426715"/>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preserve="1" userDrawn="1">
  <p:cSld name="Title Slide">
    <p:bg>
      <p:bgPr>
        <a:solidFill>
          <a:schemeClr val="bg1"/>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ABDC5A96-024B-9A4C-BE99-A43261583960}"/>
              </a:ext>
            </a:extLst>
          </p:cNvPr>
          <p:cNvGrpSpPr/>
          <p:nvPr userDrawn="1"/>
        </p:nvGrpSpPr>
        <p:grpSpPr>
          <a:xfrm>
            <a:off x="2" y="-1"/>
            <a:ext cx="3781063" cy="1286617"/>
            <a:chOff x="101154" y="-72605"/>
            <a:chExt cx="2285515" cy="777713"/>
          </a:xfrm>
        </p:grpSpPr>
        <p:sp>
          <p:nvSpPr>
            <p:cNvPr id="16" name="Rectangle 15">
              <a:extLst>
                <a:ext uri="{FF2B5EF4-FFF2-40B4-BE49-F238E27FC236}">
                  <a16:creationId xmlns:a16="http://schemas.microsoft.com/office/drawing/2014/main" id="{FADEAD2C-B2AB-3C48-A0BF-C3B7503F4BFE}"/>
                </a:ext>
              </a:extLst>
            </p:cNvPr>
            <p:cNvSpPr/>
            <p:nvPr/>
          </p:nvSpPr>
          <p:spPr>
            <a:xfrm>
              <a:off x="101154" y="-72605"/>
              <a:ext cx="2285515" cy="777713"/>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noAutofit/>
            </a:bodyPr>
            <a:lstStyle/>
            <a:p>
              <a:pPr algn="ctr"/>
              <a:endParaRPr lang="en-US" sz="1800" dirty="0">
                <a:solidFill>
                  <a:srgbClr val="00AAC6"/>
                </a:solidFill>
                <a:latin typeface="NeueHaasGroteskText Pro" panose="020B0504020202020204" pitchFamily="34" charset="77"/>
              </a:endParaRPr>
            </a:p>
          </p:txBody>
        </p:sp>
        <p:pic>
          <p:nvPicPr>
            <p:cNvPr id="17" name="Graphic 16">
              <a:extLst>
                <a:ext uri="{FF2B5EF4-FFF2-40B4-BE49-F238E27FC236}">
                  <a16:creationId xmlns:a16="http://schemas.microsoft.com/office/drawing/2014/main" id="{9D76561E-393D-1943-BE4B-7014BC9179A5}"/>
                </a:ext>
              </a:extLst>
            </p:cNvPr>
            <p:cNvPicPr>
              <a:picLocks noChangeAspect="1"/>
            </p:cNvPicPr>
            <p:nvPr/>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502289" y="221418"/>
              <a:ext cx="1479804" cy="236769"/>
            </a:xfrm>
            <a:prstGeom prst="rect">
              <a:avLst/>
            </a:prstGeom>
          </p:spPr>
        </p:pic>
      </p:grpSp>
      <p:sp>
        <p:nvSpPr>
          <p:cNvPr id="23" name="TextBox 22">
            <a:extLst>
              <a:ext uri="{FF2B5EF4-FFF2-40B4-BE49-F238E27FC236}">
                <a16:creationId xmlns:a16="http://schemas.microsoft.com/office/drawing/2014/main" id="{3F18D371-3647-C14A-9FFF-F1D62D2E1F03}"/>
              </a:ext>
            </a:extLst>
          </p:cNvPr>
          <p:cNvSpPr txBox="1"/>
          <p:nvPr userDrawn="1"/>
        </p:nvSpPr>
        <p:spPr>
          <a:xfrm>
            <a:off x="600374" y="6410443"/>
            <a:ext cx="9091169" cy="230405"/>
          </a:xfrm>
          <a:prstGeom prst="rect">
            <a:avLst/>
          </a:prstGeom>
          <a:noFill/>
        </p:spPr>
        <p:txBody>
          <a:bodyPr wrap="square" lIns="0" bIns="0" rtlCol="0" anchor="b" anchorCtr="0">
            <a:noAutofit/>
          </a:bodyPr>
          <a:lstStyle/>
          <a:p>
            <a:pPr>
              <a:lnSpc>
                <a:spcPct val="130000"/>
              </a:lnSpc>
            </a:pPr>
            <a:r>
              <a:rPr lang="en-US" sz="800" dirty="0">
                <a:latin typeface="NeueHaasGroteskText Pro" panose="020B0504020202020204" pitchFamily="34" charset="77"/>
                <a:cs typeface="Arial" pitchFamily="34" charset="0"/>
              </a:rPr>
              <a:t>Copyright © 2024 HealthEquity, Inc. All rights reserved.  |  HealthEquity does not provide legal, tax or financial advice.</a:t>
            </a:r>
          </a:p>
        </p:txBody>
      </p:sp>
      <p:sp>
        <p:nvSpPr>
          <p:cNvPr id="14" name="Picture Placeholder 9">
            <a:extLst>
              <a:ext uri="{FF2B5EF4-FFF2-40B4-BE49-F238E27FC236}">
                <a16:creationId xmlns:a16="http://schemas.microsoft.com/office/drawing/2014/main" id="{F238E1A7-75A2-4B4E-B531-FA0B776B4FF2}"/>
              </a:ext>
            </a:extLst>
          </p:cNvPr>
          <p:cNvSpPr>
            <a:spLocks noGrp="1"/>
          </p:cNvSpPr>
          <p:nvPr>
            <p:ph type="pic" sz="quarter" idx="16" hasCustomPrompt="1"/>
          </p:nvPr>
        </p:nvSpPr>
        <p:spPr>
          <a:xfrm>
            <a:off x="9602479" y="387560"/>
            <a:ext cx="2266805" cy="577849"/>
          </a:xfrm>
          <a:prstGeom prst="rect">
            <a:avLst/>
          </a:prstGeom>
        </p:spPr>
        <p:txBody>
          <a:bodyPr lIns="0" tIns="0" rIns="0" bIns="0" anchor="ctr">
            <a:noAutofit/>
          </a:bodyPr>
          <a:lstStyle>
            <a:lvl1pPr marL="0" indent="0" algn="r">
              <a:buNone/>
              <a:defRPr sz="1867">
                <a:solidFill>
                  <a:schemeClr val="bg2">
                    <a:lumMod val="50000"/>
                  </a:schemeClr>
                </a:solidFill>
                <a:latin typeface="NeueHaasGroteskText Pro" panose="020B0504020202020204" pitchFamily="34" charset="77"/>
              </a:defRPr>
            </a:lvl1pPr>
          </a:lstStyle>
          <a:p>
            <a:r>
              <a:rPr lang="en-US" dirty="0"/>
              <a:t>Partner logo</a:t>
            </a:r>
          </a:p>
        </p:txBody>
      </p:sp>
      <p:sp>
        <p:nvSpPr>
          <p:cNvPr id="9" name="Title 1">
            <a:extLst>
              <a:ext uri="{FF2B5EF4-FFF2-40B4-BE49-F238E27FC236}">
                <a16:creationId xmlns:a16="http://schemas.microsoft.com/office/drawing/2014/main" id="{5A97D006-75F5-7043-BB5C-479A1341B695}"/>
              </a:ext>
            </a:extLst>
          </p:cNvPr>
          <p:cNvSpPr>
            <a:spLocks noGrp="1"/>
          </p:cNvSpPr>
          <p:nvPr>
            <p:ph type="title" hasCustomPrompt="1"/>
          </p:nvPr>
        </p:nvSpPr>
        <p:spPr>
          <a:xfrm>
            <a:off x="600373" y="3472178"/>
            <a:ext cx="10911144" cy="2189061"/>
          </a:xfrm>
          <a:prstGeom prst="rect">
            <a:avLst/>
          </a:prstGeom>
        </p:spPr>
        <p:txBody>
          <a:bodyPr wrap="square" lIns="0" rIns="0" anchor="t" anchorCtr="0">
            <a:spAutoFit/>
          </a:bodyPr>
          <a:lstStyle>
            <a:lvl1pPr algn="l">
              <a:lnSpc>
                <a:spcPct val="110000"/>
              </a:lnSpc>
              <a:defRPr sz="6667" b="1" cap="none" baseline="0">
                <a:solidFill>
                  <a:schemeClr val="tx2"/>
                </a:solidFill>
                <a:latin typeface="NeueHaasGroteskText Pro" panose="020B0504020202020204" pitchFamily="34" charset="77"/>
              </a:defRPr>
            </a:lvl1pPr>
          </a:lstStyle>
          <a:p>
            <a:r>
              <a:rPr lang="en-US"/>
              <a:t>Click here to add presentation title</a:t>
            </a:r>
          </a:p>
        </p:txBody>
      </p:sp>
      <p:sp>
        <p:nvSpPr>
          <p:cNvPr id="11" name="Content Placeholder 3">
            <a:extLst>
              <a:ext uri="{FF2B5EF4-FFF2-40B4-BE49-F238E27FC236}">
                <a16:creationId xmlns:a16="http://schemas.microsoft.com/office/drawing/2014/main" id="{23EB37A0-AE87-C279-AE20-50A327C61C72}"/>
              </a:ext>
            </a:extLst>
          </p:cNvPr>
          <p:cNvSpPr>
            <a:spLocks noGrp="1"/>
          </p:cNvSpPr>
          <p:nvPr>
            <p:ph sz="quarter" idx="11" hasCustomPrompt="1"/>
          </p:nvPr>
        </p:nvSpPr>
        <p:spPr>
          <a:xfrm>
            <a:off x="600374" y="6320575"/>
            <a:ext cx="10611137" cy="141064"/>
          </a:xfrm>
          <a:prstGeom prst="rect">
            <a:avLst/>
          </a:prstGeom>
        </p:spPr>
        <p:txBody>
          <a:bodyPr anchor="b">
            <a:spAutoFit/>
          </a:bodyPr>
          <a:lstStyle>
            <a:lvl1pPr marL="0" indent="0">
              <a:lnSpc>
                <a:spcPts val="1067"/>
              </a:lnSpc>
              <a:spcBef>
                <a:spcPts val="0"/>
              </a:spcBef>
              <a:spcAft>
                <a:spcPts val="267"/>
              </a:spcAft>
              <a:buNone/>
              <a:defRPr sz="1067" b="1">
                <a:solidFill>
                  <a:schemeClr val="tx1">
                    <a:lumMod val="90000"/>
                    <a:lumOff val="10000"/>
                  </a:schemeClr>
                </a:solidFill>
                <a:latin typeface="Neue Haas Grotesk Text Pro" panose="020B0504020202020204" pitchFamily="34" charset="0"/>
              </a:defRPr>
            </a:lvl1pPr>
            <a:lvl2pPr marL="609570" indent="0">
              <a:buNone/>
              <a:defRPr sz="1467"/>
            </a:lvl2pPr>
            <a:lvl3pPr marL="1219140" indent="0">
              <a:buNone/>
              <a:defRPr sz="1400"/>
            </a:lvl3pPr>
            <a:lvl4pPr marL="1828709" indent="0">
              <a:buNone/>
              <a:defRPr sz="1333"/>
            </a:lvl4pPr>
            <a:lvl5pPr marL="2438278" indent="0">
              <a:buNone/>
              <a:defRPr sz="1333"/>
            </a:lvl5pPr>
          </a:lstStyle>
          <a:p>
            <a:pPr lvl="0"/>
            <a:r>
              <a:rPr lang="en-US"/>
              <a:t>Month Year (Optional)</a:t>
            </a:r>
          </a:p>
        </p:txBody>
      </p:sp>
    </p:spTree>
    <p:extLst>
      <p:ext uri="{BB962C8B-B14F-4D97-AF65-F5344CB8AC3E}">
        <p14:creationId xmlns:p14="http://schemas.microsoft.com/office/powerpoint/2010/main" val="1733326354"/>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Content slide">
    <p:spTree>
      <p:nvGrpSpPr>
        <p:cNvPr id="1" name=""/>
        <p:cNvGrpSpPr/>
        <p:nvPr/>
      </p:nvGrpSpPr>
      <p:grpSpPr>
        <a:xfrm>
          <a:off x="0" y="0"/>
          <a:ext cx="0" cy="0"/>
          <a:chOff x="0" y="0"/>
          <a:chExt cx="0" cy="0"/>
        </a:xfrm>
      </p:grpSpPr>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853442" y="365761"/>
            <a:ext cx="10836993" cy="1401089"/>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b="1" i="0" smtClean="0">
                <a:effectLst/>
                <a:latin typeface="NeueHaasGroteskText Pro" panose="020B0504020202020204" pitchFamily="34" charset="77"/>
              </a:defRPr>
            </a:lvl1pPr>
          </a:lstStyle>
          <a:p>
            <a:pPr>
              <a:lnSpc>
                <a:spcPct val="110000"/>
              </a:lnSpc>
            </a:pPr>
            <a:r>
              <a:rPr lang="en-US" sz="4267">
                <a:latin typeface="Neue Haas Grotesk Text Pro" panose="020B0504020202020204" pitchFamily="34" charset="77"/>
              </a:rPr>
              <a:t>Lorem ipsum dolor sit </a:t>
            </a:r>
            <a:r>
              <a:rPr lang="en-US" sz="4267" err="1">
                <a:latin typeface="Neue Haas Grotesk Text Pro" panose="020B0504020202020204" pitchFamily="34" charset="77"/>
              </a:rPr>
              <a:t>amet</a:t>
            </a:r>
            <a:r>
              <a:rPr lang="en-US" sz="4267">
                <a:latin typeface="Neue Haas Grotesk Text Pro" panose="020B0504020202020204" pitchFamily="34" charset="77"/>
              </a:rPr>
              <a:t>, </a:t>
            </a:r>
            <a:r>
              <a:rPr lang="en-US" sz="4267" err="1">
                <a:latin typeface="Neue Haas Grotesk Text Pro" panose="020B0504020202020204" pitchFamily="34" charset="77"/>
              </a:rPr>
              <a:t>consectetur</a:t>
            </a:r>
            <a:r>
              <a:rPr lang="en-US" sz="4267">
                <a:latin typeface="Neue Haas Grotesk Text Pro" panose="020B0504020202020204" pitchFamily="34" charset="77"/>
              </a:rPr>
              <a:t> </a:t>
            </a:r>
            <a:r>
              <a:rPr lang="en-US" sz="4267" err="1">
                <a:latin typeface="Neue Haas Grotesk Text Pro" panose="020B0504020202020204" pitchFamily="34" charset="77"/>
              </a:rPr>
              <a:t>adipiscing</a:t>
            </a:r>
            <a:r>
              <a:rPr lang="en-US" sz="4267">
                <a:latin typeface="Neue Haas Grotesk Text Pro" panose="020B0504020202020204" pitchFamily="34" charset="77"/>
              </a:rPr>
              <a:t> </a:t>
            </a:r>
            <a:r>
              <a:rPr lang="en-US" sz="4267" err="1">
                <a:latin typeface="Neue Haas Grotesk Text Pro" panose="020B0504020202020204" pitchFamily="34" charset="77"/>
              </a:rPr>
              <a:t>elit</a:t>
            </a:r>
            <a:r>
              <a:rPr lang="en-US" sz="4267">
                <a:latin typeface="Neue Haas Grotesk Text Pro" panose="020B0504020202020204" pitchFamily="34" charset="77"/>
              </a:rPr>
              <a:t>, sed do </a:t>
            </a:r>
            <a:r>
              <a:rPr lang="en-US" sz="4267" err="1">
                <a:latin typeface="Neue Haas Grotesk Text Pro" panose="020B0504020202020204" pitchFamily="34" charset="77"/>
              </a:rPr>
              <a:t>eiusmod</a:t>
            </a:r>
            <a:endParaRPr lang="en-US" sz="4267">
              <a:latin typeface="Neue Haas Grotesk Text Pro" panose="020B0504020202020204" pitchFamily="34" charset="77"/>
            </a:endParaRPr>
          </a:p>
        </p:txBody>
      </p:sp>
      <p:sp>
        <p:nvSpPr>
          <p:cNvPr id="5" name="Content Placeholder 2">
            <a:extLst>
              <a:ext uri="{FF2B5EF4-FFF2-40B4-BE49-F238E27FC236}">
                <a16:creationId xmlns:a16="http://schemas.microsoft.com/office/drawing/2014/main" id="{E73F3CEC-0F91-E2D9-C447-496F77592B6B}"/>
              </a:ext>
            </a:extLst>
          </p:cNvPr>
          <p:cNvSpPr>
            <a:spLocks noGrp="1"/>
          </p:cNvSpPr>
          <p:nvPr>
            <p:ph sz="quarter" idx="14"/>
          </p:nvPr>
        </p:nvSpPr>
        <p:spPr>
          <a:xfrm>
            <a:off x="853018" y="2076452"/>
            <a:ext cx="10837333" cy="1893937"/>
          </a:xfrm>
        </p:spPr>
        <p:txBody>
          <a:bodyPr/>
          <a:lstStyle>
            <a:lvl1pPr>
              <a:defRPr>
                <a:latin typeface="NeueHaasGroteskText Pro" panose="020B0504020202020204" pitchFamily="34" charset="77"/>
              </a:defRPr>
            </a:lvl1pPr>
            <a:lvl2pPr>
              <a:defRPr>
                <a:latin typeface="NeueHaasGroteskText Pro" panose="020B0504020202020204" pitchFamily="34" charset="77"/>
              </a:defRPr>
            </a:lvl2pPr>
            <a:lvl3pPr>
              <a:defRPr>
                <a:latin typeface="NeueHaasGroteskText Pro" panose="020B0504020202020204" pitchFamily="34" charset="77"/>
              </a:defRPr>
            </a:lvl3pPr>
            <a:lvl4pPr>
              <a:defRPr>
                <a:latin typeface="NeueHaasGroteskText Pro" panose="020B0504020202020204" pitchFamily="34" charset="77"/>
              </a:defRPr>
            </a:lvl4pPr>
            <a:lvl5pPr>
              <a:defRPr>
                <a:latin typeface="NeueHaasGroteskText Pro" panose="020B0504020202020204" pitchFamily="34" charset="77"/>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Content Placeholder 3">
            <a:extLst>
              <a:ext uri="{FF2B5EF4-FFF2-40B4-BE49-F238E27FC236}">
                <a16:creationId xmlns:a16="http://schemas.microsoft.com/office/drawing/2014/main" id="{5DFE0DC6-BB45-8CE2-95F1-6E0CEEC88158}"/>
              </a:ext>
            </a:extLst>
          </p:cNvPr>
          <p:cNvSpPr>
            <a:spLocks noGrp="1"/>
          </p:cNvSpPr>
          <p:nvPr>
            <p:ph sz="quarter" idx="15" hasCustomPrompt="1"/>
          </p:nvPr>
        </p:nvSpPr>
        <p:spPr>
          <a:xfrm>
            <a:off x="853017" y="6531734"/>
            <a:ext cx="10744200" cy="147156"/>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1899222769"/>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Content - with image">
    <p:spTree>
      <p:nvGrpSpPr>
        <p:cNvPr id="1" name=""/>
        <p:cNvGrpSpPr/>
        <p:nvPr/>
      </p:nvGrpSpPr>
      <p:grpSpPr>
        <a:xfrm>
          <a:off x="0" y="0"/>
          <a:ext cx="0" cy="0"/>
          <a:chOff x="0" y="0"/>
          <a:chExt cx="0" cy="0"/>
        </a:xfrm>
      </p:grpSpPr>
      <p:sp>
        <p:nvSpPr>
          <p:cNvPr id="23" name="Picture Placeholder 2">
            <a:extLst>
              <a:ext uri="{FF2B5EF4-FFF2-40B4-BE49-F238E27FC236}">
                <a16:creationId xmlns:a16="http://schemas.microsoft.com/office/drawing/2014/main" id="{D9C3896E-A4C9-D247-B691-C14EDDAD9EBA}"/>
              </a:ext>
            </a:extLst>
          </p:cNvPr>
          <p:cNvSpPr>
            <a:spLocks noGrp="1"/>
          </p:cNvSpPr>
          <p:nvPr>
            <p:ph type="pic" idx="16" hasCustomPrompt="1"/>
          </p:nvPr>
        </p:nvSpPr>
        <p:spPr>
          <a:xfrm>
            <a:off x="6715812" y="-4"/>
            <a:ext cx="5463251" cy="6857999"/>
          </a:xfrm>
          <a:prstGeom prst="rect">
            <a:avLst/>
          </a:prstGeom>
          <a:solidFill>
            <a:schemeClr val="bg2"/>
          </a:solidFill>
        </p:spPr>
        <p:txBody>
          <a:bodyPr anchor="ctr">
            <a:noAutofit/>
          </a:bodyPr>
          <a:lstStyle>
            <a:lvl1pPr marL="0" indent="0" algn="ctr">
              <a:buNone/>
              <a:defRPr sz="1867">
                <a:solidFill>
                  <a:schemeClr val="bg2">
                    <a:lumMod val="50000"/>
                  </a:schemeClr>
                </a:solidFill>
                <a:latin typeface="NeueHaasGroteskText Pro" panose="020B0504020202020204" pitchFamily="34" charset="77"/>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dirty="0"/>
              <a:t>Insert picture</a:t>
            </a:r>
          </a:p>
        </p:txBody>
      </p:sp>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853442" y="365760"/>
            <a:ext cx="5247652" cy="1401089"/>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b="1" i="0" smtClean="0">
                <a:effectLst/>
                <a:latin typeface="NeueHaasGroteskText Pro" panose="020B0504020202020204" pitchFamily="34" charset="77"/>
              </a:defRPr>
            </a:lvl1pPr>
          </a:lstStyle>
          <a:p>
            <a:pPr>
              <a:lnSpc>
                <a:spcPct val="110000"/>
              </a:lnSpc>
            </a:pPr>
            <a:r>
              <a:rPr lang="en-US" sz="4267">
                <a:latin typeface="Neue Haas Grotesk Text Pro" panose="020B0504020202020204" pitchFamily="34" charset="77"/>
              </a:rPr>
              <a:t>Lorem ipsum dolor sit amet sed do</a:t>
            </a:r>
          </a:p>
        </p:txBody>
      </p:sp>
      <p:sp>
        <p:nvSpPr>
          <p:cNvPr id="6" name="Content Placeholder 2">
            <a:extLst>
              <a:ext uri="{FF2B5EF4-FFF2-40B4-BE49-F238E27FC236}">
                <a16:creationId xmlns:a16="http://schemas.microsoft.com/office/drawing/2014/main" id="{7F99FE5B-5E9F-BFA8-69AC-7C90660FDB80}"/>
              </a:ext>
            </a:extLst>
          </p:cNvPr>
          <p:cNvSpPr>
            <a:spLocks noGrp="1"/>
          </p:cNvSpPr>
          <p:nvPr>
            <p:ph sz="quarter" idx="14"/>
          </p:nvPr>
        </p:nvSpPr>
        <p:spPr>
          <a:xfrm>
            <a:off x="853018" y="2076452"/>
            <a:ext cx="5253076" cy="1893937"/>
          </a:xfrm>
        </p:spPr>
        <p:txBody>
          <a:bodyPr/>
          <a:lstStyle>
            <a:lvl1pPr>
              <a:defRPr>
                <a:latin typeface="NeueHaasGroteskText Pro" panose="020B0504020202020204" pitchFamily="34" charset="77"/>
              </a:defRPr>
            </a:lvl1pPr>
            <a:lvl2pPr>
              <a:defRPr>
                <a:latin typeface="NeueHaasGroteskText Pro" panose="020B0504020202020204" pitchFamily="34" charset="77"/>
              </a:defRPr>
            </a:lvl2pPr>
            <a:lvl3pPr>
              <a:defRPr>
                <a:latin typeface="NeueHaasGroteskText Pro" panose="020B0504020202020204" pitchFamily="34" charset="77"/>
              </a:defRPr>
            </a:lvl3pPr>
            <a:lvl4pPr>
              <a:defRPr>
                <a:latin typeface="NeueHaasGroteskText Pro" panose="020B0504020202020204" pitchFamily="34" charset="77"/>
              </a:defRPr>
            </a:lvl4pPr>
            <a:lvl5pPr>
              <a:defRPr>
                <a:latin typeface="NeueHaasGroteskText Pro" panose="020B0504020202020204" pitchFamily="34" charset="77"/>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Content Placeholder 3">
            <a:extLst>
              <a:ext uri="{FF2B5EF4-FFF2-40B4-BE49-F238E27FC236}">
                <a16:creationId xmlns:a16="http://schemas.microsoft.com/office/drawing/2014/main" id="{04437CF8-11BC-8851-994F-54070E9CB0DF}"/>
              </a:ext>
            </a:extLst>
          </p:cNvPr>
          <p:cNvSpPr>
            <a:spLocks noGrp="1"/>
          </p:cNvSpPr>
          <p:nvPr>
            <p:ph sz="quarter" idx="15" hasCustomPrompt="1"/>
          </p:nvPr>
        </p:nvSpPr>
        <p:spPr>
          <a:xfrm>
            <a:off x="853018" y="6531734"/>
            <a:ext cx="5242983" cy="147156"/>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1664020618"/>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Content - no header">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F764B863-55CB-2F12-4A8B-7665B437C66A}"/>
              </a:ext>
            </a:extLst>
          </p:cNvPr>
          <p:cNvSpPr>
            <a:spLocks noGrp="1"/>
          </p:cNvSpPr>
          <p:nvPr>
            <p:ph sz="quarter" idx="14"/>
          </p:nvPr>
        </p:nvSpPr>
        <p:spPr>
          <a:xfrm>
            <a:off x="853018" y="455271"/>
            <a:ext cx="10837333" cy="1893916"/>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Content Placeholder 3">
            <a:extLst>
              <a:ext uri="{FF2B5EF4-FFF2-40B4-BE49-F238E27FC236}">
                <a16:creationId xmlns:a16="http://schemas.microsoft.com/office/drawing/2014/main" id="{29321B55-F13B-BABE-D49A-CA25ED5A6F50}"/>
              </a:ext>
            </a:extLst>
          </p:cNvPr>
          <p:cNvSpPr>
            <a:spLocks noGrp="1"/>
          </p:cNvSpPr>
          <p:nvPr>
            <p:ph sz="quarter" idx="15" hasCustomPrompt="1"/>
          </p:nvPr>
        </p:nvSpPr>
        <p:spPr>
          <a:xfrm>
            <a:off x="853017" y="6531734"/>
            <a:ext cx="10744200" cy="147156"/>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8419928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 Subtitle + 1 image">
    <p:bg>
      <p:bgPr>
        <a:solidFill>
          <a:schemeClr val="bg1"/>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ABDC5A96-024B-9A4C-BE99-A43261583960}"/>
              </a:ext>
            </a:extLst>
          </p:cNvPr>
          <p:cNvGrpSpPr/>
          <p:nvPr userDrawn="1"/>
        </p:nvGrpSpPr>
        <p:grpSpPr>
          <a:xfrm>
            <a:off x="2" y="-1"/>
            <a:ext cx="3781063" cy="1286617"/>
            <a:chOff x="101154" y="-72605"/>
            <a:chExt cx="2285515" cy="777713"/>
          </a:xfrm>
        </p:grpSpPr>
        <p:sp>
          <p:nvSpPr>
            <p:cNvPr id="16" name="Rectangle 15">
              <a:extLst>
                <a:ext uri="{FF2B5EF4-FFF2-40B4-BE49-F238E27FC236}">
                  <a16:creationId xmlns:a16="http://schemas.microsoft.com/office/drawing/2014/main" id="{FADEAD2C-B2AB-3C48-A0BF-C3B7503F4BFE}"/>
                </a:ext>
              </a:extLst>
            </p:cNvPr>
            <p:cNvSpPr/>
            <p:nvPr/>
          </p:nvSpPr>
          <p:spPr>
            <a:xfrm>
              <a:off x="101154" y="-72605"/>
              <a:ext cx="2285515" cy="777713"/>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noAutofit/>
            </a:bodyPr>
            <a:lstStyle/>
            <a:p>
              <a:pPr algn="ctr"/>
              <a:endParaRPr lang="en-US" sz="1800" dirty="0">
                <a:solidFill>
                  <a:srgbClr val="00AAC6"/>
                </a:solidFill>
                <a:latin typeface="Neue Haas Grotesk Text Pro" panose="020B0504020202020204" pitchFamily="34" charset="0"/>
              </a:endParaRPr>
            </a:p>
          </p:txBody>
        </p:sp>
        <p:pic>
          <p:nvPicPr>
            <p:cNvPr id="17" name="Graphic 16">
              <a:extLst>
                <a:ext uri="{FF2B5EF4-FFF2-40B4-BE49-F238E27FC236}">
                  <a16:creationId xmlns:a16="http://schemas.microsoft.com/office/drawing/2014/main" id="{9D76561E-393D-1943-BE4B-7014BC9179A5}"/>
                </a:ext>
              </a:extLst>
            </p:cNvPr>
            <p:cNvPicPr>
              <a:picLocks noChangeAspect="1"/>
            </p:cNvPicPr>
            <p:nvPr/>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502289" y="221418"/>
              <a:ext cx="1479804" cy="236769"/>
            </a:xfrm>
            <a:prstGeom prst="rect">
              <a:avLst/>
            </a:prstGeom>
          </p:spPr>
        </p:pic>
      </p:grpSp>
      <p:sp>
        <p:nvSpPr>
          <p:cNvPr id="3" name="Text Placeholder 2">
            <a:extLst>
              <a:ext uri="{FF2B5EF4-FFF2-40B4-BE49-F238E27FC236}">
                <a16:creationId xmlns:a16="http://schemas.microsoft.com/office/drawing/2014/main" id="{3527ABF3-73F3-B84A-B88F-45D65FDC2D89}"/>
              </a:ext>
            </a:extLst>
          </p:cNvPr>
          <p:cNvSpPr>
            <a:spLocks noGrp="1"/>
          </p:cNvSpPr>
          <p:nvPr>
            <p:ph type="body" sz="quarter" idx="15" hasCustomPrompt="1"/>
          </p:nvPr>
        </p:nvSpPr>
        <p:spPr>
          <a:xfrm>
            <a:off x="601133" y="5435601"/>
            <a:ext cx="6375400" cy="357620"/>
          </a:xfrm>
          <a:prstGeom prst="rect">
            <a:avLst/>
          </a:prstGeom>
        </p:spPr>
        <p:txBody>
          <a:bodyPr lIns="0" tIns="0" rIns="0" bIns="0">
            <a:spAutoFit/>
          </a:bodyPr>
          <a:lstStyle>
            <a:lvl1pPr marL="0" indent="0">
              <a:lnSpc>
                <a:spcPct val="110000"/>
              </a:lnSpc>
              <a:buNone/>
              <a:defRPr sz="2267">
                <a:latin typeface="Neue Haas Grotesk Text Pro" panose="020B0504020202020204" pitchFamily="34" charset="0"/>
              </a:defRPr>
            </a:lvl1pPr>
            <a:lvl2pPr marL="609570" indent="0">
              <a:buNone/>
              <a:defRPr sz="2267"/>
            </a:lvl2pPr>
            <a:lvl3pPr marL="1219140" indent="0">
              <a:buNone/>
              <a:defRPr sz="2267"/>
            </a:lvl3pPr>
            <a:lvl4pPr marL="1828709" indent="0">
              <a:buNone/>
              <a:defRPr sz="2267"/>
            </a:lvl4pPr>
            <a:lvl5pPr marL="2438278" indent="0">
              <a:buNone/>
              <a:defRPr sz="2267"/>
            </a:lvl5pPr>
          </a:lstStyle>
          <a:p>
            <a:pPr lvl="0"/>
            <a:r>
              <a:rPr lang="en-US"/>
              <a:t>Click to add presentation subtitle</a:t>
            </a:r>
          </a:p>
        </p:txBody>
      </p:sp>
      <p:sp>
        <p:nvSpPr>
          <p:cNvPr id="14" name="Picture Placeholder 2">
            <a:extLst>
              <a:ext uri="{FF2B5EF4-FFF2-40B4-BE49-F238E27FC236}">
                <a16:creationId xmlns:a16="http://schemas.microsoft.com/office/drawing/2014/main" id="{6C12DDF1-B7A3-8E43-AAA0-DA0A88FA5785}"/>
              </a:ext>
            </a:extLst>
          </p:cNvPr>
          <p:cNvSpPr>
            <a:spLocks noGrp="1"/>
          </p:cNvSpPr>
          <p:nvPr>
            <p:ph type="pic" idx="1" hasCustomPrompt="1"/>
          </p:nvPr>
        </p:nvSpPr>
        <p:spPr>
          <a:xfrm>
            <a:off x="7560533" y="2"/>
            <a:ext cx="4607696" cy="6857999"/>
          </a:xfrm>
          <a:prstGeom prst="rect">
            <a:avLst/>
          </a:prstGeom>
          <a:solidFill>
            <a:schemeClr val="bg2"/>
          </a:solidFill>
        </p:spPr>
        <p:txBody>
          <a:bodyPr anchor="ctr">
            <a:noAutofit/>
          </a:bodyPr>
          <a:lstStyle>
            <a:lvl1pPr marL="0" indent="0" algn="ctr">
              <a:buNone/>
              <a:defRPr sz="1867">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dirty="0"/>
              <a:t>Insert picture</a:t>
            </a:r>
          </a:p>
        </p:txBody>
      </p:sp>
      <p:sp>
        <p:nvSpPr>
          <p:cNvPr id="18" name="Picture Placeholder 9">
            <a:extLst>
              <a:ext uri="{FF2B5EF4-FFF2-40B4-BE49-F238E27FC236}">
                <a16:creationId xmlns:a16="http://schemas.microsoft.com/office/drawing/2014/main" id="{F1A2F2EA-90A5-3F41-B83B-54286A22D821}"/>
              </a:ext>
            </a:extLst>
          </p:cNvPr>
          <p:cNvSpPr>
            <a:spLocks noGrp="1"/>
          </p:cNvSpPr>
          <p:nvPr>
            <p:ph type="pic" sz="quarter" idx="12" hasCustomPrompt="1"/>
          </p:nvPr>
        </p:nvSpPr>
        <p:spPr>
          <a:xfrm>
            <a:off x="4221676" y="396362"/>
            <a:ext cx="2266805" cy="577849"/>
          </a:xfrm>
          <a:prstGeom prst="rect">
            <a:avLst/>
          </a:prstGeom>
        </p:spPr>
        <p:txBody>
          <a:bodyPr lIns="0" tIns="0" rIns="0" bIns="0" anchor="ctr">
            <a:noAutofit/>
          </a:bodyPr>
          <a:lstStyle>
            <a:lvl1pPr marL="0" indent="0">
              <a:buNone/>
              <a:defRPr sz="1867">
                <a:solidFill>
                  <a:schemeClr val="bg2">
                    <a:lumMod val="50000"/>
                  </a:schemeClr>
                </a:solidFill>
                <a:latin typeface="Neue Haas Grotesk Text Pro" panose="020B0504020202020204" pitchFamily="34" charset="0"/>
              </a:defRPr>
            </a:lvl1pPr>
          </a:lstStyle>
          <a:p>
            <a:r>
              <a:rPr lang="en-US" dirty="0"/>
              <a:t>Partner logo</a:t>
            </a:r>
          </a:p>
        </p:txBody>
      </p:sp>
      <p:sp>
        <p:nvSpPr>
          <p:cNvPr id="13" name="Title 1">
            <a:extLst>
              <a:ext uri="{FF2B5EF4-FFF2-40B4-BE49-F238E27FC236}">
                <a16:creationId xmlns:a16="http://schemas.microsoft.com/office/drawing/2014/main" id="{4B8CCA90-7984-9942-AFD7-E66CF183F3CF}"/>
              </a:ext>
            </a:extLst>
          </p:cNvPr>
          <p:cNvSpPr>
            <a:spLocks noGrp="1"/>
          </p:cNvSpPr>
          <p:nvPr>
            <p:ph type="title" hasCustomPrompt="1"/>
          </p:nvPr>
        </p:nvSpPr>
        <p:spPr>
          <a:xfrm>
            <a:off x="601134" y="1985913"/>
            <a:ext cx="6375303" cy="3358048"/>
          </a:xfrm>
          <a:prstGeom prst="rect">
            <a:avLst/>
          </a:prstGeom>
        </p:spPr>
        <p:txBody>
          <a:bodyPr wrap="square" lIns="0" rIns="0" anchor="t" anchorCtr="0">
            <a:spAutoFit/>
          </a:bodyPr>
          <a:lstStyle>
            <a:lvl1pPr algn="l">
              <a:lnSpc>
                <a:spcPct val="110000"/>
              </a:lnSpc>
              <a:defRPr sz="6667" b="1" cap="none" baseline="0">
                <a:solidFill>
                  <a:schemeClr val="tx2"/>
                </a:solidFill>
                <a:latin typeface="Neue Haas Grotesk Text Pro" panose="020B0504020202020204" pitchFamily="34" charset="0"/>
              </a:defRPr>
            </a:lvl1pPr>
          </a:lstStyle>
          <a:p>
            <a:r>
              <a:rPr lang="en-US"/>
              <a:t>Click to add presentation title here</a:t>
            </a:r>
          </a:p>
        </p:txBody>
      </p:sp>
      <p:sp>
        <p:nvSpPr>
          <p:cNvPr id="10" name="Content Placeholder 3">
            <a:extLst>
              <a:ext uri="{FF2B5EF4-FFF2-40B4-BE49-F238E27FC236}">
                <a16:creationId xmlns:a16="http://schemas.microsoft.com/office/drawing/2014/main" id="{AD2998F6-D531-0E9D-E383-949D0EE0F888}"/>
              </a:ext>
            </a:extLst>
          </p:cNvPr>
          <p:cNvSpPr>
            <a:spLocks noGrp="1"/>
          </p:cNvSpPr>
          <p:nvPr>
            <p:ph sz="quarter" idx="11" hasCustomPrompt="1"/>
          </p:nvPr>
        </p:nvSpPr>
        <p:spPr>
          <a:xfrm>
            <a:off x="601134" y="6320575"/>
            <a:ext cx="6375303" cy="141064"/>
          </a:xfrm>
          <a:prstGeom prst="rect">
            <a:avLst/>
          </a:prstGeom>
        </p:spPr>
        <p:txBody>
          <a:bodyPr wrap="square" anchor="b">
            <a:spAutoFit/>
          </a:bodyPr>
          <a:lstStyle>
            <a:lvl1pPr marL="0" indent="0">
              <a:lnSpc>
                <a:spcPts val="1067"/>
              </a:lnSpc>
              <a:spcBef>
                <a:spcPts val="0"/>
              </a:spcBef>
              <a:spcAft>
                <a:spcPts val="267"/>
              </a:spcAft>
              <a:buNone/>
              <a:defRPr sz="1067" b="1">
                <a:solidFill>
                  <a:schemeClr val="tx1">
                    <a:lumMod val="90000"/>
                    <a:lumOff val="10000"/>
                  </a:schemeClr>
                </a:solidFill>
                <a:latin typeface="Neue Haas Grotesk Text Pro" panose="020B0504020202020204" pitchFamily="34" charset="0"/>
              </a:defRPr>
            </a:lvl1pPr>
            <a:lvl2pPr marL="609570" indent="0">
              <a:buNone/>
              <a:defRPr sz="1467"/>
            </a:lvl2pPr>
            <a:lvl3pPr marL="1219140" indent="0">
              <a:buNone/>
              <a:defRPr sz="1400"/>
            </a:lvl3pPr>
            <a:lvl4pPr marL="1828709" indent="0">
              <a:buNone/>
              <a:defRPr sz="1333"/>
            </a:lvl4pPr>
            <a:lvl5pPr marL="2438278" indent="0">
              <a:buNone/>
              <a:defRPr sz="1333"/>
            </a:lvl5pPr>
          </a:lstStyle>
          <a:p>
            <a:pPr lvl="0"/>
            <a:r>
              <a:rPr lang="en-US"/>
              <a:t>Month Year (Optional)</a:t>
            </a:r>
          </a:p>
        </p:txBody>
      </p:sp>
    </p:spTree>
    <p:extLst>
      <p:ext uri="{BB962C8B-B14F-4D97-AF65-F5344CB8AC3E}">
        <p14:creationId xmlns:p14="http://schemas.microsoft.com/office/powerpoint/2010/main" val="4200805706"/>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EF9D053-FEB8-5E27-1D9A-6C79A6AE59BB}"/>
              </a:ext>
            </a:extLst>
          </p:cNvPr>
          <p:cNvSpPr>
            <a:spLocks noGrp="1"/>
          </p:cNvSpPr>
          <p:nvPr>
            <p:ph type="title"/>
          </p:nvPr>
        </p:nvSpPr>
        <p:spPr/>
        <p:txBody>
          <a:bodyPr/>
          <a:lstStyle/>
          <a:p>
            <a:r>
              <a:rPr lang="en-US"/>
              <a:t>Click to edit Master title style</a:t>
            </a:r>
          </a:p>
        </p:txBody>
      </p:sp>
      <p:sp>
        <p:nvSpPr>
          <p:cNvPr id="4" name="Content Placeholder 3">
            <a:extLst>
              <a:ext uri="{FF2B5EF4-FFF2-40B4-BE49-F238E27FC236}">
                <a16:creationId xmlns:a16="http://schemas.microsoft.com/office/drawing/2014/main" id="{9CC79861-2E37-5734-412E-95797BA8C4DD}"/>
              </a:ext>
            </a:extLst>
          </p:cNvPr>
          <p:cNvSpPr>
            <a:spLocks noGrp="1"/>
          </p:cNvSpPr>
          <p:nvPr>
            <p:ph sz="quarter" idx="10"/>
          </p:nvPr>
        </p:nvSpPr>
        <p:spPr>
          <a:xfrm>
            <a:off x="859367" y="1274234"/>
            <a:ext cx="10799233" cy="1893916"/>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Content Placeholder 3">
            <a:extLst>
              <a:ext uri="{FF2B5EF4-FFF2-40B4-BE49-F238E27FC236}">
                <a16:creationId xmlns:a16="http://schemas.microsoft.com/office/drawing/2014/main" id="{C90F8D64-DE59-8044-E9DC-B3FE15AC5A4F}"/>
              </a:ext>
            </a:extLst>
          </p:cNvPr>
          <p:cNvSpPr>
            <a:spLocks noGrp="1"/>
          </p:cNvSpPr>
          <p:nvPr>
            <p:ph sz="quarter" idx="15" hasCustomPrompt="1"/>
          </p:nvPr>
        </p:nvSpPr>
        <p:spPr>
          <a:xfrm>
            <a:off x="853017" y="6531734"/>
            <a:ext cx="10744200" cy="147156"/>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65034112"/>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Closing slide">
    <p:spTree>
      <p:nvGrpSpPr>
        <p:cNvPr id="1" name=""/>
        <p:cNvGrpSpPr/>
        <p:nvPr/>
      </p:nvGrpSpPr>
      <p:grpSpPr>
        <a:xfrm>
          <a:off x="0" y="0"/>
          <a:ext cx="0" cy="0"/>
          <a:chOff x="0" y="0"/>
          <a:chExt cx="0" cy="0"/>
        </a:xfrm>
      </p:grpSpPr>
      <p:sp>
        <p:nvSpPr>
          <p:cNvPr id="4" name="Rectangle 3"/>
          <p:cNvSpPr/>
          <p:nvPr userDrawn="1"/>
        </p:nvSpPr>
        <p:spPr>
          <a:xfrm>
            <a:off x="0" y="0"/>
            <a:ext cx="12192000" cy="6858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dirty="0">
              <a:solidFill>
                <a:srgbClr val="00AAC6"/>
              </a:solidFill>
              <a:latin typeface="Neue Haas Grotesk Text Pro" panose="020B0504020202020204" pitchFamily="34" charset="0"/>
            </a:endParaRPr>
          </a:p>
        </p:txBody>
      </p:sp>
      <p:pic>
        <p:nvPicPr>
          <p:cNvPr id="3" name="Graphic 2">
            <a:extLst>
              <a:ext uri="{FF2B5EF4-FFF2-40B4-BE49-F238E27FC236}">
                <a16:creationId xmlns:a16="http://schemas.microsoft.com/office/drawing/2014/main" id="{41877D62-6244-F74D-BB2E-F9E25F28E230}"/>
              </a:ext>
            </a:extLst>
          </p:cNvPr>
          <p:cNvPicPr>
            <a:picLocks noChangeAspect="1"/>
          </p:cNvPicPr>
          <p:nvPr userDrawn="1"/>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3962400" y="3116200"/>
            <a:ext cx="4267200" cy="682752"/>
          </a:xfrm>
          <a:prstGeom prst="rect">
            <a:avLst/>
          </a:prstGeom>
        </p:spPr>
      </p:pic>
    </p:spTree>
    <p:extLst>
      <p:ext uri="{BB962C8B-B14F-4D97-AF65-F5344CB8AC3E}">
        <p14:creationId xmlns:p14="http://schemas.microsoft.com/office/powerpoint/2010/main" val="1153476166"/>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userDrawn="1">
  <p:cSld name="CONTENT + Header + Image + Subheader">
    <p:spTree>
      <p:nvGrpSpPr>
        <p:cNvPr id="1" name=""/>
        <p:cNvGrpSpPr/>
        <p:nvPr/>
      </p:nvGrpSpPr>
      <p:grpSpPr>
        <a:xfrm>
          <a:off x="0" y="0"/>
          <a:ext cx="0" cy="0"/>
          <a:chOff x="0" y="0"/>
          <a:chExt cx="0" cy="0"/>
        </a:xfrm>
      </p:grpSpPr>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853441" y="365761"/>
            <a:ext cx="2885440" cy="3568028"/>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sz="4267" b="1" i="0" smtClean="0">
                <a:effectLst/>
                <a:latin typeface="Neue Haas Grotesk Text Pro" panose="020B0504020202020204" pitchFamily="34" charset="0"/>
              </a:defRPr>
            </a:lvl1pPr>
          </a:lstStyle>
          <a:p>
            <a:pPr>
              <a:lnSpc>
                <a:spcPct val="110000"/>
              </a:lnSpc>
            </a:pPr>
            <a:r>
              <a:rPr lang="en-US" sz="4267">
                <a:latin typeface="Neue Haas Grotesk Text Pro" panose="020B0504020202020204" pitchFamily="34" charset="77"/>
              </a:rPr>
              <a:t>Lorem ipsum dolor sit amet, elit </a:t>
            </a:r>
            <a:r>
              <a:rPr lang="en-US" sz="4267" err="1">
                <a:latin typeface="Neue Haas Grotesk Text Pro" panose="020B0504020202020204" pitchFamily="34" charset="77"/>
              </a:rPr>
              <a:t>duis</a:t>
            </a:r>
            <a:r>
              <a:rPr lang="en-US" sz="4267">
                <a:latin typeface="Neue Haas Grotesk Text Pro" panose="020B0504020202020204" pitchFamily="34" charset="77"/>
              </a:rPr>
              <a:t> </a:t>
            </a:r>
            <a:r>
              <a:rPr lang="en-US" sz="4267" err="1">
                <a:latin typeface="Neue Haas Grotesk Text Pro" panose="020B0504020202020204" pitchFamily="34" charset="77"/>
              </a:rPr>
              <a:t>autre</a:t>
            </a:r>
            <a:endParaRPr lang="en-US" sz="4267">
              <a:latin typeface="Neue Haas Grotesk Text Pro" panose="020B0504020202020204" pitchFamily="34" charset="77"/>
            </a:endParaRPr>
          </a:p>
        </p:txBody>
      </p:sp>
      <p:sp>
        <p:nvSpPr>
          <p:cNvPr id="5" name="Text Placeholder 4">
            <a:extLst>
              <a:ext uri="{FF2B5EF4-FFF2-40B4-BE49-F238E27FC236}">
                <a16:creationId xmlns:a16="http://schemas.microsoft.com/office/drawing/2014/main" id="{868A61C9-2982-BB43-9900-1AF92245A505}"/>
              </a:ext>
            </a:extLst>
          </p:cNvPr>
          <p:cNvSpPr>
            <a:spLocks noGrp="1"/>
          </p:cNvSpPr>
          <p:nvPr>
            <p:ph type="body" sz="quarter" idx="12" hasCustomPrompt="1"/>
          </p:nvPr>
        </p:nvSpPr>
        <p:spPr>
          <a:xfrm>
            <a:off x="8704645" y="2626643"/>
            <a:ext cx="2914559" cy="802357"/>
          </a:xfrm>
          <a:prstGeom prst="rect">
            <a:avLst/>
          </a:prstGeom>
        </p:spPr>
        <p:txBody>
          <a:bodyPr anchor="b" anchorCtr="0">
            <a:spAutoFit/>
          </a:bodyPr>
          <a:lstStyle>
            <a:lvl1pPr marL="0" indent="0" algn="l">
              <a:lnSpc>
                <a:spcPct val="120000"/>
              </a:lnSpc>
              <a:buNone/>
              <a:defRPr sz="2267">
                <a:solidFill>
                  <a:schemeClr val="accent1"/>
                </a:solidFill>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amet, elit </a:t>
            </a:r>
            <a:r>
              <a:rPr lang="en-US" err="1"/>
              <a:t>duis</a:t>
            </a:r>
            <a:r>
              <a:rPr lang="en-US"/>
              <a:t> </a:t>
            </a:r>
            <a:r>
              <a:rPr lang="en-US" err="1"/>
              <a:t>autre</a:t>
            </a:r>
            <a:endParaRPr lang="en-US"/>
          </a:p>
        </p:txBody>
      </p:sp>
      <p:sp>
        <p:nvSpPr>
          <p:cNvPr id="47" name="Picture Placeholder 2">
            <a:extLst>
              <a:ext uri="{FF2B5EF4-FFF2-40B4-BE49-F238E27FC236}">
                <a16:creationId xmlns:a16="http://schemas.microsoft.com/office/drawing/2014/main" id="{8B2B8246-DE92-E143-B0B7-3BE8D66DE7AF}"/>
              </a:ext>
            </a:extLst>
          </p:cNvPr>
          <p:cNvSpPr>
            <a:spLocks noGrp="1"/>
          </p:cNvSpPr>
          <p:nvPr>
            <p:ph type="pic" idx="17" hasCustomPrompt="1"/>
          </p:nvPr>
        </p:nvSpPr>
        <p:spPr>
          <a:xfrm>
            <a:off x="4366460" y="433993"/>
            <a:ext cx="3710609" cy="6424003"/>
          </a:xfrm>
          <a:prstGeom prst="rect">
            <a:avLst/>
          </a:prstGeom>
          <a:solidFill>
            <a:schemeClr val="bg2"/>
          </a:solidFill>
        </p:spPr>
        <p:txBody>
          <a:bodyPr anchor="ctr">
            <a:noAutofit/>
          </a:bodyPr>
          <a:lstStyle>
            <a:lvl1pPr marL="0" indent="0" algn="ctr">
              <a:buNone/>
              <a:defRPr sz="1867">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dirty="0"/>
              <a:t>Insert picture</a:t>
            </a:r>
          </a:p>
        </p:txBody>
      </p:sp>
      <p:sp>
        <p:nvSpPr>
          <p:cNvPr id="24" name="Text Placeholder 6">
            <a:extLst>
              <a:ext uri="{FF2B5EF4-FFF2-40B4-BE49-F238E27FC236}">
                <a16:creationId xmlns:a16="http://schemas.microsoft.com/office/drawing/2014/main" id="{E8EEE4CA-A3AE-D64D-BC10-C926E5332856}"/>
              </a:ext>
            </a:extLst>
          </p:cNvPr>
          <p:cNvSpPr>
            <a:spLocks noGrp="1"/>
          </p:cNvSpPr>
          <p:nvPr>
            <p:ph type="body" sz="quarter" idx="33" hasCustomPrompt="1"/>
          </p:nvPr>
        </p:nvSpPr>
        <p:spPr>
          <a:xfrm>
            <a:off x="8704645" y="3572565"/>
            <a:ext cx="2914559" cy="1565129"/>
          </a:xfrm>
          <a:prstGeom prst="rect">
            <a:avLst/>
          </a:prstGeom>
        </p:spPr>
        <p:txBody>
          <a:bodyPr>
            <a:spAutoFit/>
          </a:bodyPr>
          <a:lstStyle>
            <a:lvl1pPr marL="232828" indent="-232828">
              <a:buFont typeface="Wingdings" pitchFamily="2" charset="2"/>
              <a:buChar char="§"/>
              <a:tabLst/>
              <a:defRPr sz="2000">
                <a:latin typeface="Neue Haas Grotesk Text Pro" panose="020B0504020202020204" pitchFamily="34" charset="0"/>
              </a:defRPr>
            </a:lvl1pPr>
            <a:lvl2pPr marL="457189" indent="-224361">
              <a:tabLst/>
              <a:defRPr sz="1733">
                <a:latin typeface="Neue Haas Grotesk Text Pro" panose="020B0504020202020204" pitchFamily="34" charset="0"/>
              </a:defRPr>
            </a:lvl2pPr>
            <a:lvl3pPr marL="692133" indent="-234945">
              <a:tabLst/>
              <a:defRPr sz="1467">
                <a:latin typeface="Neue Haas Grotesk Text Pro" panose="020B0504020202020204" pitchFamily="34" charset="0"/>
              </a:defRPr>
            </a:lvl3pPr>
            <a:lvl4pPr marL="916494" indent="-224361">
              <a:tabLst/>
              <a:defRPr sz="1200">
                <a:latin typeface="Neue Haas Grotesk Text Pro" panose="020B0504020202020204" pitchFamily="34" charset="0"/>
              </a:defRPr>
            </a:lvl4pPr>
          </a:lstStyle>
          <a:p>
            <a:pPr lvl="0"/>
            <a:r>
              <a:rPr lang="en-US"/>
              <a:t>First level</a:t>
            </a:r>
          </a:p>
          <a:p>
            <a:pPr lvl="1"/>
            <a:r>
              <a:rPr lang="en-US"/>
              <a:t>Second level</a:t>
            </a:r>
          </a:p>
          <a:p>
            <a:pPr lvl="2"/>
            <a:r>
              <a:rPr lang="en-US"/>
              <a:t>Third level</a:t>
            </a:r>
          </a:p>
          <a:p>
            <a:pPr lvl="3"/>
            <a:r>
              <a:rPr lang="en-US"/>
              <a:t>Fourth level</a:t>
            </a:r>
          </a:p>
        </p:txBody>
      </p:sp>
      <p:sp>
        <p:nvSpPr>
          <p:cNvPr id="7" name="Content Placeholder 3">
            <a:extLst>
              <a:ext uri="{FF2B5EF4-FFF2-40B4-BE49-F238E27FC236}">
                <a16:creationId xmlns:a16="http://schemas.microsoft.com/office/drawing/2014/main" id="{E6823479-A6DE-6752-B3DA-D040DA13529F}"/>
              </a:ext>
            </a:extLst>
          </p:cNvPr>
          <p:cNvSpPr>
            <a:spLocks noGrp="1"/>
          </p:cNvSpPr>
          <p:nvPr>
            <p:ph sz="quarter" idx="15" hasCustomPrompt="1"/>
          </p:nvPr>
        </p:nvSpPr>
        <p:spPr>
          <a:xfrm>
            <a:off x="853019" y="6531734"/>
            <a:ext cx="2885440"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2824982816"/>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CLOSING - 2 images (V)">
    <p:bg>
      <p:bgPr>
        <a:solidFill>
          <a:schemeClr val="bg1"/>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ABDC5A96-024B-9A4C-BE99-A43261583960}"/>
              </a:ext>
            </a:extLst>
          </p:cNvPr>
          <p:cNvGrpSpPr/>
          <p:nvPr userDrawn="1"/>
        </p:nvGrpSpPr>
        <p:grpSpPr>
          <a:xfrm>
            <a:off x="2" y="-1"/>
            <a:ext cx="3781063" cy="1286617"/>
            <a:chOff x="101154" y="-72605"/>
            <a:chExt cx="2285515" cy="777713"/>
          </a:xfrm>
        </p:grpSpPr>
        <p:sp>
          <p:nvSpPr>
            <p:cNvPr id="16" name="Rectangle 15">
              <a:extLst>
                <a:ext uri="{FF2B5EF4-FFF2-40B4-BE49-F238E27FC236}">
                  <a16:creationId xmlns:a16="http://schemas.microsoft.com/office/drawing/2014/main" id="{FADEAD2C-B2AB-3C48-A0BF-C3B7503F4BFE}"/>
                </a:ext>
              </a:extLst>
            </p:cNvPr>
            <p:cNvSpPr/>
            <p:nvPr/>
          </p:nvSpPr>
          <p:spPr>
            <a:xfrm>
              <a:off x="101154" y="-72605"/>
              <a:ext cx="2285515" cy="777713"/>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noAutofit/>
            </a:bodyPr>
            <a:lstStyle/>
            <a:p>
              <a:pPr algn="ctr"/>
              <a:endParaRPr lang="en-US" sz="1800" dirty="0">
                <a:solidFill>
                  <a:srgbClr val="00AAC6"/>
                </a:solidFill>
                <a:latin typeface="Neue Haas Grotesk Text Pro" panose="020B0504020202020204" pitchFamily="34" charset="0"/>
              </a:endParaRPr>
            </a:p>
          </p:txBody>
        </p:sp>
        <p:pic>
          <p:nvPicPr>
            <p:cNvPr id="17" name="Graphic 16">
              <a:extLst>
                <a:ext uri="{FF2B5EF4-FFF2-40B4-BE49-F238E27FC236}">
                  <a16:creationId xmlns:a16="http://schemas.microsoft.com/office/drawing/2014/main" id="{9D76561E-393D-1943-BE4B-7014BC9179A5}"/>
                </a:ext>
              </a:extLst>
            </p:cNvPr>
            <p:cNvPicPr>
              <a:picLocks noChangeAspect="1"/>
            </p:cNvPicPr>
            <p:nvPr/>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502289" y="221418"/>
              <a:ext cx="1479804" cy="236769"/>
            </a:xfrm>
            <a:prstGeom prst="rect">
              <a:avLst/>
            </a:prstGeom>
          </p:spPr>
        </p:pic>
      </p:grpSp>
      <p:sp>
        <p:nvSpPr>
          <p:cNvPr id="23" name="TextBox 22">
            <a:extLst>
              <a:ext uri="{FF2B5EF4-FFF2-40B4-BE49-F238E27FC236}">
                <a16:creationId xmlns:a16="http://schemas.microsoft.com/office/drawing/2014/main" id="{3F18D371-3647-C14A-9FFF-F1D62D2E1F03}"/>
              </a:ext>
            </a:extLst>
          </p:cNvPr>
          <p:cNvSpPr txBox="1"/>
          <p:nvPr userDrawn="1"/>
        </p:nvSpPr>
        <p:spPr>
          <a:xfrm>
            <a:off x="600374" y="6410443"/>
            <a:ext cx="9091169" cy="230405"/>
          </a:xfrm>
          <a:prstGeom prst="rect">
            <a:avLst/>
          </a:prstGeom>
          <a:noFill/>
        </p:spPr>
        <p:txBody>
          <a:bodyPr wrap="square" lIns="0" bIns="0" rtlCol="0" anchor="b" anchorCtr="0">
            <a:noAutofit/>
          </a:bodyPr>
          <a:lstStyle/>
          <a:p>
            <a:pPr>
              <a:lnSpc>
                <a:spcPct val="130000"/>
              </a:lnSpc>
            </a:pPr>
            <a:r>
              <a:rPr lang="en-US" sz="800" dirty="0">
                <a:latin typeface="Neue Haas Grotesk Text Pro" panose="020B0504020202020204" pitchFamily="34" charset="0"/>
                <a:cs typeface="Arial" pitchFamily="34" charset="0"/>
              </a:rPr>
              <a:t>Copyright © 2022 HealthEquity, Inc. All rights reserved.  |  HealthEquity does not provide legal, tax or financial advice.</a:t>
            </a:r>
          </a:p>
        </p:txBody>
      </p:sp>
      <p:sp>
        <p:nvSpPr>
          <p:cNvPr id="34" name="Picture Placeholder 2">
            <a:extLst>
              <a:ext uri="{FF2B5EF4-FFF2-40B4-BE49-F238E27FC236}">
                <a16:creationId xmlns:a16="http://schemas.microsoft.com/office/drawing/2014/main" id="{C7AF47E6-1CD4-9E47-B270-BC2D2B08A17A}"/>
              </a:ext>
            </a:extLst>
          </p:cNvPr>
          <p:cNvSpPr>
            <a:spLocks noGrp="1"/>
          </p:cNvSpPr>
          <p:nvPr>
            <p:ph type="pic" idx="13" hasCustomPrompt="1"/>
          </p:nvPr>
        </p:nvSpPr>
        <p:spPr>
          <a:xfrm>
            <a:off x="9913449" y="0"/>
            <a:ext cx="2278553" cy="6858000"/>
          </a:xfrm>
          <a:prstGeom prst="rect">
            <a:avLst/>
          </a:prstGeom>
          <a:solidFill>
            <a:schemeClr val="bg2"/>
          </a:solidFill>
        </p:spPr>
        <p:txBody>
          <a:bodyPr anchor="ctr">
            <a:noAutofit/>
          </a:bodyPr>
          <a:lstStyle>
            <a:lvl1pPr marL="0" indent="0" algn="ctr">
              <a:buNone/>
              <a:defRPr sz="1867">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dirty="0"/>
              <a:t>Insert </a:t>
            </a:r>
            <a:br>
              <a:rPr lang="en-US" dirty="0"/>
            </a:br>
            <a:r>
              <a:rPr lang="en-US" dirty="0"/>
              <a:t>picture</a:t>
            </a:r>
          </a:p>
        </p:txBody>
      </p:sp>
      <p:cxnSp>
        <p:nvCxnSpPr>
          <p:cNvPr id="18" name="Straight Connector 17">
            <a:extLst>
              <a:ext uri="{FF2B5EF4-FFF2-40B4-BE49-F238E27FC236}">
                <a16:creationId xmlns:a16="http://schemas.microsoft.com/office/drawing/2014/main" id="{F75DB09C-4008-1A47-AEDA-CF6111345628}"/>
              </a:ext>
            </a:extLst>
          </p:cNvPr>
          <p:cNvCxnSpPr>
            <a:cxnSpLocks/>
          </p:cNvCxnSpPr>
          <p:nvPr userDrawn="1"/>
        </p:nvCxnSpPr>
        <p:spPr>
          <a:xfrm>
            <a:off x="7394757" y="5908907"/>
            <a:ext cx="1450323" cy="0"/>
          </a:xfrm>
          <a:prstGeom prst="line">
            <a:avLst/>
          </a:prstGeom>
          <a:ln w="152400">
            <a:solidFill>
              <a:schemeClr val="accent2"/>
            </a:solidFill>
          </a:ln>
          <a:effectLst/>
        </p:spPr>
        <p:style>
          <a:lnRef idx="2">
            <a:schemeClr val="accent1"/>
          </a:lnRef>
          <a:fillRef idx="0">
            <a:schemeClr val="accent1"/>
          </a:fillRef>
          <a:effectRef idx="1">
            <a:schemeClr val="accent1"/>
          </a:effectRef>
          <a:fontRef idx="minor">
            <a:schemeClr val="tx1"/>
          </a:fontRef>
        </p:style>
      </p:cxnSp>
      <p:sp>
        <p:nvSpPr>
          <p:cNvPr id="19" name="Picture Placeholder 2">
            <a:extLst>
              <a:ext uri="{FF2B5EF4-FFF2-40B4-BE49-F238E27FC236}">
                <a16:creationId xmlns:a16="http://schemas.microsoft.com/office/drawing/2014/main" id="{83DDC482-6B10-F344-B93C-CA77A4E7CE01}"/>
              </a:ext>
            </a:extLst>
          </p:cNvPr>
          <p:cNvSpPr>
            <a:spLocks noGrp="1"/>
          </p:cNvSpPr>
          <p:nvPr>
            <p:ph type="pic" idx="1" hasCustomPrompt="1"/>
          </p:nvPr>
        </p:nvSpPr>
        <p:spPr>
          <a:xfrm>
            <a:off x="7403784" y="1"/>
            <a:ext cx="2279315" cy="5815579"/>
          </a:xfrm>
          <a:prstGeom prst="rect">
            <a:avLst/>
          </a:prstGeom>
          <a:solidFill>
            <a:schemeClr val="bg2"/>
          </a:solidFill>
        </p:spPr>
        <p:txBody>
          <a:bodyPr anchor="ctr">
            <a:noAutofit/>
          </a:bodyPr>
          <a:lstStyle>
            <a:lvl1pPr marL="0" indent="0" algn="ctr">
              <a:buNone/>
              <a:defRPr sz="1867">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dirty="0"/>
              <a:t>Insert </a:t>
            </a:r>
            <a:br>
              <a:rPr lang="en-US" dirty="0"/>
            </a:br>
            <a:r>
              <a:rPr lang="en-US" dirty="0"/>
              <a:t>picture</a:t>
            </a:r>
          </a:p>
        </p:txBody>
      </p:sp>
      <p:sp>
        <p:nvSpPr>
          <p:cNvPr id="21" name="Picture Placeholder 9">
            <a:extLst>
              <a:ext uri="{FF2B5EF4-FFF2-40B4-BE49-F238E27FC236}">
                <a16:creationId xmlns:a16="http://schemas.microsoft.com/office/drawing/2014/main" id="{FCA5223E-FAE3-1343-8428-E2250995B5D4}"/>
              </a:ext>
            </a:extLst>
          </p:cNvPr>
          <p:cNvSpPr>
            <a:spLocks noGrp="1"/>
          </p:cNvSpPr>
          <p:nvPr>
            <p:ph type="pic" sz="quarter" idx="12" hasCustomPrompt="1"/>
          </p:nvPr>
        </p:nvSpPr>
        <p:spPr>
          <a:xfrm>
            <a:off x="4221676" y="396362"/>
            <a:ext cx="2266805" cy="577849"/>
          </a:xfrm>
          <a:prstGeom prst="rect">
            <a:avLst/>
          </a:prstGeom>
        </p:spPr>
        <p:txBody>
          <a:bodyPr lIns="0" tIns="0" rIns="0" bIns="0" anchor="ctr">
            <a:noAutofit/>
          </a:bodyPr>
          <a:lstStyle>
            <a:lvl1pPr marL="0" indent="0">
              <a:buNone/>
              <a:defRPr sz="1867">
                <a:solidFill>
                  <a:schemeClr val="bg2">
                    <a:lumMod val="50000"/>
                  </a:schemeClr>
                </a:solidFill>
                <a:latin typeface="Neue Haas Grotesk Text Pro" panose="020B0504020202020204" pitchFamily="34" charset="0"/>
              </a:defRPr>
            </a:lvl1pPr>
          </a:lstStyle>
          <a:p>
            <a:r>
              <a:rPr lang="en-US" dirty="0"/>
              <a:t>Partner logo</a:t>
            </a:r>
          </a:p>
        </p:txBody>
      </p:sp>
      <p:sp>
        <p:nvSpPr>
          <p:cNvPr id="14" name="Title 1">
            <a:extLst>
              <a:ext uri="{FF2B5EF4-FFF2-40B4-BE49-F238E27FC236}">
                <a16:creationId xmlns:a16="http://schemas.microsoft.com/office/drawing/2014/main" id="{204E8ED6-4135-0D4B-BEF5-984467DF8B4C}"/>
              </a:ext>
            </a:extLst>
          </p:cNvPr>
          <p:cNvSpPr>
            <a:spLocks noGrp="1"/>
          </p:cNvSpPr>
          <p:nvPr>
            <p:ph type="title" hasCustomPrompt="1"/>
          </p:nvPr>
        </p:nvSpPr>
        <p:spPr>
          <a:xfrm>
            <a:off x="541009" y="4418247"/>
            <a:ext cx="6249473" cy="1060548"/>
          </a:xfrm>
          <a:prstGeom prst="rect">
            <a:avLst/>
          </a:prstGeom>
        </p:spPr>
        <p:txBody>
          <a:bodyPr wrap="square" lIns="0" rIns="0" anchor="b" anchorCtr="0">
            <a:spAutoFit/>
          </a:bodyPr>
          <a:lstStyle>
            <a:lvl1pPr algn="l">
              <a:lnSpc>
                <a:spcPct val="110000"/>
              </a:lnSpc>
              <a:defRPr sz="6667" b="1" cap="none" baseline="0">
                <a:solidFill>
                  <a:schemeClr val="tx2"/>
                </a:solidFill>
                <a:latin typeface="Neue Haas Grotesk Text Pro" panose="020B0504020202020204" pitchFamily="34" charset="0"/>
              </a:defRPr>
            </a:lvl1pPr>
          </a:lstStyle>
          <a:p>
            <a:r>
              <a:rPr lang="en-US"/>
              <a:t>Thank you.</a:t>
            </a:r>
          </a:p>
        </p:txBody>
      </p:sp>
      <p:sp>
        <p:nvSpPr>
          <p:cNvPr id="15" name="Text Placeholder 2">
            <a:extLst>
              <a:ext uri="{FF2B5EF4-FFF2-40B4-BE49-F238E27FC236}">
                <a16:creationId xmlns:a16="http://schemas.microsoft.com/office/drawing/2014/main" id="{3149FC59-DD35-C942-A663-3F161502E324}"/>
              </a:ext>
            </a:extLst>
          </p:cNvPr>
          <p:cNvSpPr>
            <a:spLocks noGrp="1"/>
          </p:cNvSpPr>
          <p:nvPr>
            <p:ph type="body" sz="quarter" idx="16" hasCustomPrompt="1"/>
          </p:nvPr>
        </p:nvSpPr>
        <p:spPr>
          <a:xfrm>
            <a:off x="541868" y="5570433"/>
            <a:ext cx="6249569" cy="357620"/>
          </a:xfrm>
          <a:prstGeom prst="rect">
            <a:avLst/>
          </a:prstGeom>
        </p:spPr>
        <p:txBody>
          <a:bodyPr lIns="0" tIns="0" rIns="0" bIns="0">
            <a:spAutoFit/>
          </a:bodyPr>
          <a:lstStyle>
            <a:lvl1pPr marL="0" indent="0">
              <a:lnSpc>
                <a:spcPct val="110000"/>
              </a:lnSpc>
              <a:buNone/>
              <a:defRPr sz="2267">
                <a:latin typeface="Neue Haas Grotesk Text Pro" panose="020B0504020202020204" pitchFamily="34" charset="0"/>
              </a:defRPr>
            </a:lvl1pPr>
            <a:lvl2pPr marL="609570" indent="0">
              <a:buNone/>
              <a:defRPr sz="2267"/>
            </a:lvl2pPr>
            <a:lvl3pPr marL="1219140" indent="0">
              <a:buNone/>
              <a:defRPr sz="2267"/>
            </a:lvl3pPr>
            <a:lvl4pPr marL="1828709" indent="0">
              <a:buNone/>
              <a:defRPr sz="2267"/>
            </a:lvl4pPr>
            <a:lvl5pPr marL="2438278" indent="0">
              <a:buNone/>
              <a:defRPr sz="2267"/>
            </a:lvl5pPr>
          </a:lstStyle>
          <a:p>
            <a:pPr lvl="0"/>
            <a:r>
              <a:rPr lang="en-US"/>
              <a:t>We look forward to a remarkable partnership</a:t>
            </a:r>
          </a:p>
        </p:txBody>
      </p:sp>
    </p:spTree>
    <p:extLst>
      <p:ext uri="{BB962C8B-B14F-4D97-AF65-F5344CB8AC3E}">
        <p14:creationId xmlns:p14="http://schemas.microsoft.com/office/powerpoint/2010/main" val="1718731976"/>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CLOSING + 1 image ">
    <p:bg>
      <p:bgPr>
        <a:solidFill>
          <a:schemeClr val="bg1"/>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ABDC5A96-024B-9A4C-BE99-A43261583960}"/>
              </a:ext>
            </a:extLst>
          </p:cNvPr>
          <p:cNvGrpSpPr/>
          <p:nvPr userDrawn="1"/>
        </p:nvGrpSpPr>
        <p:grpSpPr>
          <a:xfrm>
            <a:off x="2" y="-1"/>
            <a:ext cx="3781063" cy="1286617"/>
            <a:chOff x="101154" y="-72605"/>
            <a:chExt cx="2285515" cy="777713"/>
          </a:xfrm>
        </p:grpSpPr>
        <p:sp>
          <p:nvSpPr>
            <p:cNvPr id="16" name="Rectangle 15">
              <a:extLst>
                <a:ext uri="{FF2B5EF4-FFF2-40B4-BE49-F238E27FC236}">
                  <a16:creationId xmlns:a16="http://schemas.microsoft.com/office/drawing/2014/main" id="{FADEAD2C-B2AB-3C48-A0BF-C3B7503F4BFE}"/>
                </a:ext>
              </a:extLst>
            </p:cNvPr>
            <p:cNvSpPr/>
            <p:nvPr/>
          </p:nvSpPr>
          <p:spPr>
            <a:xfrm>
              <a:off x="101154" y="-72605"/>
              <a:ext cx="2285515" cy="777713"/>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dirty="0">
                <a:solidFill>
                  <a:srgbClr val="00AAC6"/>
                </a:solidFill>
                <a:latin typeface="Neue Haas Grotesk Text Pro" panose="020B0504020202020204" pitchFamily="34" charset="0"/>
              </a:endParaRPr>
            </a:p>
          </p:txBody>
        </p:sp>
        <p:pic>
          <p:nvPicPr>
            <p:cNvPr id="17" name="Graphic 16">
              <a:extLst>
                <a:ext uri="{FF2B5EF4-FFF2-40B4-BE49-F238E27FC236}">
                  <a16:creationId xmlns:a16="http://schemas.microsoft.com/office/drawing/2014/main" id="{9D76561E-393D-1943-BE4B-7014BC9179A5}"/>
                </a:ext>
              </a:extLst>
            </p:cNvPr>
            <p:cNvPicPr>
              <a:picLocks noChangeAspect="1"/>
            </p:cNvPicPr>
            <p:nvPr/>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502289" y="221418"/>
              <a:ext cx="1479804" cy="236769"/>
            </a:xfrm>
            <a:prstGeom prst="rect">
              <a:avLst/>
            </a:prstGeom>
          </p:spPr>
        </p:pic>
      </p:grpSp>
      <p:sp>
        <p:nvSpPr>
          <p:cNvPr id="23" name="TextBox 22">
            <a:extLst>
              <a:ext uri="{FF2B5EF4-FFF2-40B4-BE49-F238E27FC236}">
                <a16:creationId xmlns:a16="http://schemas.microsoft.com/office/drawing/2014/main" id="{3F18D371-3647-C14A-9FFF-F1D62D2E1F03}"/>
              </a:ext>
            </a:extLst>
          </p:cNvPr>
          <p:cNvSpPr txBox="1"/>
          <p:nvPr userDrawn="1"/>
        </p:nvSpPr>
        <p:spPr>
          <a:xfrm>
            <a:off x="600374" y="6449962"/>
            <a:ext cx="9091169" cy="190886"/>
          </a:xfrm>
          <a:prstGeom prst="rect">
            <a:avLst/>
          </a:prstGeom>
          <a:noFill/>
        </p:spPr>
        <p:txBody>
          <a:bodyPr wrap="square" lIns="0" bIns="0" rtlCol="0" anchor="b" anchorCtr="0">
            <a:spAutoFit/>
          </a:bodyPr>
          <a:lstStyle/>
          <a:p>
            <a:pPr>
              <a:lnSpc>
                <a:spcPct val="130000"/>
              </a:lnSpc>
            </a:pPr>
            <a:r>
              <a:rPr lang="en-US" sz="800" dirty="0">
                <a:latin typeface="Neue Haas Grotesk Text Pro" panose="020B0504020202020204" pitchFamily="34" charset="0"/>
                <a:cs typeface="Arial" pitchFamily="34" charset="0"/>
              </a:rPr>
              <a:t>Copyright © 2022 HealthEquity, Inc. All rights reserved.  |  HealthEquity does not provide legal, tax or financial advice.</a:t>
            </a:r>
          </a:p>
        </p:txBody>
      </p:sp>
      <p:sp>
        <p:nvSpPr>
          <p:cNvPr id="14" name="Picture Placeholder 2">
            <a:extLst>
              <a:ext uri="{FF2B5EF4-FFF2-40B4-BE49-F238E27FC236}">
                <a16:creationId xmlns:a16="http://schemas.microsoft.com/office/drawing/2014/main" id="{6C12DDF1-B7A3-8E43-AAA0-DA0A88FA5785}"/>
              </a:ext>
            </a:extLst>
          </p:cNvPr>
          <p:cNvSpPr>
            <a:spLocks noGrp="1"/>
          </p:cNvSpPr>
          <p:nvPr>
            <p:ph type="pic" idx="1" hasCustomPrompt="1"/>
          </p:nvPr>
        </p:nvSpPr>
        <p:spPr>
          <a:xfrm>
            <a:off x="7560533" y="2"/>
            <a:ext cx="4607696" cy="6857999"/>
          </a:xfrm>
          <a:prstGeom prst="rect">
            <a:avLst/>
          </a:prstGeom>
          <a:solidFill>
            <a:schemeClr val="bg2"/>
          </a:solidFill>
        </p:spPr>
        <p:txBody>
          <a:bodyPr anchor="ctr">
            <a:normAutofit/>
          </a:bodyPr>
          <a:lstStyle>
            <a:lvl1pPr marL="0" indent="0" algn="ctr">
              <a:buNone/>
              <a:defRPr sz="1867">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dirty="0"/>
              <a:t>Insert picture</a:t>
            </a:r>
          </a:p>
        </p:txBody>
      </p:sp>
      <p:sp>
        <p:nvSpPr>
          <p:cNvPr id="18" name="Picture Placeholder 9">
            <a:extLst>
              <a:ext uri="{FF2B5EF4-FFF2-40B4-BE49-F238E27FC236}">
                <a16:creationId xmlns:a16="http://schemas.microsoft.com/office/drawing/2014/main" id="{F1A2F2EA-90A5-3F41-B83B-54286A22D821}"/>
              </a:ext>
            </a:extLst>
          </p:cNvPr>
          <p:cNvSpPr>
            <a:spLocks noGrp="1"/>
          </p:cNvSpPr>
          <p:nvPr>
            <p:ph type="pic" sz="quarter" idx="12" hasCustomPrompt="1"/>
          </p:nvPr>
        </p:nvSpPr>
        <p:spPr>
          <a:xfrm>
            <a:off x="4221676" y="396362"/>
            <a:ext cx="2266805" cy="577849"/>
          </a:xfrm>
          <a:prstGeom prst="rect">
            <a:avLst/>
          </a:prstGeom>
        </p:spPr>
        <p:txBody>
          <a:bodyPr lIns="0" tIns="0" rIns="0" bIns="0" anchor="ctr">
            <a:normAutofit/>
          </a:bodyPr>
          <a:lstStyle>
            <a:lvl1pPr marL="0" indent="0">
              <a:buNone/>
              <a:defRPr sz="1867">
                <a:solidFill>
                  <a:schemeClr val="bg2">
                    <a:lumMod val="50000"/>
                  </a:schemeClr>
                </a:solidFill>
                <a:latin typeface="Neue Haas Grotesk Text Pro" panose="020B0504020202020204" pitchFamily="34" charset="0"/>
              </a:defRPr>
            </a:lvl1pPr>
          </a:lstStyle>
          <a:p>
            <a:r>
              <a:rPr lang="en-US" dirty="0"/>
              <a:t>Partner logo</a:t>
            </a:r>
          </a:p>
        </p:txBody>
      </p:sp>
      <p:sp>
        <p:nvSpPr>
          <p:cNvPr id="13" name="Title 1">
            <a:extLst>
              <a:ext uri="{FF2B5EF4-FFF2-40B4-BE49-F238E27FC236}">
                <a16:creationId xmlns:a16="http://schemas.microsoft.com/office/drawing/2014/main" id="{14934587-41D4-3346-B090-40ECAC172B03}"/>
              </a:ext>
            </a:extLst>
          </p:cNvPr>
          <p:cNvSpPr>
            <a:spLocks noGrp="1"/>
          </p:cNvSpPr>
          <p:nvPr>
            <p:ph type="title" hasCustomPrompt="1"/>
          </p:nvPr>
        </p:nvSpPr>
        <p:spPr>
          <a:xfrm>
            <a:off x="541009" y="4418247"/>
            <a:ext cx="6249473" cy="1060548"/>
          </a:xfrm>
          <a:prstGeom prst="rect">
            <a:avLst/>
          </a:prstGeom>
        </p:spPr>
        <p:txBody>
          <a:bodyPr wrap="square" lIns="0" rIns="0" anchor="b" anchorCtr="0">
            <a:spAutoFit/>
          </a:bodyPr>
          <a:lstStyle>
            <a:lvl1pPr algn="l">
              <a:lnSpc>
                <a:spcPct val="110000"/>
              </a:lnSpc>
              <a:defRPr sz="6667" b="1" cap="none" baseline="0">
                <a:solidFill>
                  <a:schemeClr val="tx2"/>
                </a:solidFill>
                <a:latin typeface="Neue Haas Grotesk Text Pro" panose="020B0504020202020204" pitchFamily="34" charset="0"/>
              </a:defRPr>
            </a:lvl1pPr>
          </a:lstStyle>
          <a:p>
            <a:r>
              <a:rPr lang="en-US"/>
              <a:t>Thank you.</a:t>
            </a:r>
          </a:p>
        </p:txBody>
      </p:sp>
      <p:sp>
        <p:nvSpPr>
          <p:cNvPr id="15" name="Text Placeholder 2">
            <a:extLst>
              <a:ext uri="{FF2B5EF4-FFF2-40B4-BE49-F238E27FC236}">
                <a16:creationId xmlns:a16="http://schemas.microsoft.com/office/drawing/2014/main" id="{0009AF0F-E31A-1F47-9BD6-9E9A9CC2AEFA}"/>
              </a:ext>
            </a:extLst>
          </p:cNvPr>
          <p:cNvSpPr>
            <a:spLocks noGrp="1"/>
          </p:cNvSpPr>
          <p:nvPr>
            <p:ph type="body" sz="quarter" idx="16" hasCustomPrompt="1"/>
          </p:nvPr>
        </p:nvSpPr>
        <p:spPr>
          <a:xfrm>
            <a:off x="541868" y="5570433"/>
            <a:ext cx="6249569" cy="357620"/>
          </a:xfrm>
          <a:prstGeom prst="rect">
            <a:avLst/>
          </a:prstGeom>
        </p:spPr>
        <p:txBody>
          <a:bodyPr lIns="0" tIns="0" rIns="0" bIns="0">
            <a:spAutoFit/>
          </a:bodyPr>
          <a:lstStyle>
            <a:lvl1pPr marL="0" indent="0">
              <a:lnSpc>
                <a:spcPct val="110000"/>
              </a:lnSpc>
              <a:buNone/>
              <a:defRPr sz="2267">
                <a:latin typeface="Neue Haas Grotesk Text Pro" panose="020B0504020202020204" pitchFamily="34" charset="0"/>
              </a:defRPr>
            </a:lvl1pPr>
            <a:lvl2pPr marL="609570" indent="0">
              <a:buNone/>
              <a:defRPr sz="2267"/>
            </a:lvl2pPr>
            <a:lvl3pPr marL="1219140" indent="0">
              <a:buNone/>
              <a:defRPr sz="2267"/>
            </a:lvl3pPr>
            <a:lvl4pPr marL="1828709" indent="0">
              <a:buNone/>
              <a:defRPr sz="2267"/>
            </a:lvl4pPr>
            <a:lvl5pPr marL="2438278" indent="0">
              <a:buNone/>
              <a:defRPr sz="2267"/>
            </a:lvl5pPr>
          </a:lstStyle>
          <a:p>
            <a:pPr lvl="0"/>
            <a:r>
              <a:rPr lang="en-US"/>
              <a:t>We look forward to a remarkable partnership</a:t>
            </a:r>
          </a:p>
        </p:txBody>
      </p:sp>
    </p:spTree>
    <p:extLst>
      <p:ext uri="{BB962C8B-B14F-4D97-AF65-F5344CB8AC3E}">
        <p14:creationId xmlns:p14="http://schemas.microsoft.com/office/powerpoint/2010/main" val="601107292"/>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CLOSING">
    <p:bg>
      <p:bgPr>
        <a:solidFill>
          <a:schemeClr val="bg1"/>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ABDC5A96-024B-9A4C-BE99-A43261583960}"/>
              </a:ext>
            </a:extLst>
          </p:cNvPr>
          <p:cNvGrpSpPr/>
          <p:nvPr userDrawn="1"/>
        </p:nvGrpSpPr>
        <p:grpSpPr>
          <a:xfrm>
            <a:off x="2" y="-1"/>
            <a:ext cx="3781063" cy="1286617"/>
            <a:chOff x="101154" y="-72605"/>
            <a:chExt cx="2285515" cy="777713"/>
          </a:xfrm>
        </p:grpSpPr>
        <p:sp>
          <p:nvSpPr>
            <p:cNvPr id="16" name="Rectangle 15">
              <a:extLst>
                <a:ext uri="{FF2B5EF4-FFF2-40B4-BE49-F238E27FC236}">
                  <a16:creationId xmlns:a16="http://schemas.microsoft.com/office/drawing/2014/main" id="{FADEAD2C-B2AB-3C48-A0BF-C3B7503F4BFE}"/>
                </a:ext>
              </a:extLst>
            </p:cNvPr>
            <p:cNvSpPr/>
            <p:nvPr/>
          </p:nvSpPr>
          <p:spPr>
            <a:xfrm>
              <a:off x="101154" y="-72605"/>
              <a:ext cx="2285515" cy="777713"/>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noAutofit/>
            </a:bodyPr>
            <a:lstStyle/>
            <a:p>
              <a:pPr algn="ctr"/>
              <a:endParaRPr lang="en-US" sz="1800" dirty="0">
                <a:solidFill>
                  <a:srgbClr val="00AAC6"/>
                </a:solidFill>
                <a:latin typeface="Neue Haas Grotesk Text Pro" panose="020B0504020202020204" pitchFamily="34" charset="0"/>
              </a:endParaRPr>
            </a:p>
          </p:txBody>
        </p:sp>
        <p:pic>
          <p:nvPicPr>
            <p:cNvPr id="17" name="Graphic 16">
              <a:extLst>
                <a:ext uri="{FF2B5EF4-FFF2-40B4-BE49-F238E27FC236}">
                  <a16:creationId xmlns:a16="http://schemas.microsoft.com/office/drawing/2014/main" id="{9D76561E-393D-1943-BE4B-7014BC9179A5}"/>
                </a:ext>
              </a:extLst>
            </p:cNvPr>
            <p:cNvPicPr>
              <a:picLocks noChangeAspect="1"/>
            </p:cNvPicPr>
            <p:nvPr/>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502289" y="221418"/>
              <a:ext cx="1479804" cy="236769"/>
            </a:xfrm>
            <a:prstGeom prst="rect">
              <a:avLst/>
            </a:prstGeom>
          </p:spPr>
        </p:pic>
      </p:grpSp>
      <p:sp>
        <p:nvSpPr>
          <p:cNvPr id="23" name="TextBox 22">
            <a:extLst>
              <a:ext uri="{FF2B5EF4-FFF2-40B4-BE49-F238E27FC236}">
                <a16:creationId xmlns:a16="http://schemas.microsoft.com/office/drawing/2014/main" id="{3F18D371-3647-C14A-9FFF-F1D62D2E1F03}"/>
              </a:ext>
            </a:extLst>
          </p:cNvPr>
          <p:cNvSpPr txBox="1"/>
          <p:nvPr userDrawn="1"/>
        </p:nvSpPr>
        <p:spPr>
          <a:xfrm>
            <a:off x="600374" y="6410443"/>
            <a:ext cx="9091169" cy="230405"/>
          </a:xfrm>
          <a:prstGeom prst="rect">
            <a:avLst/>
          </a:prstGeom>
          <a:noFill/>
        </p:spPr>
        <p:txBody>
          <a:bodyPr wrap="square" lIns="0" bIns="0" rtlCol="0" anchor="b" anchorCtr="0">
            <a:noAutofit/>
          </a:bodyPr>
          <a:lstStyle/>
          <a:p>
            <a:pPr>
              <a:lnSpc>
                <a:spcPct val="130000"/>
              </a:lnSpc>
            </a:pPr>
            <a:r>
              <a:rPr lang="en-US" sz="800" dirty="0">
                <a:latin typeface="Neue Haas Grotesk Text Pro" panose="020B0504020202020204" pitchFamily="34" charset="0"/>
                <a:cs typeface="Arial" pitchFamily="34" charset="0"/>
              </a:rPr>
              <a:t>Copyright © 2022 HealthEquity, Inc. All rights reserved.  |  HealthEquity does not provide legal, tax or financial advice.</a:t>
            </a:r>
          </a:p>
        </p:txBody>
      </p:sp>
      <p:sp>
        <p:nvSpPr>
          <p:cNvPr id="10" name="Title 1">
            <a:extLst>
              <a:ext uri="{FF2B5EF4-FFF2-40B4-BE49-F238E27FC236}">
                <a16:creationId xmlns:a16="http://schemas.microsoft.com/office/drawing/2014/main" id="{4045F82F-B689-6045-ADF2-08EF38618930}"/>
              </a:ext>
            </a:extLst>
          </p:cNvPr>
          <p:cNvSpPr>
            <a:spLocks noGrp="1"/>
          </p:cNvSpPr>
          <p:nvPr>
            <p:ph type="title" hasCustomPrompt="1"/>
          </p:nvPr>
        </p:nvSpPr>
        <p:spPr>
          <a:xfrm>
            <a:off x="541009" y="4418247"/>
            <a:ext cx="7993393" cy="1060548"/>
          </a:xfrm>
          <a:prstGeom prst="rect">
            <a:avLst/>
          </a:prstGeom>
        </p:spPr>
        <p:txBody>
          <a:bodyPr wrap="square" lIns="0" rIns="0" anchor="b" anchorCtr="0">
            <a:spAutoFit/>
          </a:bodyPr>
          <a:lstStyle>
            <a:lvl1pPr algn="l">
              <a:lnSpc>
                <a:spcPct val="110000"/>
              </a:lnSpc>
              <a:defRPr sz="6667" b="1" cap="none" baseline="0">
                <a:solidFill>
                  <a:schemeClr val="tx2"/>
                </a:solidFill>
                <a:latin typeface="Neue Haas Grotesk Text Pro" panose="020B0504020202020204" pitchFamily="34" charset="0"/>
              </a:defRPr>
            </a:lvl1pPr>
          </a:lstStyle>
          <a:p>
            <a:r>
              <a:rPr lang="en-US"/>
              <a:t>Thank you.</a:t>
            </a:r>
          </a:p>
        </p:txBody>
      </p:sp>
      <p:sp>
        <p:nvSpPr>
          <p:cNvPr id="11" name="Text Placeholder 2">
            <a:extLst>
              <a:ext uri="{FF2B5EF4-FFF2-40B4-BE49-F238E27FC236}">
                <a16:creationId xmlns:a16="http://schemas.microsoft.com/office/drawing/2014/main" id="{B6C5820C-F8EE-3246-B142-FFED5FB6CC11}"/>
              </a:ext>
            </a:extLst>
          </p:cNvPr>
          <p:cNvSpPr>
            <a:spLocks noGrp="1"/>
          </p:cNvSpPr>
          <p:nvPr>
            <p:ph type="body" sz="quarter" idx="16" hasCustomPrompt="1"/>
          </p:nvPr>
        </p:nvSpPr>
        <p:spPr>
          <a:xfrm>
            <a:off x="541867" y="5570433"/>
            <a:ext cx="7993516" cy="357620"/>
          </a:xfrm>
          <a:prstGeom prst="rect">
            <a:avLst/>
          </a:prstGeom>
        </p:spPr>
        <p:txBody>
          <a:bodyPr lIns="0" tIns="0" rIns="0" bIns="0">
            <a:spAutoFit/>
          </a:bodyPr>
          <a:lstStyle>
            <a:lvl1pPr marL="0" indent="0">
              <a:lnSpc>
                <a:spcPct val="110000"/>
              </a:lnSpc>
              <a:buNone/>
              <a:defRPr sz="2267">
                <a:latin typeface="Neue Haas Grotesk Text Pro" panose="020B0504020202020204" pitchFamily="34" charset="0"/>
              </a:defRPr>
            </a:lvl1pPr>
            <a:lvl2pPr marL="609570" indent="0">
              <a:buNone/>
              <a:defRPr sz="2267"/>
            </a:lvl2pPr>
            <a:lvl3pPr marL="1219140" indent="0">
              <a:buNone/>
              <a:defRPr sz="2267"/>
            </a:lvl3pPr>
            <a:lvl4pPr marL="1828709" indent="0">
              <a:buNone/>
              <a:defRPr sz="2267"/>
            </a:lvl4pPr>
            <a:lvl5pPr marL="2438278" indent="0">
              <a:buNone/>
              <a:defRPr sz="2267"/>
            </a:lvl5pPr>
          </a:lstStyle>
          <a:p>
            <a:pPr lvl="0"/>
            <a:r>
              <a:rPr lang="en-US"/>
              <a:t>We look forward to a remarkable partnership</a:t>
            </a:r>
          </a:p>
        </p:txBody>
      </p:sp>
      <p:sp>
        <p:nvSpPr>
          <p:cNvPr id="14" name="Picture Placeholder 9">
            <a:extLst>
              <a:ext uri="{FF2B5EF4-FFF2-40B4-BE49-F238E27FC236}">
                <a16:creationId xmlns:a16="http://schemas.microsoft.com/office/drawing/2014/main" id="{0B66A21A-9D79-524A-B906-23C0AD672E42}"/>
              </a:ext>
            </a:extLst>
          </p:cNvPr>
          <p:cNvSpPr>
            <a:spLocks noGrp="1"/>
          </p:cNvSpPr>
          <p:nvPr>
            <p:ph type="pic" sz="quarter" idx="17" hasCustomPrompt="1"/>
          </p:nvPr>
        </p:nvSpPr>
        <p:spPr>
          <a:xfrm>
            <a:off x="9602479" y="387560"/>
            <a:ext cx="2266805" cy="577849"/>
          </a:xfrm>
          <a:prstGeom prst="rect">
            <a:avLst/>
          </a:prstGeom>
        </p:spPr>
        <p:txBody>
          <a:bodyPr lIns="0" tIns="0" rIns="0" bIns="0" anchor="ctr">
            <a:noAutofit/>
          </a:bodyPr>
          <a:lstStyle>
            <a:lvl1pPr marL="0" indent="0" algn="r">
              <a:buNone/>
              <a:defRPr sz="1867">
                <a:solidFill>
                  <a:schemeClr val="bg2">
                    <a:lumMod val="50000"/>
                  </a:schemeClr>
                </a:solidFill>
                <a:latin typeface="Neue Haas Grotesk Text Pro" panose="020B0504020202020204" pitchFamily="34" charset="0"/>
              </a:defRPr>
            </a:lvl1pPr>
          </a:lstStyle>
          <a:p>
            <a:r>
              <a:rPr lang="en-US" dirty="0"/>
              <a:t>Partner logo</a:t>
            </a:r>
          </a:p>
        </p:txBody>
      </p:sp>
    </p:spTree>
    <p:extLst>
      <p:ext uri="{BB962C8B-B14F-4D97-AF65-F5344CB8AC3E}">
        <p14:creationId xmlns:p14="http://schemas.microsoft.com/office/powerpoint/2010/main" val="4135560314"/>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CLOSING - Purple + Thank You">
    <p:bg>
      <p:bgPr>
        <a:solidFill>
          <a:schemeClr val="bg1"/>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ABDC5A96-024B-9A4C-BE99-A43261583960}"/>
              </a:ext>
            </a:extLst>
          </p:cNvPr>
          <p:cNvGrpSpPr/>
          <p:nvPr userDrawn="1"/>
        </p:nvGrpSpPr>
        <p:grpSpPr>
          <a:xfrm>
            <a:off x="2" y="-2"/>
            <a:ext cx="12191999" cy="6858003"/>
            <a:chOff x="101154" y="-72605"/>
            <a:chExt cx="7369620" cy="4145411"/>
          </a:xfrm>
        </p:grpSpPr>
        <p:sp>
          <p:nvSpPr>
            <p:cNvPr id="16" name="Rectangle 15">
              <a:extLst>
                <a:ext uri="{FF2B5EF4-FFF2-40B4-BE49-F238E27FC236}">
                  <a16:creationId xmlns:a16="http://schemas.microsoft.com/office/drawing/2014/main" id="{FADEAD2C-B2AB-3C48-A0BF-C3B7503F4BFE}"/>
                </a:ext>
              </a:extLst>
            </p:cNvPr>
            <p:cNvSpPr/>
            <p:nvPr/>
          </p:nvSpPr>
          <p:spPr>
            <a:xfrm>
              <a:off x="101154" y="-72605"/>
              <a:ext cx="7369620" cy="4145411"/>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noAutofit/>
            </a:bodyPr>
            <a:lstStyle/>
            <a:p>
              <a:pPr algn="ctr"/>
              <a:endParaRPr lang="en-US" sz="1800" dirty="0">
                <a:solidFill>
                  <a:srgbClr val="00AAC6"/>
                </a:solidFill>
                <a:latin typeface="Neue Haas Grotesk Text Pro" panose="020B0504020202020204" pitchFamily="34" charset="0"/>
              </a:endParaRPr>
            </a:p>
          </p:txBody>
        </p:sp>
        <p:pic>
          <p:nvPicPr>
            <p:cNvPr id="17" name="Graphic 16">
              <a:extLst>
                <a:ext uri="{FF2B5EF4-FFF2-40B4-BE49-F238E27FC236}">
                  <a16:creationId xmlns:a16="http://schemas.microsoft.com/office/drawing/2014/main" id="{9D76561E-393D-1943-BE4B-7014BC9179A5}"/>
                </a:ext>
              </a:extLst>
            </p:cNvPr>
            <p:cNvPicPr>
              <a:picLocks noChangeAspect="1"/>
            </p:cNvPicPr>
            <p:nvPr/>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502289" y="221418"/>
              <a:ext cx="1479804" cy="236769"/>
            </a:xfrm>
            <a:prstGeom prst="rect">
              <a:avLst/>
            </a:prstGeom>
          </p:spPr>
        </p:pic>
      </p:grpSp>
      <p:sp>
        <p:nvSpPr>
          <p:cNvPr id="23" name="TextBox 22">
            <a:extLst>
              <a:ext uri="{FF2B5EF4-FFF2-40B4-BE49-F238E27FC236}">
                <a16:creationId xmlns:a16="http://schemas.microsoft.com/office/drawing/2014/main" id="{3F18D371-3647-C14A-9FFF-F1D62D2E1F03}"/>
              </a:ext>
            </a:extLst>
          </p:cNvPr>
          <p:cNvSpPr txBox="1"/>
          <p:nvPr userDrawn="1"/>
        </p:nvSpPr>
        <p:spPr>
          <a:xfrm>
            <a:off x="600374" y="6410443"/>
            <a:ext cx="9091169" cy="230405"/>
          </a:xfrm>
          <a:prstGeom prst="rect">
            <a:avLst/>
          </a:prstGeom>
          <a:noFill/>
        </p:spPr>
        <p:txBody>
          <a:bodyPr wrap="square" lIns="0" bIns="0" rtlCol="0" anchor="b" anchorCtr="0">
            <a:noAutofit/>
          </a:bodyPr>
          <a:lstStyle/>
          <a:p>
            <a:pPr>
              <a:lnSpc>
                <a:spcPct val="130000"/>
              </a:lnSpc>
            </a:pPr>
            <a:r>
              <a:rPr lang="en-US" sz="800" dirty="0">
                <a:solidFill>
                  <a:schemeClr val="bg1"/>
                </a:solidFill>
                <a:latin typeface="Neue Haas Grotesk Text Pro" panose="020B0504020202020204" pitchFamily="34" charset="0"/>
                <a:cs typeface="Arial" pitchFamily="34" charset="0"/>
              </a:rPr>
              <a:t>Copyright © 2022 HealthEquity, Inc. All rights reserved.  |  HealthEquity does not provide legal, tax or financial advice.</a:t>
            </a:r>
          </a:p>
        </p:txBody>
      </p:sp>
      <p:sp>
        <p:nvSpPr>
          <p:cNvPr id="10" name="Title 1">
            <a:extLst>
              <a:ext uri="{FF2B5EF4-FFF2-40B4-BE49-F238E27FC236}">
                <a16:creationId xmlns:a16="http://schemas.microsoft.com/office/drawing/2014/main" id="{4045F82F-B689-6045-ADF2-08EF38618930}"/>
              </a:ext>
            </a:extLst>
          </p:cNvPr>
          <p:cNvSpPr>
            <a:spLocks noGrp="1"/>
          </p:cNvSpPr>
          <p:nvPr>
            <p:ph type="title" hasCustomPrompt="1"/>
          </p:nvPr>
        </p:nvSpPr>
        <p:spPr>
          <a:xfrm>
            <a:off x="541009" y="4418247"/>
            <a:ext cx="7993393" cy="1060548"/>
          </a:xfrm>
          <a:prstGeom prst="rect">
            <a:avLst/>
          </a:prstGeom>
        </p:spPr>
        <p:txBody>
          <a:bodyPr wrap="square" lIns="0" rIns="0" anchor="b" anchorCtr="0">
            <a:spAutoFit/>
          </a:bodyPr>
          <a:lstStyle>
            <a:lvl1pPr algn="l">
              <a:lnSpc>
                <a:spcPct val="110000"/>
              </a:lnSpc>
              <a:defRPr sz="6667" b="1" cap="none" baseline="0">
                <a:solidFill>
                  <a:schemeClr val="bg1"/>
                </a:solidFill>
                <a:latin typeface="Neue Haas Grotesk Text Pro" panose="020B0504020202020204" pitchFamily="34" charset="0"/>
              </a:defRPr>
            </a:lvl1pPr>
          </a:lstStyle>
          <a:p>
            <a:r>
              <a:rPr lang="en-US"/>
              <a:t>Thank you.</a:t>
            </a:r>
          </a:p>
        </p:txBody>
      </p:sp>
      <p:sp>
        <p:nvSpPr>
          <p:cNvPr id="11" name="Text Placeholder 2">
            <a:extLst>
              <a:ext uri="{FF2B5EF4-FFF2-40B4-BE49-F238E27FC236}">
                <a16:creationId xmlns:a16="http://schemas.microsoft.com/office/drawing/2014/main" id="{B6C5820C-F8EE-3246-B142-FFED5FB6CC11}"/>
              </a:ext>
            </a:extLst>
          </p:cNvPr>
          <p:cNvSpPr>
            <a:spLocks noGrp="1"/>
          </p:cNvSpPr>
          <p:nvPr>
            <p:ph type="body" sz="quarter" idx="16" hasCustomPrompt="1"/>
          </p:nvPr>
        </p:nvSpPr>
        <p:spPr>
          <a:xfrm>
            <a:off x="541867" y="5570433"/>
            <a:ext cx="7993516" cy="357620"/>
          </a:xfrm>
          <a:prstGeom prst="rect">
            <a:avLst/>
          </a:prstGeom>
        </p:spPr>
        <p:txBody>
          <a:bodyPr lIns="0" tIns="0" rIns="0" bIns="0">
            <a:spAutoFit/>
          </a:bodyPr>
          <a:lstStyle>
            <a:lvl1pPr marL="0" indent="0">
              <a:lnSpc>
                <a:spcPct val="110000"/>
              </a:lnSpc>
              <a:buNone/>
              <a:defRPr sz="2267">
                <a:solidFill>
                  <a:schemeClr val="bg1"/>
                </a:solidFill>
                <a:latin typeface="Neue Haas Grotesk Text Pro" panose="020B0504020202020204" pitchFamily="34" charset="0"/>
              </a:defRPr>
            </a:lvl1pPr>
            <a:lvl2pPr marL="609570" indent="0">
              <a:buNone/>
              <a:defRPr sz="2267"/>
            </a:lvl2pPr>
            <a:lvl3pPr marL="1219140" indent="0">
              <a:buNone/>
              <a:defRPr sz="2267"/>
            </a:lvl3pPr>
            <a:lvl4pPr marL="1828709" indent="0">
              <a:buNone/>
              <a:defRPr sz="2267"/>
            </a:lvl4pPr>
            <a:lvl5pPr marL="2438278" indent="0">
              <a:buNone/>
              <a:defRPr sz="2267"/>
            </a:lvl5pPr>
          </a:lstStyle>
          <a:p>
            <a:pPr lvl="0"/>
            <a:r>
              <a:rPr lang="en-US"/>
              <a:t>We look forward to a remarkable partnership</a:t>
            </a:r>
          </a:p>
        </p:txBody>
      </p:sp>
    </p:spTree>
    <p:extLst>
      <p:ext uri="{BB962C8B-B14F-4D97-AF65-F5344CB8AC3E}">
        <p14:creationId xmlns:p14="http://schemas.microsoft.com/office/powerpoint/2010/main" val="2268820048"/>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CLOSING - Purple">
    <p:spTree>
      <p:nvGrpSpPr>
        <p:cNvPr id="1" name=""/>
        <p:cNvGrpSpPr/>
        <p:nvPr/>
      </p:nvGrpSpPr>
      <p:grpSpPr>
        <a:xfrm>
          <a:off x="0" y="0"/>
          <a:ext cx="0" cy="0"/>
          <a:chOff x="0" y="0"/>
          <a:chExt cx="0" cy="0"/>
        </a:xfrm>
      </p:grpSpPr>
      <p:sp>
        <p:nvSpPr>
          <p:cNvPr id="4" name="Rectangle 3"/>
          <p:cNvSpPr/>
          <p:nvPr userDrawn="1"/>
        </p:nvSpPr>
        <p:spPr>
          <a:xfrm>
            <a:off x="0" y="0"/>
            <a:ext cx="12192000" cy="6858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dirty="0">
              <a:solidFill>
                <a:srgbClr val="00AAC6"/>
              </a:solidFill>
              <a:latin typeface="Neue Haas Grotesk Text Pro" panose="020B0504020202020204" pitchFamily="34" charset="0"/>
            </a:endParaRPr>
          </a:p>
        </p:txBody>
      </p:sp>
      <p:pic>
        <p:nvPicPr>
          <p:cNvPr id="3" name="Graphic 2">
            <a:extLst>
              <a:ext uri="{FF2B5EF4-FFF2-40B4-BE49-F238E27FC236}">
                <a16:creationId xmlns:a16="http://schemas.microsoft.com/office/drawing/2014/main" id="{41877D62-6244-F74D-BB2E-F9E25F28E230}"/>
              </a:ext>
            </a:extLst>
          </p:cNvPr>
          <p:cNvPicPr>
            <a:picLocks noChangeAspect="1"/>
          </p:cNvPicPr>
          <p:nvPr userDrawn="1"/>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3962400" y="3116200"/>
            <a:ext cx="4267200" cy="682752"/>
          </a:xfrm>
          <a:prstGeom prst="rect">
            <a:avLst/>
          </a:prstGeom>
        </p:spPr>
      </p:pic>
    </p:spTree>
    <p:extLst>
      <p:ext uri="{BB962C8B-B14F-4D97-AF65-F5344CB8AC3E}">
        <p14:creationId xmlns:p14="http://schemas.microsoft.com/office/powerpoint/2010/main" val="2948166230"/>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userDrawn="1">
  <p:cSld name="Content slide">
    <p:spTree>
      <p:nvGrpSpPr>
        <p:cNvPr id="1" name=""/>
        <p:cNvGrpSpPr/>
        <p:nvPr/>
      </p:nvGrpSpPr>
      <p:grpSpPr>
        <a:xfrm>
          <a:off x="0" y="0"/>
          <a:ext cx="0" cy="0"/>
          <a:chOff x="0" y="0"/>
          <a:chExt cx="0" cy="0"/>
        </a:xfrm>
      </p:grpSpPr>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853442" y="365761"/>
            <a:ext cx="10836993" cy="1401089"/>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b="1" i="0" smtClean="0">
                <a:effectLst/>
                <a:latin typeface="NeueHaasGroteskText Pro" panose="020B0504020202020204" pitchFamily="34" charset="77"/>
              </a:defRPr>
            </a:lvl1pPr>
          </a:lstStyle>
          <a:p>
            <a:pPr>
              <a:lnSpc>
                <a:spcPct val="110000"/>
              </a:lnSpc>
            </a:pPr>
            <a:r>
              <a:rPr lang="en-US" sz="4267">
                <a:latin typeface="Neue Haas Grotesk Text Pro" panose="020B0504020202020204" pitchFamily="34" charset="77"/>
              </a:rPr>
              <a:t>Lorem ipsum dolor sit </a:t>
            </a:r>
            <a:r>
              <a:rPr lang="en-US" sz="4267" err="1">
                <a:latin typeface="Neue Haas Grotesk Text Pro" panose="020B0504020202020204" pitchFamily="34" charset="77"/>
              </a:rPr>
              <a:t>amet</a:t>
            </a:r>
            <a:r>
              <a:rPr lang="en-US" sz="4267">
                <a:latin typeface="Neue Haas Grotesk Text Pro" panose="020B0504020202020204" pitchFamily="34" charset="77"/>
              </a:rPr>
              <a:t>, </a:t>
            </a:r>
            <a:r>
              <a:rPr lang="en-US" sz="4267" err="1">
                <a:latin typeface="Neue Haas Grotesk Text Pro" panose="020B0504020202020204" pitchFamily="34" charset="77"/>
              </a:rPr>
              <a:t>consectetur</a:t>
            </a:r>
            <a:r>
              <a:rPr lang="en-US" sz="4267">
                <a:latin typeface="Neue Haas Grotesk Text Pro" panose="020B0504020202020204" pitchFamily="34" charset="77"/>
              </a:rPr>
              <a:t> </a:t>
            </a:r>
            <a:r>
              <a:rPr lang="en-US" sz="4267" err="1">
                <a:latin typeface="Neue Haas Grotesk Text Pro" panose="020B0504020202020204" pitchFamily="34" charset="77"/>
              </a:rPr>
              <a:t>adipiscing</a:t>
            </a:r>
            <a:r>
              <a:rPr lang="en-US" sz="4267">
                <a:latin typeface="Neue Haas Grotesk Text Pro" panose="020B0504020202020204" pitchFamily="34" charset="77"/>
              </a:rPr>
              <a:t> </a:t>
            </a:r>
            <a:r>
              <a:rPr lang="en-US" sz="4267" err="1">
                <a:latin typeface="Neue Haas Grotesk Text Pro" panose="020B0504020202020204" pitchFamily="34" charset="77"/>
              </a:rPr>
              <a:t>elit</a:t>
            </a:r>
            <a:r>
              <a:rPr lang="en-US" sz="4267">
                <a:latin typeface="Neue Haas Grotesk Text Pro" panose="020B0504020202020204" pitchFamily="34" charset="77"/>
              </a:rPr>
              <a:t>, sed do </a:t>
            </a:r>
            <a:r>
              <a:rPr lang="en-US" sz="4267" err="1">
                <a:latin typeface="Neue Haas Grotesk Text Pro" panose="020B0504020202020204" pitchFamily="34" charset="77"/>
              </a:rPr>
              <a:t>eiusmod</a:t>
            </a:r>
            <a:endParaRPr lang="en-US" sz="4267">
              <a:latin typeface="Neue Haas Grotesk Text Pro" panose="020B0504020202020204" pitchFamily="34" charset="77"/>
            </a:endParaRPr>
          </a:p>
        </p:txBody>
      </p:sp>
      <p:sp>
        <p:nvSpPr>
          <p:cNvPr id="5" name="Content Placeholder 2">
            <a:extLst>
              <a:ext uri="{FF2B5EF4-FFF2-40B4-BE49-F238E27FC236}">
                <a16:creationId xmlns:a16="http://schemas.microsoft.com/office/drawing/2014/main" id="{E73F3CEC-0F91-E2D9-C447-496F77592B6B}"/>
              </a:ext>
            </a:extLst>
          </p:cNvPr>
          <p:cNvSpPr>
            <a:spLocks noGrp="1"/>
          </p:cNvSpPr>
          <p:nvPr>
            <p:ph sz="quarter" idx="14"/>
          </p:nvPr>
        </p:nvSpPr>
        <p:spPr>
          <a:xfrm>
            <a:off x="853018" y="2076452"/>
            <a:ext cx="10837333" cy="1893937"/>
          </a:xfrm>
        </p:spPr>
        <p:txBody>
          <a:bodyPr/>
          <a:lstStyle>
            <a:lvl1pPr>
              <a:defRPr>
                <a:latin typeface="NeueHaasGroteskText Pro" panose="020B0504020202020204" pitchFamily="34" charset="77"/>
              </a:defRPr>
            </a:lvl1pPr>
            <a:lvl2pPr>
              <a:defRPr>
                <a:latin typeface="NeueHaasGroteskText Pro" panose="020B0504020202020204" pitchFamily="34" charset="77"/>
              </a:defRPr>
            </a:lvl2pPr>
            <a:lvl3pPr>
              <a:defRPr>
                <a:latin typeface="NeueHaasGroteskText Pro" panose="020B0504020202020204" pitchFamily="34" charset="77"/>
              </a:defRPr>
            </a:lvl3pPr>
            <a:lvl4pPr>
              <a:defRPr>
                <a:latin typeface="NeueHaasGroteskText Pro" panose="020B0504020202020204" pitchFamily="34" charset="77"/>
              </a:defRPr>
            </a:lvl4pPr>
            <a:lvl5pPr>
              <a:defRPr>
                <a:latin typeface="NeueHaasGroteskText Pro" panose="020B0504020202020204" pitchFamily="34" charset="77"/>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Content Placeholder 3">
            <a:extLst>
              <a:ext uri="{FF2B5EF4-FFF2-40B4-BE49-F238E27FC236}">
                <a16:creationId xmlns:a16="http://schemas.microsoft.com/office/drawing/2014/main" id="{5DFE0DC6-BB45-8CE2-95F1-6E0CEEC88158}"/>
              </a:ext>
            </a:extLst>
          </p:cNvPr>
          <p:cNvSpPr>
            <a:spLocks noGrp="1"/>
          </p:cNvSpPr>
          <p:nvPr>
            <p:ph sz="quarter" idx="15" hasCustomPrompt="1"/>
          </p:nvPr>
        </p:nvSpPr>
        <p:spPr>
          <a:xfrm>
            <a:off x="853017" y="6531734"/>
            <a:ext cx="10744200" cy="147156"/>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2964425658"/>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userDrawn="1">
  <p:cSld name="BLANK + Disclosure + Page">
    <p:spTree>
      <p:nvGrpSpPr>
        <p:cNvPr id="1" name=""/>
        <p:cNvGrpSpPr/>
        <p:nvPr/>
      </p:nvGrpSpPr>
      <p:grpSpPr>
        <a:xfrm>
          <a:off x="0" y="0"/>
          <a:ext cx="0" cy="0"/>
          <a:chOff x="0" y="0"/>
          <a:chExt cx="0" cy="0"/>
        </a:xfrm>
      </p:grpSpPr>
      <p:sp>
        <p:nvSpPr>
          <p:cNvPr id="3" name="Content Placeholder 3">
            <a:extLst>
              <a:ext uri="{FF2B5EF4-FFF2-40B4-BE49-F238E27FC236}">
                <a16:creationId xmlns:a16="http://schemas.microsoft.com/office/drawing/2014/main" id="{4442E58A-0581-3646-09F2-4C15AB720518}"/>
              </a:ext>
            </a:extLst>
          </p:cNvPr>
          <p:cNvSpPr>
            <a:spLocks noGrp="1"/>
          </p:cNvSpPr>
          <p:nvPr>
            <p:ph sz="quarter" idx="15" hasCustomPrompt="1"/>
          </p:nvPr>
        </p:nvSpPr>
        <p:spPr>
          <a:xfrm>
            <a:off x="853017" y="6531734"/>
            <a:ext cx="10744200"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164613268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 2 images (H)">
    <p:bg>
      <p:bgPr>
        <a:solidFill>
          <a:schemeClr val="bg1"/>
        </a:solidFill>
        <a:effectLst/>
      </p:bgPr>
    </p:bg>
    <p:spTree>
      <p:nvGrpSpPr>
        <p:cNvPr id="1" name=""/>
        <p:cNvGrpSpPr/>
        <p:nvPr/>
      </p:nvGrpSpPr>
      <p:grpSpPr>
        <a:xfrm>
          <a:off x="0" y="0"/>
          <a:ext cx="0" cy="0"/>
          <a:chOff x="0" y="0"/>
          <a:chExt cx="0" cy="0"/>
        </a:xfrm>
      </p:grpSpPr>
      <p:sp>
        <p:nvSpPr>
          <p:cNvPr id="24" name="Picture Placeholder 2">
            <a:extLst>
              <a:ext uri="{FF2B5EF4-FFF2-40B4-BE49-F238E27FC236}">
                <a16:creationId xmlns:a16="http://schemas.microsoft.com/office/drawing/2014/main" id="{9CD4494C-F65E-2340-9989-DF19C098491B}"/>
              </a:ext>
            </a:extLst>
          </p:cNvPr>
          <p:cNvSpPr>
            <a:spLocks noGrp="1"/>
          </p:cNvSpPr>
          <p:nvPr>
            <p:ph type="pic" idx="15" hasCustomPrompt="1"/>
          </p:nvPr>
        </p:nvSpPr>
        <p:spPr>
          <a:xfrm>
            <a:off x="8875046" y="1279435"/>
            <a:ext cx="3316937" cy="2266808"/>
          </a:xfrm>
          <a:prstGeom prst="rect">
            <a:avLst/>
          </a:prstGeom>
          <a:solidFill>
            <a:schemeClr val="bg2"/>
          </a:solidFill>
        </p:spPr>
        <p:txBody>
          <a:bodyPr anchor="ctr">
            <a:noAutofit/>
          </a:bodyPr>
          <a:lstStyle>
            <a:lvl1pPr marL="0" indent="0" algn="ctr">
              <a:buNone/>
              <a:defRPr sz="1867">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dirty="0"/>
              <a:t>Insert picture</a:t>
            </a:r>
          </a:p>
        </p:txBody>
      </p:sp>
      <p:cxnSp>
        <p:nvCxnSpPr>
          <p:cNvPr id="20" name="Straight Connector 19">
            <a:extLst>
              <a:ext uri="{FF2B5EF4-FFF2-40B4-BE49-F238E27FC236}">
                <a16:creationId xmlns:a16="http://schemas.microsoft.com/office/drawing/2014/main" id="{B4334499-DEBA-D045-B991-ADA1708C95F6}"/>
              </a:ext>
            </a:extLst>
          </p:cNvPr>
          <p:cNvCxnSpPr>
            <a:cxnSpLocks/>
          </p:cNvCxnSpPr>
          <p:nvPr userDrawn="1"/>
        </p:nvCxnSpPr>
        <p:spPr>
          <a:xfrm rot="16200000">
            <a:off x="6975870" y="5314125"/>
            <a:ext cx="1450323" cy="0"/>
          </a:xfrm>
          <a:prstGeom prst="line">
            <a:avLst/>
          </a:prstGeom>
          <a:ln w="152400">
            <a:solidFill>
              <a:schemeClr val="tx2"/>
            </a:solidFill>
          </a:ln>
          <a:effectLst/>
        </p:spPr>
        <p:style>
          <a:lnRef idx="2">
            <a:schemeClr val="accent1"/>
          </a:lnRef>
          <a:fillRef idx="0">
            <a:schemeClr val="accent1"/>
          </a:fillRef>
          <a:effectRef idx="1">
            <a:schemeClr val="accent1"/>
          </a:effectRef>
          <a:fontRef idx="minor">
            <a:schemeClr val="tx1"/>
          </a:fontRef>
        </p:style>
      </p:cxnSp>
      <p:sp>
        <p:nvSpPr>
          <p:cNvPr id="22" name="Picture Placeholder 2">
            <a:extLst>
              <a:ext uri="{FF2B5EF4-FFF2-40B4-BE49-F238E27FC236}">
                <a16:creationId xmlns:a16="http://schemas.microsoft.com/office/drawing/2014/main" id="{ABF56450-0203-B842-99C9-D8AB7F517B74}"/>
              </a:ext>
            </a:extLst>
          </p:cNvPr>
          <p:cNvSpPr>
            <a:spLocks noGrp="1"/>
          </p:cNvSpPr>
          <p:nvPr>
            <p:ph type="pic" idx="1" hasCustomPrompt="1"/>
          </p:nvPr>
        </p:nvSpPr>
        <p:spPr>
          <a:xfrm>
            <a:off x="7793797" y="3764133"/>
            <a:ext cx="4398187" cy="2266808"/>
          </a:xfrm>
          <a:prstGeom prst="rect">
            <a:avLst/>
          </a:prstGeom>
          <a:solidFill>
            <a:schemeClr val="bg2"/>
          </a:solidFill>
        </p:spPr>
        <p:txBody>
          <a:bodyPr anchor="ctr">
            <a:noAutofit/>
          </a:bodyPr>
          <a:lstStyle>
            <a:lvl1pPr marL="0" indent="0" algn="ctr">
              <a:buNone/>
              <a:defRPr sz="1867">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dirty="0"/>
              <a:t>Insert picture</a:t>
            </a:r>
          </a:p>
        </p:txBody>
      </p:sp>
      <p:grpSp>
        <p:nvGrpSpPr>
          <p:cNvPr id="12" name="Group 11">
            <a:extLst>
              <a:ext uri="{FF2B5EF4-FFF2-40B4-BE49-F238E27FC236}">
                <a16:creationId xmlns:a16="http://schemas.microsoft.com/office/drawing/2014/main" id="{ABDC5A96-024B-9A4C-BE99-A43261583960}"/>
              </a:ext>
            </a:extLst>
          </p:cNvPr>
          <p:cNvGrpSpPr/>
          <p:nvPr userDrawn="1"/>
        </p:nvGrpSpPr>
        <p:grpSpPr>
          <a:xfrm>
            <a:off x="2" y="-1"/>
            <a:ext cx="3781063" cy="1286617"/>
            <a:chOff x="101154" y="-72605"/>
            <a:chExt cx="2285515" cy="777713"/>
          </a:xfrm>
        </p:grpSpPr>
        <p:sp>
          <p:nvSpPr>
            <p:cNvPr id="16" name="Rectangle 15">
              <a:extLst>
                <a:ext uri="{FF2B5EF4-FFF2-40B4-BE49-F238E27FC236}">
                  <a16:creationId xmlns:a16="http://schemas.microsoft.com/office/drawing/2014/main" id="{FADEAD2C-B2AB-3C48-A0BF-C3B7503F4BFE}"/>
                </a:ext>
              </a:extLst>
            </p:cNvPr>
            <p:cNvSpPr/>
            <p:nvPr/>
          </p:nvSpPr>
          <p:spPr>
            <a:xfrm>
              <a:off x="101154" y="-72605"/>
              <a:ext cx="2285515" cy="777713"/>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noAutofit/>
            </a:bodyPr>
            <a:lstStyle/>
            <a:p>
              <a:pPr algn="ctr"/>
              <a:endParaRPr lang="en-US" sz="1800" dirty="0">
                <a:solidFill>
                  <a:srgbClr val="00AAC6"/>
                </a:solidFill>
                <a:latin typeface="Neue Haas Grotesk Text Pro" panose="020B0504020202020204" pitchFamily="34" charset="0"/>
              </a:endParaRPr>
            </a:p>
          </p:txBody>
        </p:sp>
        <p:pic>
          <p:nvPicPr>
            <p:cNvPr id="17" name="Graphic 16">
              <a:extLst>
                <a:ext uri="{FF2B5EF4-FFF2-40B4-BE49-F238E27FC236}">
                  <a16:creationId xmlns:a16="http://schemas.microsoft.com/office/drawing/2014/main" id="{9D76561E-393D-1943-BE4B-7014BC9179A5}"/>
                </a:ext>
              </a:extLst>
            </p:cNvPr>
            <p:cNvPicPr>
              <a:picLocks noChangeAspect="1"/>
            </p:cNvPicPr>
            <p:nvPr/>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502289" y="221418"/>
              <a:ext cx="1479804" cy="236769"/>
            </a:xfrm>
            <a:prstGeom prst="rect">
              <a:avLst/>
            </a:prstGeom>
          </p:spPr>
        </p:pic>
      </p:grpSp>
      <p:sp>
        <p:nvSpPr>
          <p:cNvPr id="25" name="Picture Placeholder 9">
            <a:extLst>
              <a:ext uri="{FF2B5EF4-FFF2-40B4-BE49-F238E27FC236}">
                <a16:creationId xmlns:a16="http://schemas.microsoft.com/office/drawing/2014/main" id="{FD0C66DE-E34E-3A49-902F-16943DA6670D}"/>
              </a:ext>
            </a:extLst>
          </p:cNvPr>
          <p:cNvSpPr>
            <a:spLocks noGrp="1"/>
          </p:cNvSpPr>
          <p:nvPr>
            <p:ph type="pic" sz="quarter" idx="16" hasCustomPrompt="1"/>
          </p:nvPr>
        </p:nvSpPr>
        <p:spPr>
          <a:xfrm>
            <a:off x="9602479" y="387560"/>
            <a:ext cx="2266805" cy="577849"/>
          </a:xfrm>
          <a:prstGeom prst="rect">
            <a:avLst/>
          </a:prstGeom>
        </p:spPr>
        <p:txBody>
          <a:bodyPr lIns="0" tIns="0" rIns="0" bIns="0" anchor="ctr">
            <a:noAutofit/>
          </a:bodyPr>
          <a:lstStyle>
            <a:lvl1pPr marL="0" indent="0" algn="r">
              <a:buNone/>
              <a:defRPr sz="1867">
                <a:solidFill>
                  <a:schemeClr val="bg2">
                    <a:lumMod val="50000"/>
                  </a:schemeClr>
                </a:solidFill>
                <a:latin typeface="Neue Haas Grotesk Text Pro" panose="020B0504020202020204" pitchFamily="34" charset="0"/>
              </a:defRPr>
            </a:lvl1pPr>
          </a:lstStyle>
          <a:p>
            <a:r>
              <a:rPr lang="en-US" dirty="0"/>
              <a:t>Partner logo</a:t>
            </a:r>
          </a:p>
        </p:txBody>
      </p:sp>
      <p:sp>
        <p:nvSpPr>
          <p:cNvPr id="13" name="Title 1">
            <a:extLst>
              <a:ext uri="{FF2B5EF4-FFF2-40B4-BE49-F238E27FC236}">
                <a16:creationId xmlns:a16="http://schemas.microsoft.com/office/drawing/2014/main" id="{E77537ED-95F1-0745-9953-810BEC93817B}"/>
              </a:ext>
            </a:extLst>
          </p:cNvPr>
          <p:cNvSpPr>
            <a:spLocks noGrp="1"/>
          </p:cNvSpPr>
          <p:nvPr>
            <p:ph type="title" hasCustomPrompt="1"/>
          </p:nvPr>
        </p:nvSpPr>
        <p:spPr>
          <a:xfrm>
            <a:off x="593413" y="2865747"/>
            <a:ext cx="6375303" cy="3317576"/>
          </a:xfrm>
          <a:prstGeom prst="rect">
            <a:avLst/>
          </a:prstGeom>
        </p:spPr>
        <p:txBody>
          <a:bodyPr wrap="square" lIns="0" rIns="0" anchor="t" anchorCtr="0">
            <a:spAutoFit/>
          </a:bodyPr>
          <a:lstStyle>
            <a:lvl1pPr algn="l">
              <a:lnSpc>
                <a:spcPct val="110000"/>
              </a:lnSpc>
              <a:defRPr sz="6667" b="1" cap="none" baseline="0">
                <a:solidFill>
                  <a:schemeClr val="tx2"/>
                </a:solidFill>
                <a:latin typeface="Neue Haas Grotesk Text Pro" panose="020B0504020202020204" pitchFamily="34" charset="0"/>
              </a:defRPr>
            </a:lvl1pPr>
          </a:lstStyle>
          <a:p>
            <a:r>
              <a:rPr lang="en-US"/>
              <a:t>Click to add presentation title here</a:t>
            </a:r>
          </a:p>
        </p:txBody>
      </p:sp>
      <p:sp>
        <p:nvSpPr>
          <p:cNvPr id="11" name="Content Placeholder 3">
            <a:extLst>
              <a:ext uri="{FF2B5EF4-FFF2-40B4-BE49-F238E27FC236}">
                <a16:creationId xmlns:a16="http://schemas.microsoft.com/office/drawing/2014/main" id="{560283EE-4C68-E07E-3B25-8DE58BC1E06D}"/>
              </a:ext>
            </a:extLst>
          </p:cNvPr>
          <p:cNvSpPr>
            <a:spLocks noGrp="1"/>
          </p:cNvSpPr>
          <p:nvPr>
            <p:ph sz="quarter" idx="11" hasCustomPrompt="1"/>
          </p:nvPr>
        </p:nvSpPr>
        <p:spPr>
          <a:xfrm>
            <a:off x="601134" y="6320575"/>
            <a:ext cx="6375303" cy="141064"/>
          </a:xfrm>
          <a:prstGeom prst="rect">
            <a:avLst/>
          </a:prstGeom>
        </p:spPr>
        <p:txBody>
          <a:bodyPr wrap="square" anchor="b">
            <a:spAutoFit/>
          </a:bodyPr>
          <a:lstStyle>
            <a:lvl1pPr marL="0" indent="0">
              <a:lnSpc>
                <a:spcPts val="1067"/>
              </a:lnSpc>
              <a:spcBef>
                <a:spcPts val="0"/>
              </a:spcBef>
              <a:spcAft>
                <a:spcPts val="267"/>
              </a:spcAft>
              <a:buNone/>
              <a:defRPr sz="1067" b="1">
                <a:solidFill>
                  <a:schemeClr val="tx1">
                    <a:lumMod val="90000"/>
                    <a:lumOff val="10000"/>
                  </a:schemeClr>
                </a:solidFill>
                <a:latin typeface="Neue Haas Grotesk Text Pro" panose="020B0504020202020204" pitchFamily="34" charset="0"/>
              </a:defRPr>
            </a:lvl1pPr>
            <a:lvl2pPr marL="609570" indent="0">
              <a:buNone/>
              <a:defRPr sz="1467"/>
            </a:lvl2pPr>
            <a:lvl3pPr marL="1219140" indent="0">
              <a:buNone/>
              <a:defRPr sz="1400"/>
            </a:lvl3pPr>
            <a:lvl4pPr marL="1828709" indent="0">
              <a:buNone/>
              <a:defRPr sz="1333"/>
            </a:lvl4pPr>
            <a:lvl5pPr marL="2438278" indent="0">
              <a:buNone/>
              <a:defRPr sz="1333"/>
            </a:lvl5pPr>
          </a:lstStyle>
          <a:p>
            <a:pPr lvl="0"/>
            <a:r>
              <a:rPr lang="en-US"/>
              <a:t>Month Year (Optional)</a:t>
            </a:r>
          </a:p>
        </p:txBody>
      </p:sp>
    </p:spTree>
    <p:extLst>
      <p:ext uri="{BB962C8B-B14F-4D97-AF65-F5344CB8AC3E}">
        <p14:creationId xmlns:p14="http://schemas.microsoft.com/office/powerpoint/2010/main" val="2438336"/>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Title - HealthEquity">
    <p:bg>
      <p:bgPr>
        <a:solidFill>
          <a:schemeClr val="accent1"/>
        </a:solidFill>
        <a:effectLst/>
      </p:bgPr>
    </p:bg>
    <p:spTree>
      <p:nvGrpSpPr>
        <p:cNvPr id="1" name=""/>
        <p:cNvGrpSpPr/>
        <p:nvPr/>
      </p:nvGrpSpPr>
      <p:grpSpPr>
        <a:xfrm>
          <a:off x="0" y="0"/>
          <a:ext cx="0" cy="0"/>
          <a:chOff x="0" y="0"/>
          <a:chExt cx="0" cy="0"/>
        </a:xfrm>
      </p:grpSpPr>
      <p:cxnSp>
        <p:nvCxnSpPr>
          <p:cNvPr id="20" name="Straight Connector 19"/>
          <p:cNvCxnSpPr/>
          <p:nvPr userDrawn="1"/>
        </p:nvCxnSpPr>
        <p:spPr>
          <a:xfrm>
            <a:off x="6086045" y="2452092"/>
            <a:ext cx="0" cy="0"/>
          </a:xfrm>
          <a:prstGeom prst="line">
            <a:avLst/>
          </a:prstGeom>
          <a:ln w="76200" cmpd="sng">
            <a:solidFill>
              <a:schemeClr val="accent2"/>
            </a:solidFill>
          </a:ln>
          <a:effectLst/>
        </p:spPr>
        <p:style>
          <a:lnRef idx="2">
            <a:schemeClr val="accent1"/>
          </a:lnRef>
          <a:fillRef idx="0">
            <a:schemeClr val="accent1"/>
          </a:fillRef>
          <a:effectRef idx="1">
            <a:schemeClr val="accent1"/>
          </a:effectRef>
          <a:fontRef idx="minor">
            <a:schemeClr val="tx1"/>
          </a:fontRef>
        </p:style>
      </p:cxnSp>
      <p:sp>
        <p:nvSpPr>
          <p:cNvPr id="23" name="Rectangle 22"/>
          <p:cNvSpPr/>
          <p:nvPr userDrawn="1"/>
        </p:nvSpPr>
        <p:spPr>
          <a:xfrm>
            <a:off x="7570336" y="6132981"/>
            <a:ext cx="4611709" cy="712759"/>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b"/>
          <a:lstStyle/>
          <a:p>
            <a:pPr algn="ctr"/>
            <a:endParaRPr lang="en-US" sz="2533" b="0" i="0" dirty="0">
              <a:solidFill>
                <a:schemeClr val="accent1"/>
              </a:solidFill>
              <a:latin typeface="Arial" panose="020B0604020202020204" pitchFamily="34" charset="0"/>
            </a:endParaRPr>
          </a:p>
        </p:txBody>
      </p:sp>
      <p:sp>
        <p:nvSpPr>
          <p:cNvPr id="29" name="Title 1">
            <a:extLst>
              <a:ext uri="{FF2B5EF4-FFF2-40B4-BE49-F238E27FC236}">
                <a16:creationId xmlns:a16="http://schemas.microsoft.com/office/drawing/2014/main" id="{DC42BF57-0D9D-8E4D-A345-2ECF68E78A84}"/>
              </a:ext>
            </a:extLst>
          </p:cNvPr>
          <p:cNvSpPr>
            <a:spLocks noGrp="1"/>
          </p:cNvSpPr>
          <p:nvPr>
            <p:ph type="title" hasCustomPrompt="1"/>
          </p:nvPr>
        </p:nvSpPr>
        <p:spPr>
          <a:xfrm>
            <a:off x="1219199" y="2170176"/>
            <a:ext cx="9144000" cy="2072640"/>
          </a:xfrm>
        </p:spPr>
        <p:txBody>
          <a:bodyPr wrap="square" lIns="0" rIns="0" anchor="b" anchorCtr="0">
            <a:spAutoFit/>
          </a:bodyPr>
          <a:lstStyle>
            <a:lvl1pPr algn="l">
              <a:lnSpc>
                <a:spcPct val="90000"/>
              </a:lnSpc>
              <a:defRPr sz="6667" b="1" cap="none" baseline="0">
                <a:solidFill>
                  <a:schemeClr val="bg1"/>
                </a:solidFill>
              </a:defRPr>
            </a:lvl1pPr>
          </a:lstStyle>
          <a:p>
            <a:r>
              <a:rPr lang="en-US"/>
              <a:t>CLICK TO ADD MASTER TITLE STYLE</a:t>
            </a:r>
          </a:p>
        </p:txBody>
      </p:sp>
      <p:sp>
        <p:nvSpPr>
          <p:cNvPr id="31" name="Text Placeholder 37">
            <a:extLst>
              <a:ext uri="{FF2B5EF4-FFF2-40B4-BE49-F238E27FC236}">
                <a16:creationId xmlns:a16="http://schemas.microsoft.com/office/drawing/2014/main" id="{6177A03E-D8F6-064A-AA05-7A280FAAF257}"/>
              </a:ext>
            </a:extLst>
          </p:cNvPr>
          <p:cNvSpPr>
            <a:spLocks noGrp="1"/>
          </p:cNvSpPr>
          <p:nvPr>
            <p:ph type="body" sz="quarter" idx="10" hasCustomPrompt="1"/>
          </p:nvPr>
        </p:nvSpPr>
        <p:spPr>
          <a:xfrm>
            <a:off x="1219200" y="4267201"/>
            <a:ext cx="9144000" cy="584775"/>
          </a:xfrm>
        </p:spPr>
        <p:txBody>
          <a:bodyPr lIns="0" rIns="0">
            <a:spAutoFit/>
          </a:bodyPr>
          <a:lstStyle>
            <a:lvl1pPr marL="0" indent="0" algn="l">
              <a:buNone/>
              <a:defRPr sz="3200">
                <a:solidFill>
                  <a:srgbClr val="FFFFFF"/>
                </a:solidFill>
                <a:latin typeface="Sanchez Slab Bold" panose="02000000000000000000" pitchFamily="2" charset="0"/>
              </a:defRPr>
            </a:lvl1pPr>
            <a:lvl2pPr marL="609570" indent="0">
              <a:buNone/>
              <a:defRPr/>
            </a:lvl2pPr>
            <a:lvl3pPr marL="1219140" indent="0">
              <a:buNone/>
              <a:defRPr/>
            </a:lvl3pPr>
            <a:lvl4pPr marL="1828709" indent="0">
              <a:buNone/>
              <a:defRPr/>
            </a:lvl4pPr>
            <a:lvl5pPr marL="2438278" indent="0">
              <a:buNone/>
              <a:defRPr/>
            </a:lvl5pPr>
          </a:lstStyle>
          <a:p>
            <a:pPr lvl="0"/>
            <a:r>
              <a:rPr lang="en-US"/>
              <a:t>Click to edit subtitle</a:t>
            </a:r>
          </a:p>
        </p:txBody>
      </p:sp>
      <p:pic>
        <p:nvPicPr>
          <p:cNvPr id="32" name="Picture 24">
            <a:extLst>
              <a:ext uri="{FF2B5EF4-FFF2-40B4-BE49-F238E27FC236}">
                <a16:creationId xmlns:a16="http://schemas.microsoft.com/office/drawing/2014/main" id="{E8208FD5-ABF4-4B44-A278-421D81C5413B}"/>
              </a:ext>
            </a:extLst>
          </p:cNvPr>
          <p:cNvPicPr>
            <a:picLocks noChangeAspect="1"/>
          </p:cNvPicPr>
          <p:nvPr userDrawn="1"/>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rcRect/>
          <a:stretch/>
        </p:blipFill>
        <p:spPr>
          <a:xfrm>
            <a:off x="1219200" y="914401"/>
            <a:ext cx="2438400" cy="390143"/>
          </a:xfrm>
          <a:prstGeom prst="rect">
            <a:avLst/>
          </a:prstGeom>
        </p:spPr>
      </p:pic>
      <p:sp>
        <p:nvSpPr>
          <p:cNvPr id="10" name="TextBox 9">
            <a:extLst>
              <a:ext uri="{FF2B5EF4-FFF2-40B4-BE49-F238E27FC236}">
                <a16:creationId xmlns:a16="http://schemas.microsoft.com/office/drawing/2014/main" id="{FF27A2C0-B669-C348-A229-FC0AC9245603}"/>
              </a:ext>
            </a:extLst>
          </p:cNvPr>
          <p:cNvSpPr txBox="1"/>
          <p:nvPr userDrawn="1"/>
        </p:nvSpPr>
        <p:spPr>
          <a:xfrm>
            <a:off x="4955867" y="6035041"/>
            <a:ext cx="6011333" cy="256545"/>
          </a:xfrm>
          <a:prstGeom prst="rect">
            <a:avLst/>
          </a:prstGeom>
          <a:noFill/>
        </p:spPr>
        <p:txBody>
          <a:bodyPr wrap="square" rIns="0" rtlCol="0">
            <a:spAutoFit/>
          </a:bodyPr>
          <a:lstStyle/>
          <a:p>
            <a:pPr algn="r"/>
            <a:r>
              <a:rPr lang="en-US" sz="1067" b="0" i="0" dirty="0">
                <a:solidFill>
                  <a:schemeClr val="bg1"/>
                </a:solidFill>
                <a:latin typeface="Arial" panose="020B0604020202020204" pitchFamily="34" charset="0"/>
                <a:cs typeface="Arial" pitchFamily="34" charset="0"/>
              </a:rPr>
              <a:t>Copyright © 2020 HealthEquity, Inc.</a:t>
            </a:r>
            <a:r>
              <a:rPr lang="en-US" sz="1067" b="0" i="0" baseline="0" dirty="0">
                <a:solidFill>
                  <a:schemeClr val="bg1"/>
                </a:solidFill>
                <a:latin typeface="Arial" panose="020B0604020202020204" pitchFamily="34" charset="0"/>
                <a:cs typeface="Arial" pitchFamily="34" charset="0"/>
              </a:rPr>
              <a:t> All rights reserved.</a:t>
            </a:r>
            <a:endParaRPr lang="en-US" sz="1067" b="0" i="0" dirty="0">
              <a:solidFill>
                <a:schemeClr val="bg1"/>
              </a:solidFill>
              <a:latin typeface="Arial" panose="020B0604020202020204" pitchFamily="34" charset="0"/>
              <a:cs typeface="Arial" pitchFamily="34" charset="0"/>
            </a:endParaRPr>
          </a:p>
        </p:txBody>
      </p:sp>
      <p:sp>
        <p:nvSpPr>
          <p:cNvPr id="11" name="Text Placeholder 37">
            <a:extLst>
              <a:ext uri="{FF2B5EF4-FFF2-40B4-BE49-F238E27FC236}">
                <a16:creationId xmlns:a16="http://schemas.microsoft.com/office/drawing/2014/main" id="{4D6F1E91-12ED-DC4A-AB99-8F48EE06141B}"/>
              </a:ext>
            </a:extLst>
          </p:cNvPr>
          <p:cNvSpPr>
            <a:spLocks noGrp="1"/>
          </p:cNvSpPr>
          <p:nvPr>
            <p:ph type="body" sz="quarter" idx="11" hasCustomPrompt="1"/>
          </p:nvPr>
        </p:nvSpPr>
        <p:spPr>
          <a:xfrm>
            <a:off x="1219200" y="5841837"/>
            <a:ext cx="4876800" cy="502766"/>
          </a:xfrm>
        </p:spPr>
        <p:txBody>
          <a:bodyPr wrap="square" lIns="0" rIns="0" anchor="b">
            <a:spAutoFit/>
          </a:bodyPr>
          <a:lstStyle>
            <a:lvl1pPr marL="0" indent="0" algn="l">
              <a:buNone/>
              <a:defRPr sz="2667">
                <a:solidFill>
                  <a:srgbClr val="FFFFFF"/>
                </a:solidFill>
              </a:defRPr>
            </a:lvl1pPr>
            <a:lvl2pPr marL="609570" indent="0">
              <a:buNone/>
              <a:defRPr/>
            </a:lvl2pPr>
            <a:lvl3pPr marL="1219140" indent="0">
              <a:buNone/>
              <a:defRPr/>
            </a:lvl3pPr>
            <a:lvl4pPr marL="1828709" indent="0">
              <a:buNone/>
              <a:defRPr/>
            </a:lvl4pPr>
            <a:lvl5pPr marL="2438278" indent="0">
              <a:buNone/>
              <a:defRPr/>
            </a:lvl5pPr>
          </a:lstStyle>
          <a:p>
            <a:pPr lvl="0"/>
            <a:r>
              <a:rPr lang="en-US"/>
              <a:t>Month dd, </a:t>
            </a:r>
            <a:r>
              <a:rPr lang="en-US" err="1"/>
              <a:t>yyyy</a:t>
            </a:r>
            <a:endParaRPr lang="en-US"/>
          </a:p>
        </p:txBody>
      </p:sp>
    </p:spTree>
    <p:extLst>
      <p:ext uri="{BB962C8B-B14F-4D97-AF65-F5344CB8AC3E}">
        <p14:creationId xmlns:p14="http://schemas.microsoft.com/office/powerpoint/2010/main" val="1383944204"/>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Title with picture - HealthEquity">
    <p:bg>
      <p:bgPr>
        <a:solidFill>
          <a:schemeClr val="accent1"/>
        </a:solidFill>
        <a:effectLst/>
      </p:bgPr>
    </p:bg>
    <p:spTree>
      <p:nvGrpSpPr>
        <p:cNvPr id="1" name=""/>
        <p:cNvGrpSpPr/>
        <p:nvPr/>
      </p:nvGrpSpPr>
      <p:grpSpPr>
        <a:xfrm>
          <a:off x="0" y="0"/>
          <a:ext cx="0" cy="0"/>
          <a:chOff x="0" y="0"/>
          <a:chExt cx="0" cy="0"/>
        </a:xfrm>
      </p:grpSpPr>
      <p:cxnSp>
        <p:nvCxnSpPr>
          <p:cNvPr id="20" name="Straight Connector 19"/>
          <p:cNvCxnSpPr/>
          <p:nvPr userDrawn="1"/>
        </p:nvCxnSpPr>
        <p:spPr>
          <a:xfrm>
            <a:off x="6086045" y="2452092"/>
            <a:ext cx="0" cy="0"/>
          </a:xfrm>
          <a:prstGeom prst="line">
            <a:avLst/>
          </a:prstGeom>
          <a:ln w="76200" cmpd="sng">
            <a:solidFill>
              <a:schemeClr val="accent2"/>
            </a:solidFill>
          </a:ln>
          <a:effectLst/>
        </p:spPr>
        <p:style>
          <a:lnRef idx="2">
            <a:schemeClr val="accent1"/>
          </a:lnRef>
          <a:fillRef idx="0">
            <a:schemeClr val="accent1"/>
          </a:fillRef>
          <a:effectRef idx="1">
            <a:schemeClr val="accent1"/>
          </a:effectRef>
          <a:fontRef idx="minor">
            <a:schemeClr val="tx1"/>
          </a:fontRef>
        </p:style>
      </p:cxnSp>
      <p:sp>
        <p:nvSpPr>
          <p:cNvPr id="23" name="Rectangle 22"/>
          <p:cNvSpPr/>
          <p:nvPr userDrawn="1"/>
        </p:nvSpPr>
        <p:spPr>
          <a:xfrm>
            <a:off x="7570336" y="6132981"/>
            <a:ext cx="4611709" cy="712759"/>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533" b="0" i="0" dirty="0">
              <a:solidFill>
                <a:schemeClr val="accent1"/>
              </a:solidFill>
              <a:latin typeface="Arial" panose="020B0604020202020204" pitchFamily="34" charset="0"/>
            </a:endParaRPr>
          </a:p>
        </p:txBody>
      </p:sp>
      <p:sp>
        <p:nvSpPr>
          <p:cNvPr id="27" name="Picture Placeholder 2">
            <a:extLst>
              <a:ext uri="{FF2B5EF4-FFF2-40B4-BE49-F238E27FC236}">
                <a16:creationId xmlns:a16="http://schemas.microsoft.com/office/drawing/2014/main" id="{8A46C0CC-9EFA-654D-B2EF-5E3FB8DEEF76}"/>
              </a:ext>
            </a:extLst>
          </p:cNvPr>
          <p:cNvSpPr>
            <a:spLocks noGrp="1"/>
          </p:cNvSpPr>
          <p:nvPr>
            <p:ph type="pic" idx="1" hasCustomPrompt="1"/>
          </p:nvPr>
        </p:nvSpPr>
        <p:spPr>
          <a:xfrm>
            <a:off x="5" y="0"/>
            <a:ext cx="3048000" cy="6851904"/>
          </a:xfrm>
          <a:solidFill>
            <a:schemeClr val="bg2"/>
          </a:solidFill>
        </p:spPr>
        <p:txBody>
          <a:bodyPr anchor="ctr">
            <a:normAutofit/>
          </a:bodyPr>
          <a:lstStyle>
            <a:lvl1pPr marL="0" indent="0" algn="ctr">
              <a:buNone/>
              <a:defRPr sz="3200"/>
            </a:lvl1pPr>
            <a:lvl2pPr marL="609585" indent="0">
              <a:buNone/>
              <a:defRPr sz="3733"/>
            </a:lvl2pPr>
            <a:lvl3pPr marL="1219170" indent="0">
              <a:buNone/>
              <a:defRPr sz="3200"/>
            </a:lvl3pPr>
            <a:lvl4pPr marL="1828754" indent="0">
              <a:buNone/>
              <a:defRPr sz="2667"/>
            </a:lvl4pPr>
            <a:lvl5pPr marL="2438339" indent="0">
              <a:buNone/>
              <a:defRPr sz="2667"/>
            </a:lvl5pPr>
            <a:lvl6pPr marL="3047924" indent="0">
              <a:buNone/>
              <a:defRPr sz="2667"/>
            </a:lvl6pPr>
            <a:lvl7pPr marL="3657509" indent="0">
              <a:buNone/>
              <a:defRPr sz="2667"/>
            </a:lvl7pPr>
            <a:lvl8pPr marL="4267093" indent="0">
              <a:buNone/>
              <a:defRPr sz="2667"/>
            </a:lvl8pPr>
            <a:lvl9pPr marL="4876678" indent="0">
              <a:buNone/>
              <a:defRPr sz="2667"/>
            </a:lvl9pPr>
          </a:lstStyle>
          <a:p>
            <a:r>
              <a:rPr lang="en-US" dirty="0"/>
              <a:t>Insert picture</a:t>
            </a:r>
          </a:p>
        </p:txBody>
      </p:sp>
      <p:sp>
        <p:nvSpPr>
          <p:cNvPr id="15" name="Title 1">
            <a:extLst>
              <a:ext uri="{FF2B5EF4-FFF2-40B4-BE49-F238E27FC236}">
                <a16:creationId xmlns:a16="http://schemas.microsoft.com/office/drawing/2014/main" id="{50BCE4B8-3727-DF42-A4F9-F96FB269C8C3}"/>
              </a:ext>
            </a:extLst>
          </p:cNvPr>
          <p:cNvSpPr>
            <a:spLocks noGrp="1"/>
          </p:cNvSpPr>
          <p:nvPr>
            <p:ph type="title" hasCustomPrompt="1"/>
          </p:nvPr>
        </p:nvSpPr>
        <p:spPr>
          <a:xfrm>
            <a:off x="3657600" y="2170176"/>
            <a:ext cx="7315200" cy="2072640"/>
          </a:xfrm>
        </p:spPr>
        <p:txBody>
          <a:bodyPr wrap="square" lIns="0" rIns="0" anchor="b" anchorCtr="0">
            <a:spAutoFit/>
          </a:bodyPr>
          <a:lstStyle>
            <a:lvl1pPr algn="l">
              <a:lnSpc>
                <a:spcPct val="90000"/>
              </a:lnSpc>
              <a:defRPr sz="6667" b="1" cap="none" baseline="0">
                <a:solidFill>
                  <a:schemeClr val="bg1"/>
                </a:solidFill>
              </a:defRPr>
            </a:lvl1pPr>
          </a:lstStyle>
          <a:p>
            <a:r>
              <a:rPr lang="en-US"/>
              <a:t>Click to add master title style</a:t>
            </a:r>
          </a:p>
        </p:txBody>
      </p:sp>
      <p:sp>
        <p:nvSpPr>
          <p:cNvPr id="16" name="Text Placeholder 37">
            <a:extLst>
              <a:ext uri="{FF2B5EF4-FFF2-40B4-BE49-F238E27FC236}">
                <a16:creationId xmlns:a16="http://schemas.microsoft.com/office/drawing/2014/main" id="{30273B0C-A99F-3A44-9647-0101216BA68C}"/>
              </a:ext>
            </a:extLst>
          </p:cNvPr>
          <p:cNvSpPr>
            <a:spLocks noGrp="1"/>
          </p:cNvSpPr>
          <p:nvPr>
            <p:ph type="body" sz="quarter" idx="10" hasCustomPrompt="1"/>
          </p:nvPr>
        </p:nvSpPr>
        <p:spPr>
          <a:xfrm>
            <a:off x="3657600" y="4267201"/>
            <a:ext cx="7315200" cy="584775"/>
          </a:xfrm>
        </p:spPr>
        <p:txBody>
          <a:bodyPr lIns="0" rIns="0">
            <a:spAutoFit/>
          </a:bodyPr>
          <a:lstStyle>
            <a:lvl1pPr marL="0" indent="0" algn="l">
              <a:buNone/>
              <a:defRPr sz="3200">
                <a:solidFill>
                  <a:srgbClr val="FFFFFF"/>
                </a:solidFill>
              </a:defRPr>
            </a:lvl1pPr>
            <a:lvl2pPr marL="609570" indent="0">
              <a:buNone/>
              <a:defRPr/>
            </a:lvl2pPr>
            <a:lvl3pPr marL="1219140" indent="0">
              <a:buNone/>
              <a:defRPr/>
            </a:lvl3pPr>
            <a:lvl4pPr marL="1828709" indent="0">
              <a:buNone/>
              <a:defRPr/>
            </a:lvl4pPr>
            <a:lvl5pPr marL="2438278" indent="0">
              <a:buNone/>
              <a:defRPr/>
            </a:lvl5pPr>
          </a:lstStyle>
          <a:p>
            <a:pPr lvl="0"/>
            <a:r>
              <a:rPr lang="en-US"/>
              <a:t>Click to edit subtitle</a:t>
            </a:r>
          </a:p>
        </p:txBody>
      </p:sp>
      <p:pic>
        <p:nvPicPr>
          <p:cNvPr id="17" name="Picture 24">
            <a:extLst>
              <a:ext uri="{FF2B5EF4-FFF2-40B4-BE49-F238E27FC236}">
                <a16:creationId xmlns:a16="http://schemas.microsoft.com/office/drawing/2014/main" id="{2D061606-195E-4F4E-9423-86ECD60AA6C7}"/>
              </a:ext>
            </a:extLst>
          </p:cNvPr>
          <p:cNvPicPr>
            <a:picLocks noChangeAspect="1"/>
          </p:cNvPicPr>
          <p:nvPr userDrawn="1"/>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rcRect/>
          <a:stretch/>
        </p:blipFill>
        <p:spPr>
          <a:xfrm>
            <a:off x="3657600" y="914401"/>
            <a:ext cx="2438400" cy="390143"/>
          </a:xfrm>
          <a:prstGeom prst="rect">
            <a:avLst/>
          </a:prstGeom>
        </p:spPr>
      </p:pic>
      <p:sp>
        <p:nvSpPr>
          <p:cNvPr id="22" name="Text Placeholder 37">
            <a:extLst>
              <a:ext uri="{FF2B5EF4-FFF2-40B4-BE49-F238E27FC236}">
                <a16:creationId xmlns:a16="http://schemas.microsoft.com/office/drawing/2014/main" id="{6F9618B6-A12E-7041-84F8-A1A3D15FCAA4}"/>
              </a:ext>
            </a:extLst>
          </p:cNvPr>
          <p:cNvSpPr>
            <a:spLocks noGrp="1"/>
          </p:cNvSpPr>
          <p:nvPr>
            <p:ph type="body" sz="quarter" idx="11" hasCustomPrompt="1"/>
          </p:nvPr>
        </p:nvSpPr>
        <p:spPr>
          <a:xfrm>
            <a:off x="3657600" y="5841837"/>
            <a:ext cx="4876800" cy="502766"/>
          </a:xfrm>
        </p:spPr>
        <p:txBody>
          <a:bodyPr wrap="square" lIns="0" rIns="0" anchor="b">
            <a:spAutoFit/>
          </a:bodyPr>
          <a:lstStyle>
            <a:lvl1pPr marL="0" indent="0" algn="l">
              <a:buNone/>
              <a:defRPr sz="2667">
                <a:solidFill>
                  <a:srgbClr val="FFFFFF"/>
                </a:solidFill>
              </a:defRPr>
            </a:lvl1pPr>
            <a:lvl2pPr marL="609570" indent="0">
              <a:buNone/>
              <a:defRPr/>
            </a:lvl2pPr>
            <a:lvl3pPr marL="1219140" indent="0">
              <a:buNone/>
              <a:defRPr/>
            </a:lvl3pPr>
            <a:lvl4pPr marL="1828709" indent="0">
              <a:buNone/>
              <a:defRPr/>
            </a:lvl4pPr>
            <a:lvl5pPr marL="2438278" indent="0">
              <a:buNone/>
              <a:defRPr/>
            </a:lvl5pPr>
          </a:lstStyle>
          <a:p>
            <a:pPr lvl="0"/>
            <a:r>
              <a:rPr lang="en-US"/>
              <a:t>Month dd, </a:t>
            </a:r>
            <a:r>
              <a:rPr lang="en-US" err="1"/>
              <a:t>yyyy</a:t>
            </a:r>
            <a:endParaRPr lang="en-US"/>
          </a:p>
        </p:txBody>
      </p:sp>
      <p:sp>
        <p:nvSpPr>
          <p:cNvPr id="11" name="TextBox 10">
            <a:extLst>
              <a:ext uri="{FF2B5EF4-FFF2-40B4-BE49-F238E27FC236}">
                <a16:creationId xmlns:a16="http://schemas.microsoft.com/office/drawing/2014/main" id="{4924A61C-D65A-194B-A954-B7520F9B8758}"/>
              </a:ext>
            </a:extLst>
          </p:cNvPr>
          <p:cNvSpPr txBox="1"/>
          <p:nvPr userDrawn="1"/>
        </p:nvSpPr>
        <p:spPr>
          <a:xfrm>
            <a:off x="4955867" y="6035041"/>
            <a:ext cx="6011333" cy="256545"/>
          </a:xfrm>
          <a:prstGeom prst="rect">
            <a:avLst/>
          </a:prstGeom>
          <a:noFill/>
        </p:spPr>
        <p:txBody>
          <a:bodyPr wrap="square" rIns="0" rtlCol="0">
            <a:spAutoFit/>
          </a:bodyPr>
          <a:lstStyle/>
          <a:p>
            <a:pPr algn="r"/>
            <a:r>
              <a:rPr lang="en-US" sz="1067" b="0" i="0" dirty="0">
                <a:solidFill>
                  <a:schemeClr val="bg1"/>
                </a:solidFill>
                <a:latin typeface="Arial" panose="020B0604020202020204" pitchFamily="34" charset="0"/>
                <a:cs typeface="Arial" pitchFamily="34" charset="0"/>
              </a:rPr>
              <a:t>Copyright © 2020 HealthEquity, Inc.</a:t>
            </a:r>
            <a:r>
              <a:rPr lang="en-US" sz="1067" b="0" i="0" baseline="0" dirty="0">
                <a:solidFill>
                  <a:schemeClr val="bg1"/>
                </a:solidFill>
                <a:latin typeface="Arial" panose="020B0604020202020204" pitchFamily="34" charset="0"/>
                <a:cs typeface="Arial" pitchFamily="34" charset="0"/>
              </a:rPr>
              <a:t> All rights reserved.</a:t>
            </a:r>
            <a:endParaRPr lang="en-US" sz="1067" b="0" i="0" dirty="0">
              <a:solidFill>
                <a:schemeClr val="bg1"/>
              </a:solidFill>
              <a:latin typeface="Arial" panose="020B0604020202020204" pitchFamily="34" charset="0"/>
              <a:cs typeface="Arial" pitchFamily="34" charset="0"/>
            </a:endParaRPr>
          </a:p>
        </p:txBody>
      </p:sp>
    </p:spTree>
    <p:extLst>
      <p:ext uri="{BB962C8B-B14F-4D97-AF65-F5344CB8AC3E}">
        <p14:creationId xmlns:p14="http://schemas.microsoft.com/office/powerpoint/2010/main" val="3884369460"/>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4" name="Rectangle 3"/>
          <p:cNvSpPr/>
          <p:nvPr userDrawn="1"/>
        </p:nvSpPr>
        <p:spPr>
          <a:xfrm>
            <a:off x="0" y="1"/>
            <a:ext cx="12192000" cy="6667047"/>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b="0" i="0" dirty="0">
              <a:solidFill>
                <a:srgbClr val="00AAC6"/>
              </a:solidFill>
              <a:latin typeface="Arial" panose="020B0604020202020204" pitchFamily="34" charset="0"/>
            </a:endParaRPr>
          </a:p>
        </p:txBody>
      </p:sp>
      <p:sp>
        <p:nvSpPr>
          <p:cNvPr id="3" name="Rectangle 2">
            <a:extLst>
              <a:ext uri="{FF2B5EF4-FFF2-40B4-BE49-F238E27FC236}">
                <a16:creationId xmlns:a16="http://schemas.microsoft.com/office/drawing/2014/main" id="{639F6E91-C181-A24B-84D9-6BF8F550D59E}"/>
              </a:ext>
            </a:extLst>
          </p:cNvPr>
          <p:cNvSpPr/>
          <p:nvPr userDrawn="1"/>
        </p:nvSpPr>
        <p:spPr>
          <a:xfrm>
            <a:off x="1" y="1"/>
            <a:ext cx="12191999" cy="4251297"/>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b="0" i="0" dirty="0">
              <a:solidFill>
                <a:srgbClr val="00AAC6"/>
              </a:solidFill>
              <a:latin typeface="Arial" panose="020B0604020202020204" pitchFamily="34" charset="0"/>
            </a:endParaRPr>
          </a:p>
        </p:txBody>
      </p:sp>
      <p:sp>
        <p:nvSpPr>
          <p:cNvPr id="5" name="Title 1"/>
          <p:cNvSpPr>
            <a:spLocks noGrp="1"/>
          </p:cNvSpPr>
          <p:nvPr>
            <p:ph type="title" hasCustomPrompt="1"/>
          </p:nvPr>
        </p:nvSpPr>
        <p:spPr>
          <a:xfrm>
            <a:off x="1219200" y="2540371"/>
            <a:ext cx="9753600" cy="1117229"/>
          </a:xfrm>
          <a:noFill/>
        </p:spPr>
        <p:txBody>
          <a:bodyPr wrap="square" lIns="0" tIns="91440" rIns="0" bIns="137160" anchor="b" anchorCtr="0">
            <a:spAutoFit/>
          </a:bodyPr>
          <a:lstStyle>
            <a:lvl1pPr algn="l">
              <a:lnSpc>
                <a:spcPct val="90000"/>
              </a:lnSpc>
              <a:defRPr sz="6400" b="1" cap="none" baseline="0">
                <a:solidFill>
                  <a:schemeClr val="tx2"/>
                </a:solidFill>
              </a:defRPr>
            </a:lvl1pPr>
          </a:lstStyle>
          <a:p>
            <a:r>
              <a:rPr lang="en-US"/>
              <a:t>CLICK TO ADD TITLE</a:t>
            </a:r>
          </a:p>
        </p:txBody>
      </p:sp>
      <p:pic>
        <p:nvPicPr>
          <p:cNvPr id="6" name="Picture 9">
            <a:extLst>
              <a:ext uri="{FF2B5EF4-FFF2-40B4-BE49-F238E27FC236}">
                <a16:creationId xmlns:a16="http://schemas.microsoft.com/office/drawing/2014/main" id="{137B8B3A-8F11-0F40-AE17-35E06F822691}"/>
              </a:ext>
            </a:extLst>
          </p:cNvPr>
          <p:cNvPicPr>
            <a:picLocks noChangeAspect="1"/>
          </p:cNvPicPr>
          <p:nvPr userDrawn="1"/>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rcRect/>
          <a:stretch/>
        </p:blipFill>
        <p:spPr>
          <a:xfrm>
            <a:off x="9770343" y="6374439"/>
            <a:ext cx="1828800" cy="292608"/>
          </a:xfrm>
          <a:prstGeom prst="rect">
            <a:avLst/>
          </a:prstGeom>
        </p:spPr>
      </p:pic>
    </p:spTree>
    <p:extLst>
      <p:ext uri="{BB962C8B-B14F-4D97-AF65-F5344CB8AC3E}">
        <p14:creationId xmlns:p14="http://schemas.microsoft.com/office/powerpoint/2010/main" val="1073419881"/>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Header &amp; content">
    <p:spTree>
      <p:nvGrpSpPr>
        <p:cNvPr id="1" name=""/>
        <p:cNvGrpSpPr/>
        <p:nvPr/>
      </p:nvGrpSpPr>
      <p:grpSpPr>
        <a:xfrm>
          <a:off x="0" y="0"/>
          <a:ext cx="0" cy="0"/>
          <a:chOff x="0" y="0"/>
          <a:chExt cx="0" cy="0"/>
        </a:xfrm>
      </p:grpSpPr>
      <p:sp>
        <p:nvSpPr>
          <p:cNvPr id="8" name="Title Placeholder 1">
            <a:extLst>
              <a:ext uri="{FF2B5EF4-FFF2-40B4-BE49-F238E27FC236}">
                <a16:creationId xmlns:a16="http://schemas.microsoft.com/office/drawing/2014/main" id="{1AF4457E-DF52-1547-B421-B6CD33317E90}"/>
              </a:ext>
            </a:extLst>
          </p:cNvPr>
          <p:cNvSpPr>
            <a:spLocks noGrp="1"/>
          </p:cNvSpPr>
          <p:nvPr>
            <p:ph type="title"/>
          </p:nvPr>
        </p:nvSpPr>
        <p:spPr>
          <a:xfrm>
            <a:off x="609600" y="243840"/>
            <a:ext cx="10972800" cy="759119"/>
          </a:xfrm>
          <a:prstGeom prst="rect">
            <a:avLst/>
          </a:prstGeom>
        </p:spPr>
        <p:txBody>
          <a:bodyPr vert="horz" wrap="square" lIns="91440" tIns="91440" rIns="91440" bIns="91440" rtlCol="0" anchor="t" anchorCtr="0">
            <a:spAutoFit/>
          </a:bodyPr>
          <a:lstStyle/>
          <a:p>
            <a:endParaRPr lang="en-US"/>
          </a:p>
        </p:txBody>
      </p:sp>
      <p:sp>
        <p:nvSpPr>
          <p:cNvPr id="10" name="Slide Number Placeholder 5">
            <a:extLst>
              <a:ext uri="{FF2B5EF4-FFF2-40B4-BE49-F238E27FC236}">
                <a16:creationId xmlns:a16="http://schemas.microsoft.com/office/drawing/2014/main" id="{20F5D349-A966-F743-970F-88495CD248BD}"/>
              </a:ext>
            </a:extLst>
          </p:cNvPr>
          <p:cNvSpPr>
            <a:spLocks noGrp="1"/>
          </p:cNvSpPr>
          <p:nvPr>
            <p:ph type="sldNum" sz="quarter" idx="4"/>
          </p:nvPr>
        </p:nvSpPr>
        <p:spPr>
          <a:xfrm>
            <a:off x="588525" y="6307056"/>
            <a:ext cx="500097" cy="365125"/>
          </a:xfrm>
          <a:prstGeom prst="rect">
            <a:avLst/>
          </a:prstGeom>
        </p:spPr>
        <p:txBody>
          <a:bodyPr vert="horz" lIns="91440" tIns="45720" rIns="91440" bIns="45720" rtlCol="0" anchor="ctr"/>
          <a:lstStyle>
            <a:lvl1pPr algn="l">
              <a:defRPr sz="1200" b="0">
                <a:solidFill>
                  <a:schemeClr val="bg1"/>
                </a:solidFill>
              </a:defRPr>
            </a:lvl1pPr>
          </a:lstStyle>
          <a:p>
            <a:fld id="{9DB2B9AF-7C7A-ED4B-8B47-5EFC4C7403E8}" type="slidenum">
              <a:rPr lang="en-US" smtClean="0"/>
              <a:pPr/>
              <a:t>‹#›</a:t>
            </a:fld>
            <a:endParaRPr lang="en-US" dirty="0"/>
          </a:p>
        </p:txBody>
      </p:sp>
      <p:sp>
        <p:nvSpPr>
          <p:cNvPr id="3" name="Content Placeholder 2">
            <a:extLst>
              <a:ext uri="{FF2B5EF4-FFF2-40B4-BE49-F238E27FC236}">
                <a16:creationId xmlns:a16="http://schemas.microsoft.com/office/drawing/2014/main" id="{1A9B9AAE-D8E7-B14D-A6BB-46DA172829A9}"/>
              </a:ext>
            </a:extLst>
          </p:cNvPr>
          <p:cNvSpPr>
            <a:spLocks noGrp="1"/>
          </p:cNvSpPr>
          <p:nvPr>
            <p:ph sz="quarter" idx="10"/>
          </p:nvPr>
        </p:nvSpPr>
        <p:spPr>
          <a:xfrm>
            <a:off x="609600" y="1584960"/>
            <a:ext cx="10972800" cy="4023360"/>
          </a:xfrm>
        </p:spPr>
        <p:txBody>
          <a:bodyPr/>
          <a:lstStyle>
            <a:lvl1pPr>
              <a:defRPr sz="2667">
                <a:solidFill>
                  <a:schemeClr val="tx1"/>
                </a:solidFill>
              </a:defRPr>
            </a:lvl1pPr>
            <a:lvl2pPr>
              <a:defRPr sz="2400">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8C2A73E5-2E15-D348-9B64-DFF22FFB1A40}"/>
              </a:ext>
            </a:extLst>
          </p:cNvPr>
          <p:cNvSpPr>
            <a:spLocks noGrp="1"/>
          </p:cNvSpPr>
          <p:nvPr>
            <p:ph sz="quarter" idx="11" hasCustomPrompt="1"/>
          </p:nvPr>
        </p:nvSpPr>
        <p:spPr>
          <a:xfrm>
            <a:off x="609600" y="5375365"/>
            <a:ext cx="10972800" cy="731520"/>
          </a:xfrm>
        </p:spPr>
        <p:txBody>
          <a:bodyPr anchor="b">
            <a:noAutofit/>
          </a:bodyPr>
          <a:lstStyle>
            <a:lvl1pPr marL="0" indent="0">
              <a:lnSpc>
                <a:spcPts val="1067"/>
              </a:lnSpc>
              <a:spcBef>
                <a:spcPts val="0"/>
              </a:spcBef>
              <a:spcAft>
                <a:spcPts val="267"/>
              </a:spcAft>
              <a:buNone/>
              <a:defRPr sz="1067">
                <a:solidFill>
                  <a:schemeClr val="accent6"/>
                </a:solidFill>
              </a:defRPr>
            </a:lvl1pPr>
            <a:lvl2pPr marL="609585" indent="0">
              <a:buNone/>
              <a:defRPr sz="1467"/>
            </a:lvl2pPr>
            <a:lvl3pPr marL="1219170" indent="0">
              <a:buNone/>
              <a:defRPr sz="1400"/>
            </a:lvl3pPr>
            <a:lvl4pPr marL="1828754" indent="0">
              <a:buNone/>
              <a:defRPr sz="1333"/>
            </a:lvl4pPr>
            <a:lvl5pPr marL="2438339" indent="0">
              <a:buNone/>
              <a:defRPr sz="1333"/>
            </a:lvl5pPr>
          </a:lstStyle>
          <a:p>
            <a:pPr lvl="0"/>
            <a:r>
              <a:rPr lang="en-US"/>
              <a:t>Click to insert disclosures</a:t>
            </a:r>
          </a:p>
        </p:txBody>
      </p:sp>
    </p:spTree>
    <p:extLst>
      <p:ext uri="{BB962C8B-B14F-4D97-AF65-F5344CB8AC3E}">
        <p14:creationId xmlns:p14="http://schemas.microsoft.com/office/powerpoint/2010/main" val="2738306423"/>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15">
    <p:spTree>
      <p:nvGrpSpPr>
        <p:cNvPr id="1" name=""/>
        <p:cNvGrpSpPr/>
        <p:nvPr/>
      </p:nvGrpSpPr>
      <p:grpSpPr>
        <a:xfrm>
          <a:off x="0" y="0"/>
          <a:ext cx="0" cy="0"/>
          <a:chOff x="0" y="0"/>
          <a:chExt cx="0" cy="0"/>
        </a:xfrm>
      </p:grpSpPr>
      <p:sp>
        <p:nvSpPr>
          <p:cNvPr id="8" name="Title Placeholder 1">
            <a:extLst>
              <a:ext uri="{FF2B5EF4-FFF2-40B4-BE49-F238E27FC236}">
                <a16:creationId xmlns:a16="http://schemas.microsoft.com/office/drawing/2014/main" id="{1AF4457E-DF52-1547-B421-B6CD33317E90}"/>
              </a:ext>
            </a:extLst>
          </p:cNvPr>
          <p:cNvSpPr>
            <a:spLocks noGrp="1"/>
          </p:cNvSpPr>
          <p:nvPr>
            <p:ph type="title"/>
          </p:nvPr>
        </p:nvSpPr>
        <p:spPr>
          <a:xfrm>
            <a:off x="609600" y="243840"/>
            <a:ext cx="10972800" cy="759119"/>
          </a:xfrm>
          <a:prstGeom prst="rect">
            <a:avLst/>
          </a:prstGeom>
        </p:spPr>
        <p:txBody>
          <a:bodyPr vert="horz" wrap="square" lIns="91440" tIns="91440" rIns="91440" bIns="91440" rtlCol="0" anchor="t" anchorCtr="0">
            <a:spAutoFit/>
          </a:bodyPr>
          <a:lstStyle/>
          <a:p>
            <a:endParaRPr lang="en-US"/>
          </a:p>
        </p:txBody>
      </p:sp>
      <p:sp>
        <p:nvSpPr>
          <p:cNvPr id="5" name="Content Placeholder 4">
            <a:extLst>
              <a:ext uri="{FF2B5EF4-FFF2-40B4-BE49-F238E27FC236}">
                <a16:creationId xmlns:a16="http://schemas.microsoft.com/office/drawing/2014/main" id="{070F34B6-DE04-40A8-B4CE-9B0D4EFE8C0A}"/>
              </a:ext>
            </a:extLst>
          </p:cNvPr>
          <p:cNvSpPr>
            <a:spLocks noGrp="1"/>
          </p:cNvSpPr>
          <p:nvPr>
            <p:ph sz="quarter" idx="10"/>
          </p:nvPr>
        </p:nvSpPr>
        <p:spPr>
          <a:xfrm>
            <a:off x="609600" y="1241472"/>
            <a:ext cx="2024063" cy="355600"/>
          </a:xfrm>
        </p:spPr>
        <p:txBody>
          <a:bodyPr/>
          <a:lstStyle>
            <a:lvl1pPr marL="0" indent="0">
              <a:buNone/>
              <a:defRPr/>
            </a:lvl1pPr>
          </a:lstStyle>
          <a:p>
            <a:pPr lvl="0"/>
            <a:endParaRPr lang="en-GB"/>
          </a:p>
        </p:txBody>
      </p:sp>
      <p:sp>
        <p:nvSpPr>
          <p:cNvPr id="9" name="Content Placeholder 4">
            <a:extLst>
              <a:ext uri="{FF2B5EF4-FFF2-40B4-BE49-F238E27FC236}">
                <a16:creationId xmlns:a16="http://schemas.microsoft.com/office/drawing/2014/main" id="{031264C2-9054-450E-B7AA-823B66B85733}"/>
              </a:ext>
            </a:extLst>
          </p:cNvPr>
          <p:cNvSpPr>
            <a:spLocks noGrp="1"/>
          </p:cNvSpPr>
          <p:nvPr>
            <p:ph sz="quarter" idx="11"/>
          </p:nvPr>
        </p:nvSpPr>
        <p:spPr>
          <a:xfrm>
            <a:off x="609599" y="1794263"/>
            <a:ext cx="2024063" cy="355600"/>
          </a:xfrm>
        </p:spPr>
        <p:txBody>
          <a:bodyPr/>
          <a:lstStyle>
            <a:lvl1pPr marL="0" indent="0">
              <a:buNone/>
              <a:defRPr/>
            </a:lvl1pPr>
          </a:lstStyle>
          <a:p>
            <a:pPr lvl="0"/>
            <a:endParaRPr lang="en-GB"/>
          </a:p>
        </p:txBody>
      </p:sp>
      <p:sp>
        <p:nvSpPr>
          <p:cNvPr id="11" name="Content Placeholder 4">
            <a:extLst>
              <a:ext uri="{FF2B5EF4-FFF2-40B4-BE49-F238E27FC236}">
                <a16:creationId xmlns:a16="http://schemas.microsoft.com/office/drawing/2014/main" id="{B6C2DD9D-5D09-4B31-85B4-C821341578D7}"/>
              </a:ext>
            </a:extLst>
          </p:cNvPr>
          <p:cNvSpPr>
            <a:spLocks noGrp="1"/>
          </p:cNvSpPr>
          <p:nvPr>
            <p:ph sz="quarter" idx="12"/>
          </p:nvPr>
        </p:nvSpPr>
        <p:spPr>
          <a:xfrm>
            <a:off x="609599" y="2347054"/>
            <a:ext cx="2024063" cy="355600"/>
          </a:xfrm>
        </p:spPr>
        <p:txBody>
          <a:bodyPr/>
          <a:lstStyle>
            <a:lvl1pPr marL="0" indent="0">
              <a:buNone/>
              <a:defRPr/>
            </a:lvl1pPr>
          </a:lstStyle>
          <a:p>
            <a:pPr lvl="0"/>
            <a:endParaRPr lang="en-GB"/>
          </a:p>
        </p:txBody>
      </p:sp>
      <p:sp>
        <p:nvSpPr>
          <p:cNvPr id="12" name="Content Placeholder 4">
            <a:extLst>
              <a:ext uri="{FF2B5EF4-FFF2-40B4-BE49-F238E27FC236}">
                <a16:creationId xmlns:a16="http://schemas.microsoft.com/office/drawing/2014/main" id="{88403100-F1F1-4FEC-9FE1-CF0BD347FC0F}"/>
              </a:ext>
            </a:extLst>
          </p:cNvPr>
          <p:cNvSpPr>
            <a:spLocks noGrp="1"/>
          </p:cNvSpPr>
          <p:nvPr>
            <p:ph sz="quarter" idx="13"/>
          </p:nvPr>
        </p:nvSpPr>
        <p:spPr>
          <a:xfrm>
            <a:off x="609598" y="2899845"/>
            <a:ext cx="2024063" cy="355600"/>
          </a:xfrm>
        </p:spPr>
        <p:txBody>
          <a:bodyPr/>
          <a:lstStyle>
            <a:lvl1pPr marL="0" indent="0">
              <a:buNone/>
              <a:defRPr/>
            </a:lvl1pPr>
          </a:lstStyle>
          <a:p>
            <a:pPr lvl="0"/>
            <a:endParaRPr lang="en-GB"/>
          </a:p>
        </p:txBody>
      </p:sp>
      <p:sp>
        <p:nvSpPr>
          <p:cNvPr id="13" name="Content Placeholder 4">
            <a:extLst>
              <a:ext uri="{FF2B5EF4-FFF2-40B4-BE49-F238E27FC236}">
                <a16:creationId xmlns:a16="http://schemas.microsoft.com/office/drawing/2014/main" id="{52AB7846-509F-48E8-A1E3-5D2A049A7B35}"/>
              </a:ext>
            </a:extLst>
          </p:cNvPr>
          <p:cNvSpPr>
            <a:spLocks noGrp="1"/>
          </p:cNvSpPr>
          <p:nvPr>
            <p:ph sz="quarter" idx="14"/>
          </p:nvPr>
        </p:nvSpPr>
        <p:spPr>
          <a:xfrm>
            <a:off x="609600" y="3424756"/>
            <a:ext cx="2024063" cy="355600"/>
          </a:xfrm>
        </p:spPr>
        <p:txBody>
          <a:bodyPr/>
          <a:lstStyle>
            <a:lvl1pPr marL="0" indent="0">
              <a:buNone/>
              <a:defRPr/>
            </a:lvl1pPr>
          </a:lstStyle>
          <a:p>
            <a:pPr lvl="0"/>
            <a:endParaRPr lang="en-GB"/>
          </a:p>
        </p:txBody>
      </p:sp>
      <p:sp>
        <p:nvSpPr>
          <p:cNvPr id="14" name="Content Placeholder 4">
            <a:extLst>
              <a:ext uri="{FF2B5EF4-FFF2-40B4-BE49-F238E27FC236}">
                <a16:creationId xmlns:a16="http://schemas.microsoft.com/office/drawing/2014/main" id="{2944F18F-CC29-4DCF-B422-EA838CBD6DEF}"/>
              </a:ext>
            </a:extLst>
          </p:cNvPr>
          <p:cNvSpPr>
            <a:spLocks noGrp="1"/>
          </p:cNvSpPr>
          <p:nvPr>
            <p:ph sz="quarter" idx="15"/>
          </p:nvPr>
        </p:nvSpPr>
        <p:spPr>
          <a:xfrm>
            <a:off x="609599" y="3977547"/>
            <a:ext cx="2024063" cy="355600"/>
          </a:xfrm>
        </p:spPr>
        <p:txBody>
          <a:bodyPr/>
          <a:lstStyle>
            <a:lvl1pPr marL="0" indent="0">
              <a:buNone/>
              <a:defRPr/>
            </a:lvl1pPr>
          </a:lstStyle>
          <a:p>
            <a:pPr lvl="0"/>
            <a:endParaRPr lang="en-GB"/>
          </a:p>
        </p:txBody>
      </p:sp>
      <p:sp>
        <p:nvSpPr>
          <p:cNvPr id="15" name="Content Placeholder 4">
            <a:extLst>
              <a:ext uri="{FF2B5EF4-FFF2-40B4-BE49-F238E27FC236}">
                <a16:creationId xmlns:a16="http://schemas.microsoft.com/office/drawing/2014/main" id="{CEEFD7B1-85D7-4400-8AD3-8A8E4C307D3F}"/>
              </a:ext>
            </a:extLst>
          </p:cNvPr>
          <p:cNvSpPr>
            <a:spLocks noGrp="1"/>
          </p:cNvSpPr>
          <p:nvPr>
            <p:ph sz="quarter" idx="16"/>
          </p:nvPr>
        </p:nvSpPr>
        <p:spPr>
          <a:xfrm>
            <a:off x="609599" y="4530338"/>
            <a:ext cx="2024063" cy="355600"/>
          </a:xfrm>
        </p:spPr>
        <p:txBody>
          <a:bodyPr/>
          <a:lstStyle>
            <a:lvl1pPr marL="0" indent="0">
              <a:buNone/>
              <a:defRPr/>
            </a:lvl1pPr>
          </a:lstStyle>
          <a:p>
            <a:pPr lvl="0"/>
            <a:endParaRPr lang="en-GB"/>
          </a:p>
        </p:txBody>
      </p:sp>
      <p:sp>
        <p:nvSpPr>
          <p:cNvPr id="16" name="Content Placeholder 4">
            <a:extLst>
              <a:ext uri="{FF2B5EF4-FFF2-40B4-BE49-F238E27FC236}">
                <a16:creationId xmlns:a16="http://schemas.microsoft.com/office/drawing/2014/main" id="{A0A11039-F73D-464A-B6EA-B6498E32898A}"/>
              </a:ext>
            </a:extLst>
          </p:cNvPr>
          <p:cNvSpPr>
            <a:spLocks noGrp="1"/>
          </p:cNvSpPr>
          <p:nvPr>
            <p:ph sz="quarter" idx="17"/>
          </p:nvPr>
        </p:nvSpPr>
        <p:spPr>
          <a:xfrm>
            <a:off x="609598" y="5083129"/>
            <a:ext cx="2024063" cy="355600"/>
          </a:xfrm>
        </p:spPr>
        <p:txBody>
          <a:bodyPr/>
          <a:lstStyle>
            <a:lvl1pPr marL="0" indent="0">
              <a:buNone/>
              <a:defRPr/>
            </a:lvl1pPr>
          </a:lstStyle>
          <a:p>
            <a:pPr lvl="0"/>
            <a:endParaRPr lang="en-GB"/>
          </a:p>
        </p:txBody>
      </p:sp>
      <p:sp>
        <p:nvSpPr>
          <p:cNvPr id="17" name="Content Placeholder 4">
            <a:extLst>
              <a:ext uri="{FF2B5EF4-FFF2-40B4-BE49-F238E27FC236}">
                <a16:creationId xmlns:a16="http://schemas.microsoft.com/office/drawing/2014/main" id="{D90C695C-9E13-49E7-AAC1-D4C6C93D5D5A}"/>
              </a:ext>
            </a:extLst>
          </p:cNvPr>
          <p:cNvSpPr>
            <a:spLocks noGrp="1"/>
          </p:cNvSpPr>
          <p:nvPr>
            <p:ph sz="quarter" idx="18"/>
          </p:nvPr>
        </p:nvSpPr>
        <p:spPr>
          <a:xfrm>
            <a:off x="3054824" y="1241472"/>
            <a:ext cx="2024063" cy="355600"/>
          </a:xfrm>
        </p:spPr>
        <p:txBody>
          <a:bodyPr/>
          <a:lstStyle>
            <a:lvl1pPr marL="0" indent="0">
              <a:buNone/>
              <a:defRPr/>
            </a:lvl1pPr>
          </a:lstStyle>
          <a:p>
            <a:pPr lvl="0"/>
            <a:endParaRPr lang="en-GB"/>
          </a:p>
        </p:txBody>
      </p:sp>
      <p:sp>
        <p:nvSpPr>
          <p:cNvPr id="18" name="Content Placeholder 4">
            <a:extLst>
              <a:ext uri="{FF2B5EF4-FFF2-40B4-BE49-F238E27FC236}">
                <a16:creationId xmlns:a16="http://schemas.microsoft.com/office/drawing/2014/main" id="{4E1FC511-200E-4D0B-A189-EEEF81C57F3A}"/>
              </a:ext>
            </a:extLst>
          </p:cNvPr>
          <p:cNvSpPr>
            <a:spLocks noGrp="1"/>
          </p:cNvSpPr>
          <p:nvPr>
            <p:ph sz="quarter" idx="19"/>
          </p:nvPr>
        </p:nvSpPr>
        <p:spPr>
          <a:xfrm>
            <a:off x="3054823" y="1794263"/>
            <a:ext cx="2024063" cy="355600"/>
          </a:xfrm>
        </p:spPr>
        <p:txBody>
          <a:bodyPr/>
          <a:lstStyle>
            <a:lvl1pPr marL="0" indent="0">
              <a:buNone/>
              <a:defRPr/>
            </a:lvl1pPr>
          </a:lstStyle>
          <a:p>
            <a:pPr lvl="0"/>
            <a:endParaRPr lang="en-GB"/>
          </a:p>
        </p:txBody>
      </p:sp>
      <p:sp>
        <p:nvSpPr>
          <p:cNvPr id="19" name="Content Placeholder 4">
            <a:extLst>
              <a:ext uri="{FF2B5EF4-FFF2-40B4-BE49-F238E27FC236}">
                <a16:creationId xmlns:a16="http://schemas.microsoft.com/office/drawing/2014/main" id="{892B8D2D-74CE-4DCA-9D62-4DF285037E2D}"/>
              </a:ext>
            </a:extLst>
          </p:cNvPr>
          <p:cNvSpPr>
            <a:spLocks noGrp="1"/>
          </p:cNvSpPr>
          <p:nvPr>
            <p:ph sz="quarter" idx="20"/>
          </p:nvPr>
        </p:nvSpPr>
        <p:spPr>
          <a:xfrm>
            <a:off x="3054823" y="2347054"/>
            <a:ext cx="2024063" cy="355600"/>
          </a:xfrm>
        </p:spPr>
        <p:txBody>
          <a:bodyPr/>
          <a:lstStyle>
            <a:lvl1pPr marL="0" indent="0">
              <a:buNone/>
              <a:defRPr/>
            </a:lvl1pPr>
          </a:lstStyle>
          <a:p>
            <a:pPr lvl="0"/>
            <a:endParaRPr lang="en-GB"/>
          </a:p>
        </p:txBody>
      </p:sp>
      <p:sp>
        <p:nvSpPr>
          <p:cNvPr id="20" name="Content Placeholder 4">
            <a:extLst>
              <a:ext uri="{FF2B5EF4-FFF2-40B4-BE49-F238E27FC236}">
                <a16:creationId xmlns:a16="http://schemas.microsoft.com/office/drawing/2014/main" id="{EA4B56C8-6102-45B2-B4DB-B7C5014C766D}"/>
              </a:ext>
            </a:extLst>
          </p:cNvPr>
          <p:cNvSpPr>
            <a:spLocks noGrp="1"/>
          </p:cNvSpPr>
          <p:nvPr>
            <p:ph sz="quarter" idx="21"/>
          </p:nvPr>
        </p:nvSpPr>
        <p:spPr>
          <a:xfrm>
            <a:off x="3054822" y="2899845"/>
            <a:ext cx="2024063" cy="355600"/>
          </a:xfrm>
        </p:spPr>
        <p:txBody>
          <a:bodyPr/>
          <a:lstStyle>
            <a:lvl1pPr marL="0" indent="0">
              <a:buNone/>
              <a:defRPr/>
            </a:lvl1pPr>
          </a:lstStyle>
          <a:p>
            <a:pPr lvl="0"/>
            <a:endParaRPr lang="en-GB"/>
          </a:p>
        </p:txBody>
      </p:sp>
      <p:sp>
        <p:nvSpPr>
          <p:cNvPr id="21" name="Content Placeholder 4">
            <a:extLst>
              <a:ext uri="{FF2B5EF4-FFF2-40B4-BE49-F238E27FC236}">
                <a16:creationId xmlns:a16="http://schemas.microsoft.com/office/drawing/2014/main" id="{7B60277E-0185-47DE-9EE3-2F0ABD7251FA}"/>
              </a:ext>
            </a:extLst>
          </p:cNvPr>
          <p:cNvSpPr>
            <a:spLocks noGrp="1"/>
          </p:cNvSpPr>
          <p:nvPr>
            <p:ph sz="quarter" idx="22"/>
          </p:nvPr>
        </p:nvSpPr>
        <p:spPr>
          <a:xfrm>
            <a:off x="3054824" y="3424756"/>
            <a:ext cx="2024063" cy="355600"/>
          </a:xfrm>
        </p:spPr>
        <p:txBody>
          <a:bodyPr/>
          <a:lstStyle>
            <a:lvl1pPr marL="0" indent="0">
              <a:buNone/>
              <a:defRPr/>
            </a:lvl1pPr>
          </a:lstStyle>
          <a:p>
            <a:pPr lvl="0"/>
            <a:endParaRPr lang="en-GB"/>
          </a:p>
        </p:txBody>
      </p:sp>
      <p:sp>
        <p:nvSpPr>
          <p:cNvPr id="22" name="Content Placeholder 4">
            <a:extLst>
              <a:ext uri="{FF2B5EF4-FFF2-40B4-BE49-F238E27FC236}">
                <a16:creationId xmlns:a16="http://schemas.microsoft.com/office/drawing/2014/main" id="{A9F94D56-BCEB-459B-8478-A95549C92929}"/>
              </a:ext>
            </a:extLst>
          </p:cNvPr>
          <p:cNvSpPr>
            <a:spLocks noGrp="1"/>
          </p:cNvSpPr>
          <p:nvPr>
            <p:ph sz="quarter" idx="23"/>
          </p:nvPr>
        </p:nvSpPr>
        <p:spPr>
          <a:xfrm>
            <a:off x="3054823" y="3977547"/>
            <a:ext cx="2024063" cy="355600"/>
          </a:xfrm>
        </p:spPr>
        <p:txBody>
          <a:bodyPr/>
          <a:lstStyle>
            <a:lvl1pPr marL="0" indent="0">
              <a:buNone/>
              <a:defRPr/>
            </a:lvl1pPr>
          </a:lstStyle>
          <a:p>
            <a:pPr lvl="0"/>
            <a:endParaRPr lang="en-GB"/>
          </a:p>
        </p:txBody>
      </p:sp>
      <p:sp>
        <p:nvSpPr>
          <p:cNvPr id="23" name="Content Placeholder 4">
            <a:extLst>
              <a:ext uri="{FF2B5EF4-FFF2-40B4-BE49-F238E27FC236}">
                <a16:creationId xmlns:a16="http://schemas.microsoft.com/office/drawing/2014/main" id="{E15ADC9E-6554-4563-B3AC-2D81EE4D107C}"/>
              </a:ext>
            </a:extLst>
          </p:cNvPr>
          <p:cNvSpPr>
            <a:spLocks noGrp="1"/>
          </p:cNvSpPr>
          <p:nvPr>
            <p:ph sz="quarter" idx="24"/>
          </p:nvPr>
        </p:nvSpPr>
        <p:spPr>
          <a:xfrm>
            <a:off x="3054823" y="4530338"/>
            <a:ext cx="2024063" cy="355600"/>
          </a:xfrm>
        </p:spPr>
        <p:txBody>
          <a:bodyPr/>
          <a:lstStyle>
            <a:lvl1pPr marL="0" indent="0">
              <a:buNone/>
              <a:defRPr/>
            </a:lvl1pPr>
          </a:lstStyle>
          <a:p>
            <a:pPr lvl="0"/>
            <a:endParaRPr lang="en-GB"/>
          </a:p>
        </p:txBody>
      </p:sp>
      <p:sp>
        <p:nvSpPr>
          <p:cNvPr id="24" name="Content Placeholder 4">
            <a:extLst>
              <a:ext uri="{FF2B5EF4-FFF2-40B4-BE49-F238E27FC236}">
                <a16:creationId xmlns:a16="http://schemas.microsoft.com/office/drawing/2014/main" id="{CCE00301-C67A-4288-8C61-3E91B829FA3E}"/>
              </a:ext>
            </a:extLst>
          </p:cNvPr>
          <p:cNvSpPr>
            <a:spLocks noGrp="1"/>
          </p:cNvSpPr>
          <p:nvPr>
            <p:ph sz="quarter" idx="25"/>
          </p:nvPr>
        </p:nvSpPr>
        <p:spPr>
          <a:xfrm>
            <a:off x="3054822" y="5083129"/>
            <a:ext cx="2024063" cy="355600"/>
          </a:xfrm>
        </p:spPr>
        <p:txBody>
          <a:bodyPr/>
          <a:lstStyle>
            <a:lvl1pPr marL="0" indent="0">
              <a:buNone/>
              <a:defRPr/>
            </a:lvl1pPr>
          </a:lstStyle>
          <a:p>
            <a:pPr lvl="0"/>
            <a:endParaRPr lang="en-GB"/>
          </a:p>
        </p:txBody>
      </p:sp>
      <p:sp>
        <p:nvSpPr>
          <p:cNvPr id="25" name="Slide Number Placeholder 2">
            <a:extLst>
              <a:ext uri="{FF2B5EF4-FFF2-40B4-BE49-F238E27FC236}">
                <a16:creationId xmlns:a16="http://schemas.microsoft.com/office/drawing/2014/main" id="{4C5DEC20-756B-4803-B352-9E08BAC0AAD7}"/>
              </a:ext>
              <a:ext uri="{C183D7F6-B498-43B3-948B-1728B52AA6E4}">
                <adec:decorative xmlns:adec="http://schemas.microsoft.com/office/drawing/2017/decorative" val="1"/>
              </a:ext>
            </a:extLst>
          </p:cNvPr>
          <p:cNvSpPr>
            <a:spLocks noGrp="1"/>
          </p:cNvSpPr>
          <p:nvPr>
            <p:ph type="sldNum" sz="quarter" idx="4294967295"/>
          </p:nvPr>
        </p:nvSpPr>
        <p:spPr>
          <a:xfrm>
            <a:off x="0" y="6307138"/>
            <a:ext cx="500063" cy="365125"/>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9DB2B9AF-7C7A-ED4B-8B47-5EFC4C7403E8}" type="slidenum">
              <a:rPr kumimoji="0" lang="en-US" sz="1200" b="0" i="0" u="none" strike="noStrike" kern="1200" cap="none" spc="0" normalizeH="0" baseline="0" noProof="0" smtClean="0">
                <a:ln>
                  <a:noFill/>
                </a:ln>
                <a:solidFill>
                  <a:srgbClr val="FFFFFF"/>
                </a:solidFill>
                <a:effectLst/>
                <a:uLnTx/>
                <a:uFillTx/>
                <a:latin typeface="Arial" panose="020B0604020202020204" pitchFamily="34" charset="0"/>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dirty="0">
              <a:ln>
                <a:noFill/>
              </a:ln>
              <a:solidFill>
                <a:srgbClr val="FFFFFF"/>
              </a:solidFill>
              <a:effectLst/>
              <a:uLnTx/>
              <a:uFillTx/>
              <a:latin typeface="Arial" panose="020B0604020202020204" pitchFamily="34" charset="0"/>
              <a:ea typeface="+mn-ea"/>
              <a:cs typeface="+mn-cs"/>
            </a:endParaRPr>
          </a:p>
        </p:txBody>
      </p:sp>
      <p:graphicFrame>
        <p:nvGraphicFramePr>
          <p:cNvPr id="29" name="Table 28">
            <a:extLst>
              <a:ext uri="{FF2B5EF4-FFF2-40B4-BE49-F238E27FC236}">
                <a16:creationId xmlns:a16="http://schemas.microsoft.com/office/drawing/2014/main" id="{BBA20E72-AC25-4F1E-A09E-5C67F397BAD2}"/>
              </a:ext>
              <a:ext uri="{C183D7F6-B498-43B3-948B-1728B52AA6E4}">
                <adec:decorative xmlns:adec="http://schemas.microsoft.com/office/drawing/2017/decorative" val="1"/>
              </a:ext>
            </a:extLst>
          </p:cNvPr>
          <p:cNvGraphicFramePr>
            <a:graphicFrameLocks noGrp="1"/>
          </p:cNvGraphicFramePr>
          <p:nvPr userDrawn="1">
            <p:extLst>
              <p:ext uri="{D42A27DB-BD31-4B8C-83A1-F6EECF244321}">
                <p14:modId xmlns:p14="http://schemas.microsoft.com/office/powerpoint/2010/main" val="3402355936"/>
              </p:ext>
            </p:extLst>
          </p:nvPr>
        </p:nvGraphicFramePr>
        <p:xfrm>
          <a:off x="588523" y="2398480"/>
          <a:ext cx="3028497" cy="3573170"/>
        </p:xfrm>
        <a:graphic>
          <a:graphicData uri="http://schemas.openxmlformats.org/drawingml/2006/table">
            <a:tbl>
              <a:tblPr firstRow="1" bandRow="1">
                <a:tableStyleId>{5C22544A-7EE6-4342-B048-85BDC9FD1C3A}</a:tableStyleId>
              </a:tblPr>
              <a:tblGrid>
                <a:gridCol w="3028497">
                  <a:extLst>
                    <a:ext uri="{9D8B030D-6E8A-4147-A177-3AD203B41FA5}">
                      <a16:colId xmlns:a16="http://schemas.microsoft.com/office/drawing/2014/main" val="3875472367"/>
                    </a:ext>
                  </a:extLst>
                </a:gridCol>
              </a:tblGrid>
              <a:tr h="413098">
                <a:tc>
                  <a:txBody>
                    <a:bodyPr/>
                    <a:lstStyle/>
                    <a:p>
                      <a:endParaRPr lang="en-US" sz="1700" b="0" i="0" dirty="0">
                        <a:solidFill>
                          <a:schemeClr val="tx1"/>
                        </a:solidFill>
                        <a:latin typeface="+mn-lt"/>
                      </a:endParaRPr>
                    </a:p>
                  </a:txBody>
                  <a:tcPr marT="64008" marB="64008"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839090125"/>
                  </a:ext>
                </a:extLst>
              </a:tr>
              <a:tr h="601556">
                <a:tc>
                  <a:txBody>
                    <a:bodyPr/>
                    <a:lstStyle/>
                    <a:p>
                      <a:endParaRPr lang="en-US" sz="1400" b="0" i="0" dirty="0">
                        <a:solidFill>
                          <a:schemeClr val="tx1"/>
                        </a:solidFill>
                        <a:latin typeface="+mn-lt"/>
                      </a:endParaRPr>
                    </a:p>
                  </a:txBody>
                  <a:tcPr marT="64008" marB="64008"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9050" cap="flat" cmpd="sng" algn="ctr">
                      <a:noFill/>
                      <a:prstDash val="solid"/>
                      <a:round/>
                      <a:headEnd type="none" w="med" len="med"/>
                      <a:tailEnd type="none" w="med" len="med"/>
                    </a:lnT>
                    <a:lnB w="19050" cap="flat" cmpd="sng" algn="ctr">
                      <a:solidFill>
                        <a:schemeClr val="accent5"/>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571651311"/>
                  </a:ext>
                </a:extLst>
              </a:tr>
              <a:tr h="601556">
                <a:tc>
                  <a:txBody>
                    <a:bodyPr/>
                    <a:lstStyle/>
                    <a:p>
                      <a:endParaRPr lang="en-US" sz="1400" b="0" i="0" dirty="0">
                        <a:solidFill>
                          <a:schemeClr val="tx1"/>
                        </a:solidFill>
                        <a:latin typeface="+mn-lt"/>
                      </a:endParaRPr>
                    </a:p>
                  </a:txBody>
                  <a:tcPr marT="64008" marB="64008"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9050" cap="flat" cmpd="sng" algn="ctr">
                      <a:solidFill>
                        <a:schemeClr val="accent5"/>
                      </a:solidFill>
                      <a:prstDash val="solid"/>
                      <a:round/>
                      <a:headEnd type="none" w="med" len="med"/>
                      <a:tailEnd type="none" w="med" len="med"/>
                    </a:lnT>
                    <a:lnB w="19050" cap="flat" cmpd="sng" algn="ctr">
                      <a:solidFill>
                        <a:schemeClr val="accent5"/>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866450325"/>
                  </a:ext>
                </a:extLst>
              </a:tr>
              <a:tr h="601556">
                <a:tc>
                  <a:txBody>
                    <a:bodyPr/>
                    <a:lstStyle/>
                    <a:p>
                      <a:endParaRPr lang="en-US" sz="1400" b="0" i="0" dirty="0">
                        <a:solidFill>
                          <a:schemeClr val="tx1"/>
                        </a:solidFill>
                        <a:latin typeface="+mn-lt"/>
                      </a:endParaRPr>
                    </a:p>
                  </a:txBody>
                  <a:tcPr marT="64008" marB="64008"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9050" cap="flat" cmpd="sng" algn="ctr">
                      <a:solidFill>
                        <a:schemeClr val="accent5"/>
                      </a:solidFill>
                      <a:prstDash val="solid"/>
                      <a:round/>
                      <a:headEnd type="none" w="med" len="med"/>
                      <a:tailEnd type="none" w="med" len="med"/>
                    </a:lnT>
                    <a:lnB w="19050" cap="flat" cmpd="sng" algn="ctr">
                      <a:solidFill>
                        <a:schemeClr val="accent5"/>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729271544"/>
                  </a:ext>
                </a:extLst>
              </a:tr>
              <a:tr h="677702">
                <a:tc>
                  <a:txBody>
                    <a:bodyPr/>
                    <a:lstStyle/>
                    <a:p>
                      <a:endParaRPr lang="en-US" sz="1700" b="0" i="0" dirty="0">
                        <a:solidFill>
                          <a:schemeClr val="tx1"/>
                        </a:solidFill>
                        <a:latin typeface="+mn-lt"/>
                      </a:endParaRPr>
                    </a:p>
                  </a:txBody>
                  <a:tcPr marT="64008" marB="64008"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9050" cap="flat" cmpd="sng" algn="ctr">
                      <a:solidFill>
                        <a:schemeClr val="accent5"/>
                      </a:solidFill>
                      <a:prstDash val="solid"/>
                      <a:round/>
                      <a:headEnd type="none" w="med" len="med"/>
                      <a:tailEnd type="none" w="med" len="med"/>
                    </a:lnT>
                    <a:lnB w="19050" cap="flat" cmpd="sng" algn="ctr">
                      <a:solidFill>
                        <a:schemeClr val="accent5"/>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51859316"/>
                  </a:ext>
                </a:extLst>
              </a:tr>
              <a:tr h="677702">
                <a:tc>
                  <a:txBody>
                    <a:bodyPr/>
                    <a:lstStyle/>
                    <a:p>
                      <a:endParaRPr lang="en-US" sz="1400" b="0" i="0" dirty="0">
                        <a:solidFill>
                          <a:schemeClr val="tx1"/>
                        </a:solidFill>
                        <a:latin typeface="+mn-lt"/>
                      </a:endParaRPr>
                    </a:p>
                  </a:txBody>
                  <a:tcPr marT="155448" marB="64008"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9050" cap="flat" cmpd="sng" algn="ctr">
                      <a:solidFill>
                        <a:schemeClr val="accent5"/>
                      </a:solid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70215483"/>
                  </a:ext>
                </a:extLst>
              </a:tr>
            </a:tbl>
          </a:graphicData>
        </a:graphic>
      </p:graphicFrame>
    </p:spTree>
    <p:extLst>
      <p:ext uri="{BB962C8B-B14F-4D97-AF65-F5344CB8AC3E}">
        <p14:creationId xmlns:p14="http://schemas.microsoft.com/office/powerpoint/2010/main" val="2420813212"/>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13">
    <p:spTree>
      <p:nvGrpSpPr>
        <p:cNvPr id="1" name=""/>
        <p:cNvGrpSpPr/>
        <p:nvPr/>
      </p:nvGrpSpPr>
      <p:grpSpPr>
        <a:xfrm>
          <a:off x="0" y="0"/>
          <a:ext cx="0" cy="0"/>
          <a:chOff x="0" y="0"/>
          <a:chExt cx="0" cy="0"/>
        </a:xfrm>
      </p:grpSpPr>
      <p:sp>
        <p:nvSpPr>
          <p:cNvPr id="8" name="Title Placeholder 1">
            <a:extLst>
              <a:ext uri="{FF2B5EF4-FFF2-40B4-BE49-F238E27FC236}">
                <a16:creationId xmlns:a16="http://schemas.microsoft.com/office/drawing/2014/main" id="{1AF4457E-DF52-1547-B421-B6CD33317E90}"/>
              </a:ext>
            </a:extLst>
          </p:cNvPr>
          <p:cNvSpPr>
            <a:spLocks noGrp="1"/>
          </p:cNvSpPr>
          <p:nvPr>
            <p:ph type="title"/>
          </p:nvPr>
        </p:nvSpPr>
        <p:spPr>
          <a:xfrm>
            <a:off x="609600" y="243840"/>
            <a:ext cx="10972800" cy="759119"/>
          </a:xfrm>
          <a:prstGeom prst="rect">
            <a:avLst/>
          </a:prstGeom>
        </p:spPr>
        <p:txBody>
          <a:bodyPr vert="horz" wrap="square" lIns="91440" tIns="91440" rIns="91440" bIns="91440" rtlCol="0" anchor="t" anchorCtr="0">
            <a:spAutoFit/>
          </a:bodyPr>
          <a:lstStyle/>
          <a:p>
            <a:endParaRPr lang="en-US"/>
          </a:p>
        </p:txBody>
      </p:sp>
      <p:sp>
        <p:nvSpPr>
          <p:cNvPr id="5" name="Content Placeholder 4">
            <a:extLst>
              <a:ext uri="{FF2B5EF4-FFF2-40B4-BE49-F238E27FC236}">
                <a16:creationId xmlns:a16="http://schemas.microsoft.com/office/drawing/2014/main" id="{A78059C9-A42A-4867-97E4-839B8A5A83A2}"/>
              </a:ext>
            </a:extLst>
          </p:cNvPr>
          <p:cNvSpPr>
            <a:spLocks noGrp="1"/>
          </p:cNvSpPr>
          <p:nvPr>
            <p:ph sz="quarter" idx="10"/>
          </p:nvPr>
        </p:nvSpPr>
        <p:spPr>
          <a:xfrm>
            <a:off x="409575" y="1419225"/>
            <a:ext cx="2143125" cy="355600"/>
          </a:xfrm>
        </p:spPr>
        <p:txBody>
          <a:bodyPr/>
          <a:lstStyle>
            <a:lvl1pPr marL="0" indent="0">
              <a:buNone/>
              <a:defRPr/>
            </a:lvl1pPr>
          </a:lstStyle>
          <a:p>
            <a:pPr lvl="0"/>
            <a:endParaRPr lang="en-GB"/>
          </a:p>
        </p:txBody>
      </p:sp>
      <p:sp>
        <p:nvSpPr>
          <p:cNvPr id="9" name="Content Placeholder 4">
            <a:extLst>
              <a:ext uri="{FF2B5EF4-FFF2-40B4-BE49-F238E27FC236}">
                <a16:creationId xmlns:a16="http://schemas.microsoft.com/office/drawing/2014/main" id="{CC97F3D0-C9F3-4E0B-949D-FF3A3E91A177}"/>
              </a:ext>
            </a:extLst>
          </p:cNvPr>
          <p:cNvSpPr>
            <a:spLocks noGrp="1"/>
          </p:cNvSpPr>
          <p:nvPr>
            <p:ph sz="quarter" idx="11"/>
          </p:nvPr>
        </p:nvSpPr>
        <p:spPr>
          <a:xfrm>
            <a:off x="409575" y="1962728"/>
            <a:ext cx="2143125" cy="355600"/>
          </a:xfrm>
        </p:spPr>
        <p:txBody>
          <a:bodyPr/>
          <a:lstStyle>
            <a:lvl1pPr marL="0" indent="0">
              <a:buNone/>
              <a:defRPr/>
            </a:lvl1pPr>
          </a:lstStyle>
          <a:p>
            <a:pPr lvl="0"/>
            <a:endParaRPr lang="en-GB"/>
          </a:p>
        </p:txBody>
      </p:sp>
      <p:sp>
        <p:nvSpPr>
          <p:cNvPr id="11" name="Content Placeholder 4">
            <a:extLst>
              <a:ext uri="{FF2B5EF4-FFF2-40B4-BE49-F238E27FC236}">
                <a16:creationId xmlns:a16="http://schemas.microsoft.com/office/drawing/2014/main" id="{D72C78ED-03D8-4C86-AAB2-6517E0665CA9}"/>
              </a:ext>
            </a:extLst>
          </p:cNvPr>
          <p:cNvSpPr>
            <a:spLocks noGrp="1"/>
          </p:cNvSpPr>
          <p:nvPr>
            <p:ph sz="quarter" idx="12"/>
          </p:nvPr>
        </p:nvSpPr>
        <p:spPr>
          <a:xfrm>
            <a:off x="409575" y="2373156"/>
            <a:ext cx="2143125" cy="355600"/>
          </a:xfrm>
        </p:spPr>
        <p:txBody>
          <a:bodyPr/>
          <a:lstStyle>
            <a:lvl1pPr marL="0" indent="0">
              <a:buNone/>
              <a:defRPr/>
            </a:lvl1pPr>
          </a:lstStyle>
          <a:p>
            <a:pPr lvl="0"/>
            <a:endParaRPr lang="en-GB"/>
          </a:p>
        </p:txBody>
      </p:sp>
      <p:sp>
        <p:nvSpPr>
          <p:cNvPr id="12" name="Content Placeholder 4">
            <a:extLst>
              <a:ext uri="{FF2B5EF4-FFF2-40B4-BE49-F238E27FC236}">
                <a16:creationId xmlns:a16="http://schemas.microsoft.com/office/drawing/2014/main" id="{B685022D-C390-4617-AC4E-A5FACA76EB3D}"/>
              </a:ext>
            </a:extLst>
          </p:cNvPr>
          <p:cNvSpPr>
            <a:spLocks noGrp="1"/>
          </p:cNvSpPr>
          <p:nvPr>
            <p:ph sz="quarter" idx="13"/>
          </p:nvPr>
        </p:nvSpPr>
        <p:spPr>
          <a:xfrm>
            <a:off x="409575" y="2916659"/>
            <a:ext cx="2143125" cy="355600"/>
          </a:xfrm>
        </p:spPr>
        <p:txBody>
          <a:bodyPr/>
          <a:lstStyle>
            <a:lvl1pPr marL="0" indent="0">
              <a:buNone/>
              <a:defRPr/>
            </a:lvl1pPr>
          </a:lstStyle>
          <a:p>
            <a:pPr lvl="0"/>
            <a:endParaRPr lang="en-GB"/>
          </a:p>
        </p:txBody>
      </p:sp>
      <p:sp>
        <p:nvSpPr>
          <p:cNvPr id="13" name="Content Placeholder 4">
            <a:extLst>
              <a:ext uri="{FF2B5EF4-FFF2-40B4-BE49-F238E27FC236}">
                <a16:creationId xmlns:a16="http://schemas.microsoft.com/office/drawing/2014/main" id="{1BDCA714-E53C-4775-8E7B-C54A2A5CF4B8}"/>
              </a:ext>
            </a:extLst>
          </p:cNvPr>
          <p:cNvSpPr>
            <a:spLocks noGrp="1"/>
          </p:cNvSpPr>
          <p:nvPr>
            <p:ph sz="quarter" idx="14"/>
          </p:nvPr>
        </p:nvSpPr>
        <p:spPr>
          <a:xfrm>
            <a:off x="409575" y="3407942"/>
            <a:ext cx="2143125" cy="355600"/>
          </a:xfrm>
        </p:spPr>
        <p:txBody>
          <a:bodyPr/>
          <a:lstStyle>
            <a:lvl1pPr marL="0" indent="0">
              <a:buNone/>
              <a:defRPr/>
            </a:lvl1pPr>
          </a:lstStyle>
          <a:p>
            <a:pPr lvl="0"/>
            <a:endParaRPr lang="en-GB"/>
          </a:p>
        </p:txBody>
      </p:sp>
      <p:sp>
        <p:nvSpPr>
          <p:cNvPr id="14" name="Content Placeholder 4">
            <a:extLst>
              <a:ext uri="{FF2B5EF4-FFF2-40B4-BE49-F238E27FC236}">
                <a16:creationId xmlns:a16="http://schemas.microsoft.com/office/drawing/2014/main" id="{86596FE4-828E-4143-8BA6-7238ABABEAAA}"/>
              </a:ext>
            </a:extLst>
          </p:cNvPr>
          <p:cNvSpPr>
            <a:spLocks noGrp="1"/>
          </p:cNvSpPr>
          <p:nvPr>
            <p:ph sz="quarter" idx="15"/>
          </p:nvPr>
        </p:nvSpPr>
        <p:spPr>
          <a:xfrm>
            <a:off x="409575" y="3951445"/>
            <a:ext cx="2143125" cy="355600"/>
          </a:xfrm>
        </p:spPr>
        <p:txBody>
          <a:bodyPr/>
          <a:lstStyle>
            <a:lvl1pPr marL="0" indent="0">
              <a:buNone/>
              <a:defRPr/>
            </a:lvl1pPr>
          </a:lstStyle>
          <a:p>
            <a:pPr lvl="0"/>
            <a:endParaRPr lang="en-GB"/>
          </a:p>
        </p:txBody>
      </p:sp>
      <p:sp>
        <p:nvSpPr>
          <p:cNvPr id="15" name="Content Placeholder 4">
            <a:extLst>
              <a:ext uri="{FF2B5EF4-FFF2-40B4-BE49-F238E27FC236}">
                <a16:creationId xmlns:a16="http://schemas.microsoft.com/office/drawing/2014/main" id="{9968F7EB-E7E7-4C68-ABA7-4C9FAE4C8AF8}"/>
              </a:ext>
            </a:extLst>
          </p:cNvPr>
          <p:cNvSpPr>
            <a:spLocks noGrp="1"/>
          </p:cNvSpPr>
          <p:nvPr>
            <p:ph sz="quarter" idx="16"/>
          </p:nvPr>
        </p:nvSpPr>
        <p:spPr>
          <a:xfrm>
            <a:off x="409575" y="4361873"/>
            <a:ext cx="2143125" cy="355600"/>
          </a:xfrm>
        </p:spPr>
        <p:txBody>
          <a:bodyPr/>
          <a:lstStyle>
            <a:lvl1pPr marL="0" indent="0">
              <a:buNone/>
              <a:defRPr/>
            </a:lvl1pPr>
          </a:lstStyle>
          <a:p>
            <a:pPr lvl="0"/>
            <a:endParaRPr lang="en-GB"/>
          </a:p>
        </p:txBody>
      </p:sp>
      <p:sp>
        <p:nvSpPr>
          <p:cNvPr id="16" name="Content Placeholder 4">
            <a:extLst>
              <a:ext uri="{FF2B5EF4-FFF2-40B4-BE49-F238E27FC236}">
                <a16:creationId xmlns:a16="http://schemas.microsoft.com/office/drawing/2014/main" id="{39D89911-42FE-4FC2-A19A-3C033729D958}"/>
              </a:ext>
            </a:extLst>
          </p:cNvPr>
          <p:cNvSpPr>
            <a:spLocks noGrp="1"/>
          </p:cNvSpPr>
          <p:nvPr>
            <p:ph sz="quarter" idx="17"/>
          </p:nvPr>
        </p:nvSpPr>
        <p:spPr>
          <a:xfrm>
            <a:off x="409575" y="4905376"/>
            <a:ext cx="2143125" cy="355600"/>
          </a:xfrm>
        </p:spPr>
        <p:txBody>
          <a:bodyPr/>
          <a:lstStyle>
            <a:lvl1pPr marL="0" indent="0">
              <a:buNone/>
              <a:defRPr/>
            </a:lvl1pPr>
          </a:lstStyle>
          <a:p>
            <a:pPr lvl="0"/>
            <a:endParaRPr lang="en-GB"/>
          </a:p>
        </p:txBody>
      </p:sp>
      <p:sp>
        <p:nvSpPr>
          <p:cNvPr id="17" name="Content Placeholder 4">
            <a:extLst>
              <a:ext uri="{FF2B5EF4-FFF2-40B4-BE49-F238E27FC236}">
                <a16:creationId xmlns:a16="http://schemas.microsoft.com/office/drawing/2014/main" id="{73A1D0D7-5D41-4158-99C0-96D51556A341}"/>
              </a:ext>
            </a:extLst>
          </p:cNvPr>
          <p:cNvSpPr>
            <a:spLocks noGrp="1"/>
          </p:cNvSpPr>
          <p:nvPr>
            <p:ph sz="quarter" idx="18"/>
          </p:nvPr>
        </p:nvSpPr>
        <p:spPr>
          <a:xfrm>
            <a:off x="2827504" y="1419225"/>
            <a:ext cx="2143125" cy="355600"/>
          </a:xfrm>
        </p:spPr>
        <p:txBody>
          <a:bodyPr/>
          <a:lstStyle>
            <a:lvl1pPr marL="0" indent="0">
              <a:buNone/>
              <a:defRPr/>
            </a:lvl1pPr>
          </a:lstStyle>
          <a:p>
            <a:pPr lvl="0"/>
            <a:endParaRPr lang="en-GB"/>
          </a:p>
        </p:txBody>
      </p:sp>
      <p:sp>
        <p:nvSpPr>
          <p:cNvPr id="18" name="Content Placeholder 4">
            <a:extLst>
              <a:ext uri="{FF2B5EF4-FFF2-40B4-BE49-F238E27FC236}">
                <a16:creationId xmlns:a16="http://schemas.microsoft.com/office/drawing/2014/main" id="{EF80D866-A424-42ED-B2C4-4E772817852D}"/>
              </a:ext>
            </a:extLst>
          </p:cNvPr>
          <p:cNvSpPr>
            <a:spLocks noGrp="1"/>
          </p:cNvSpPr>
          <p:nvPr>
            <p:ph sz="quarter" idx="19"/>
          </p:nvPr>
        </p:nvSpPr>
        <p:spPr>
          <a:xfrm>
            <a:off x="2827504" y="1962728"/>
            <a:ext cx="2143125" cy="355600"/>
          </a:xfrm>
        </p:spPr>
        <p:txBody>
          <a:bodyPr/>
          <a:lstStyle>
            <a:lvl1pPr marL="0" indent="0">
              <a:buNone/>
              <a:defRPr/>
            </a:lvl1pPr>
          </a:lstStyle>
          <a:p>
            <a:pPr lvl="0"/>
            <a:endParaRPr lang="en-GB"/>
          </a:p>
        </p:txBody>
      </p:sp>
      <p:sp>
        <p:nvSpPr>
          <p:cNvPr id="19" name="Content Placeholder 4">
            <a:extLst>
              <a:ext uri="{FF2B5EF4-FFF2-40B4-BE49-F238E27FC236}">
                <a16:creationId xmlns:a16="http://schemas.microsoft.com/office/drawing/2014/main" id="{AFCE00EC-DEFD-4508-9BF5-4F35E95D0D63}"/>
              </a:ext>
            </a:extLst>
          </p:cNvPr>
          <p:cNvSpPr>
            <a:spLocks noGrp="1"/>
          </p:cNvSpPr>
          <p:nvPr>
            <p:ph sz="quarter" idx="20"/>
          </p:nvPr>
        </p:nvSpPr>
        <p:spPr>
          <a:xfrm>
            <a:off x="2827504" y="2373156"/>
            <a:ext cx="2143125" cy="355600"/>
          </a:xfrm>
        </p:spPr>
        <p:txBody>
          <a:bodyPr/>
          <a:lstStyle>
            <a:lvl1pPr marL="0" indent="0">
              <a:buNone/>
              <a:defRPr/>
            </a:lvl1pPr>
          </a:lstStyle>
          <a:p>
            <a:pPr lvl="0"/>
            <a:endParaRPr lang="en-GB"/>
          </a:p>
        </p:txBody>
      </p:sp>
      <p:sp>
        <p:nvSpPr>
          <p:cNvPr id="20" name="Content Placeholder 4">
            <a:extLst>
              <a:ext uri="{FF2B5EF4-FFF2-40B4-BE49-F238E27FC236}">
                <a16:creationId xmlns:a16="http://schemas.microsoft.com/office/drawing/2014/main" id="{A981C6B6-952F-4F5C-950B-30316399CCB1}"/>
              </a:ext>
            </a:extLst>
          </p:cNvPr>
          <p:cNvSpPr>
            <a:spLocks noGrp="1"/>
          </p:cNvSpPr>
          <p:nvPr>
            <p:ph sz="quarter" idx="21"/>
          </p:nvPr>
        </p:nvSpPr>
        <p:spPr>
          <a:xfrm>
            <a:off x="2827504" y="2916659"/>
            <a:ext cx="2143125" cy="355600"/>
          </a:xfrm>
        </p:spPr>
        <p:txBody>
          <a:bodyPr/>
          <a:lstStyle>
            <a:lvl1pPr marL="0" indent="0">
              <a:buNone/>
              <a:defRPr/>
            </a:lvl1pPr>
          </a:lstStyle>
          <a:p>
            <a:pPr lvl="0"/>
            <a:endParaRPr lang="en-GB"/>
          </a:p>
        </p:txBody>
      </p:sp>
      <p:sp>
        <p:nvSpPr>
          <p:cNvPr id="21" name="Content Placeholder 4">
            <a:extLst>
              <a:ext uri="{FF2B5EF4-FFF2-40B4-BE49-F238E27FC236}">
                <a16:creationId xmlns:a16="http://schemas.microsoft.com/office/drawing/2014/main" id="{F393E378-C46D-4C9C-81D8-22166BE680D9}"/>
              </a:ext>
            </a:extLst>
          </p:cNvPr>
          <p:cNvSpPr>
            <a:spLocks noGrp="1"/>
          </p:cNvSpPr>
          <p:nvPr>
            <p:ph sz="quarter" idx="22"/>
          </p:nvPr>
        </p:nvSpPr>
        <p:spPr>
          <a:xfrm>
            <a:off x="2827504" y="3407942"/>
            <a:ext cx="2143125" cy="355600"/>
          </a:xfrm>
        </p:spPr>
        <p:txBody>
          <a:bodyPr/>
          <a:lstStyle>
            <a:lvl1pPr marL="0" indent="0">
              <a:buNone/>
              <a:defRPr/>
            </a:lvl1pPr>
          </a:lstStyle>
          <a:p>
            <a:pPr lvl="0"/>
            <a:endParaRPr lang="en-GB"/>
          </a:p>
        </p:txBody>
      </p:sp>
      <p:sp>
        <p:nvSpPr>
          <p:cNvPr id="22" name="Content Placeholder 4">
            <a:extLst>
              <a:ext uri="{FF2B5EF4-FFF2-40B4-BE49-F238E27FC236}">
                <a16:creationId xmlns:a16="http://schemas.microsoft.com/office/drawing/2014/main" id="{E9DDE6B4-0D83-437C-8B86-BC3E920BC1A2}"/>
              </a:ext>
            </a:extLst>
          </p:cNvPr>
          <p:cNvSpPr>
            <a:spLocks noGrp="1"/>
          </p:cNvSpPr>
          <p:nvPr>
            <p:ph sz="quarter" idx="23"/>
          </p:nvPr>
        </p:nvSpPr>
        <p:spPr>
          <a:xfrm>
            <a:off x="2827504" y="3951445"/>
            <a:ext cx="2143125" cy="355600"/>
          </a:xfrm>
        </p:spPr>
        <p:txBody>
          <a:bodyPr/>
          <a:lstStyle>
            <a:lvl1pPr marL="0" indent="0">
              <a:buNone/>
              <a:defRPr/>
            </a:lvl1pPr>
          </a:lstStyle>
          <a:p>
            <a:pPr lvl="0"/>
            <a:endParaRPr lang="en-GB"/>
          </a:p>
        </p:txBody>
      </p:sp>
      <p:sp>
        <p:nvSpPr>
          <p:cNvPr id="23" name="Content Placeholder 4">
            <a:extLst>
              <a:ext uri="{FF2B5EF4-FFF2-40B4-BE49-F238E27FC236}">
                <a16:creationId xmlns:a16="http://schemas.microsoft.com/office/drawing/2014/main" id="{66AAFD99-8960-4B90-AE0A-8D6F6AF92E41}"/>
              </a:ext>
            </a:extLst>
          </p:cNvPr>
          <p:cNvSpPr>
            <a:spLocks noGrp="1"/>
          </p:cNvSpPr>
          <p:nvPr>
            <p:ph sz="quarter" idx="24"/>
          </p:nvPr>
        </p:nvSpPr>
        <p:spPr>
          <a:xfrm>
            <a:off x="2827504" y="4361873"/>
            <a:ext cx="2143125" cy="355600"/>
          </a:xfrm>
        </p:spPr>
        <p:txBody>
          <a:bodyPr/>
          <a:lstStyle>
            <a:lvl1pPr marL="0" indent="0">
              <a:buNone/>
              <a:defRPr/>
            </a:lvl1pPr>
          </a:lstStyle>
          <a:p>
            <a:pPr lvl="0"/>
            <a:endParaRPr lang="en-GB"/>
          </a:p>
        </p:txBody>
      </p:sp>
      <p:sp>
        <p:nvSpPr>
          <p:cNvPr id="24" name="Content Placeholder 4">
            <a:extLst>
              <a:ext uri="{FF2B5EF4-FFF2-40B4-BE49-F238E27FC236}">
                <a16:creationId xmlns:a16="http://schemas.microsoft.com/office/drawing/2014/main" id="{1A4B80E4-A9FC-44EB-AD17-E31931DA7375}"/>
              </a:ext>
            </a:extLst>
          </p:cNvPr>
          <p:cNvSpPr>
            <a:spLocks noGrp="1"/>
          </p:cNvSpPr>
          <p:nvPr>
            <p:ph sz="quarter" idx="25"/>
          </p:nvPr>
        </p:nvSpPr>
        <p:spPr>
          <a:xfrm>
            <a:off x="2827504" y="4905376"/>
            <a:ext cx="2143125" cy="355600"/>
          </a:xfrm>
        </p:spPr>
        <p:txBody>
          <a:bodyPr/>
          <a:lstStyle>
            <a:lvl1pPr marL="0" indent="0">
              <a:buNone/>
              <a:defRPr/>
            </a:lvl1pPr>
          </a:lstStyle>
          <a:p>
            <a:pPr lvl="0"/>
            <a:endParaRPr lang="en-GB"/>
          </a:p>
        </p:txBody>
      </p:sp>
      <p:sp>
        <p:nvSpPr>
          <p:cNvPr id="25" name="Slide Number Placeholder 2">
            <a:extLst>
              <a:ext uri="{FF2B5EF4-FFF2-40B4-BE49-F238E27FC236}">
                <a16:creationId xmlns:a16="http://schemas.microsoft.com/office/drawing/2014/main" id="{279FB5A6-6B65-4549-8C10-B88B9FFBDDDF}"/>
              </a:ext>
              <a:ext uri="{C183D7F6-B498-43B3-948B-1728B52AA6E4}">
                <adec:decorative xmlns:adec="http://schemas.microsoft.com/office/drawing/2017/decorative" val="1"/>
              </a:ext>
            </a:extLst>
          </p:cNvPr>
          <p:cNvSpPr>
            <a:spLocks noGrp="1"/>
          </p:cNvSpPr>
          <p:nvPr>
            <p:ph type="sldNum" sz="quarter" idx="4294967295"/>
          </p:nvPr>
        </p:nvSpPr>
        <p:spPr>
          <a:xfrm>
            <a:off x="0" y="6307138"/>
            <a:ext cx="500063" cy="365125"/>
          </a:xfrm>
        </p:spPr>
        <p:txBody>
          <a:bodyPr/>
          <a:lstStyle/>
          <a:p>
            <a:fld id="{9DB2B9AF-7C7A-ED4B-8B47-5EFC4C7403E8}" type="slidenum">
              <a:rPr lang="en-US" smtClean="0"/>
              <a:pPr/>
              <a:t>‹#›</a:t>
            </a:fld>
            <a:endParaRPr lang="en-US" dirty="0"/>
          </a:p>
        </p:txBody>
      </p:sp>
      <p:graphicFrame>
        <p:nvGraphicFramePr>
          <p:cNvPr id="29" name="Table 28">
            <a:extLst>
              <a:ext uri="{FF2B5EF4-FFF2-40B4-BE49-F238E27FC236}">
                <a16:creationId xmlns:a16="http://schemas.microsoft.com/office/drawing/2014/main" id="{E0A1EE3F-B2DB-4133-AC05-B17E370B0552}"/>
              </a:ext>
              <a:ext uri="{C183D7F6-B498-43B3-948B-1728B52AA6E4}">
                <adec:decorative xmlns:adec="http://schemas.microsoft.com/office/drawing/2017/decorative" val="1"/>
              </a:ext>
            </a:extLst>
          </p:cNvPr>
          <p:cNvGraphicFramePr>
            <a:graphicFrameLocks noGrp="1"/>
          </p:cNvGraphicFramePr>
          <p:nvPr userDrawn="1">
            <p:extLst>
              <p:ext uri="{D42A27DB-BD31-4B8C-83A1-F6EECF244321}">
                <p14:modId xmlns:p14="http://schemas.microsoft.com/office/powerpoint/2010/main" val="801441179"/>
              </p:ext>
            </p:extLst>
          </p:nvPr>
        </p:nvGraphicFramePr>
        <p:xfrm>
          <a:off x="588523" y="2398480"/>
          <a:ext cx="3028497" cy="3573170"/>
        </p:xfrm>
        <a:graphic>
          <a:graphicData uri="http://schemas.openxmlformats.org/drawingml/2006/table">
            <a:tbl>
              <a:tblPr firstRow="1" bandRow="1">
                <a:tableStyleId>{5C22544A-7EE6-4342-B048-85BDC9FD1C3A}</a:tableStyleId>
              </a:tblPr>
              <a:tblGrid>
                <a:gridCol w="3028497">
                  <a:extLst>
                    <a:ext uri="{9D8B030D-6E8A-4147-A177-3AD203B41FA5}">
                      <a16:colId xmlns:a16="http://schemas.microsoft.com/office/drawing/2014/main" val="3875472367"/>
                    </a:ext>
                  </a:extLst>
                </a:gridCol>
              </a:tblGrid>
              <a:tr h="413098">
                <a:tc>
                  <a:txBody>
                    <a:bodyPr/>
                    <a:lstStyle/>
                    <a:p>
                      <a:endParaRPr lang="en-US" sz="1700" b="0" i="0" dirty="0">
                        <a:solidFill>
                          <a:schemeClr val="tx1"/>
                        </a:solidFill>
                        <a:latin typeface="+mn-lt"/>
                      </a:endParaRPr>
                    </a:p>
                  </a:txBody>
                  <a:tcPr marT="64008" marB="64008"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839090125"/>
                  </a:ext>
                </a:extLst>
              </a:tr>
              <a:tr h="601556">
                <a:tc>
                  <a:txBody>
                    <a:bodyPr/>
                    <a:lstStyle/>
                    <a:p>
                      <a:endParaRPr lang="en-US" sz="1400" b="0" i="0" dirty="0">
                        <a:solidFill>
                          <a:schemeClr val="tx1"/>
                        </a:solidFill>
                        <a:latin typeface="+mn-lt"/>
                      </a:endParaRPr>
                    </a:p>
                  </a:txBody>
                  <a:tcPr marT="64008" marB="64008"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9050" cap="flat" cmpd="sng" algn="ctr">
                      <a:noFill/>
                      <a:prstDash val="solid"/>
                      <a:round/>
                      <a:headEnd type="none" w="med" len="med"/>
                      <a:tailEnd type="none" w="med" len="med"/>
                    </a:lnT>
                    <a:lnB w="19050" cap="flat" cmpd="sng" algn="ctr">
                      <a:solidFill>
                        <a:schemeClr val="accent5"/>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571651311"/>
                  </a:ext>
                </a:extLst>
              </a:tr>
              <a:tr h="601556">
                <a:tc>
                  <a:txBody>
                    <a:bodyPr/>
                    <a:lstStyle/>
                    <a:p>
                      <a:endParaRPr lang="en-US" sz="1400" b="0" i="0" dirty="0">
                        <a:solidFill>
                          <a:schemeClr val="tx1"/>
                        </a:solidFill>
                        <a:latin typeface="+mn-lt"/>
                      </a:endParaRPr>
                    </a:p>
                  </a:txBody>
                  <a:tcPr marT="64008" marB="64008"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9050" cap="flat" cmpd="sng" algn="ctr">
                      <a:solidFill>
                        <a:schemeClr val="accent5"/>
                      </a:solidFill>
                      <a:prstDash val="solid"/>
                      <a:round/>
                      <a:headEnd type="none" w="med" len="med"/>
                      <a:tailEnd type="none" w="med" len="med"/>
                    </a:lnT>
                    <a:lnB w="19050" cap="flat" cmpd="sng" algn="ctr">
                      <a:solidFill>
                        <a:schemeClr val="accent5"/>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866450325"/>
                  </a:ext>
                </a:extLst>
              </a:tr>
              <a:tr h="601556">
                <a:tc>
                  <a:txBody>
                    <a:bodyPr/>
                    <a:lstStyle/>
                    <a:p>
                      <a:endParaRPr lang="en-US" sz="1400" b="0" i="0" dirty="0">
                        <a:solidFill>
                          <a:schemeClr val="tx1"/>
                        </a:solidFill>
                        <a:latin typeface="+mn-lt"/>
                      </a:endParaRPr>
                    </a:p>
                  </a:txBody>
                  <a:tcPr marT="64008" marB="64008"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9050" cap="flat" cmpd="sng" algn="ctr">
                      <a:solidFill>
                        <a:schemeClr val="accent5"/>
                      </a:solidFill>
                      <a:prstDash val="solid"/>
                      <a:round/>
                      <a:headEnd type="none" w="med" len="med"/>
                      <a:tailEnd type="none" w="med" len="med"/>
                    </a:lnT>
                    <a:lnB w="19050" cap="flat" cmpd="sng" algn="ctr">
                      <a:solidFill>
                        <a:schemeClr val="accent5"/>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729271544"/>
                  </a:ext>
                </a:extLst>
              </a:tr>
              <a:tr h="677702">
                <a:tc>
                  <a:txBody>
                    <a:bodyPr/>
                    <a:lstStyle/>
                    <a:p>
                      <a:endParaRPr lang="en-US" sz="1700" b="0" i="0" dirty="0">
                        <a:solidFill>
                          <a:schemeClr val="tx1"/>
                        </a:solidFill>
                        <a:latin typeface="+mn-lt"/>
                      </a:endParaRPr>
                    </a:p>
                  </a:txBody>
                  <a:tcPr marT="64008" marB="64008"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9050" cap="flat" cmpd="sng" algn="ctr">
                      <a:solidFill>
                        <a:schemeClr val="accent5"/>
                      </a:solidFill>
                      <a:prstDash val="solid"/>
                      <a:round/>
                      <a:headEnd type="none" w="med" len="med"/>
                      <a:tailEnd type="none" w="med" len="med"/>
                    </a:lnT>
                    <a:lnB w="19050" cap="flat" cmpd="sng" algn="ctr">
                      <a:solidFill>
                        <a:schemeClr val="accent5"/>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51859316"/>
                  </a:ext>
                </a:extLst>
              </a:tr>
              <a:tr h="677702">
                <a:tc>
                  <a:txBody>
                    <a:bodyPr/>
                    <a:lstStyle/>
                    <a:p>
                      <a:endParaRPr lang="en-US" sz="1400" b="0" i="0" dirty="0">
                        <a:solidFill>
                          <a:schemeClr val="tx1"/>
                        </a:solidFill>
                        <a:latin typeface="+mn-lt"/>
                      </a:endParaRPr>
                    </a:p>
                  </a:txBody>
                  <a:tcPr marT="155448" marB="64008"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9050" cap="flat" cmpd="sng" algn="ctr">
                      <a:solidFill>
                        <a:schemeClr val="accent5"/>
                      </a:solid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70215483"/>
                  </a:ext>
                </a:extLst>
              </a:tr>
            </a:tbl>
          </a:graphicData>
        </a:graphic>
      </p:graphicFrame>
    </p:spTree>
    <p:extLst>
      <p:ext uri="{BB962C8B-B14F-4D97-AF65-F5344CB8AC3E}">
        <p14:creationId xmlns:p14="http://schemas.microsoft.com/office/powerpoint/2010/main" val="1270450454"/>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11">
    <p:spTree>
      <p:nvGrpSpPr>
        <p:cNvPr id="1" name=""/>
        <p:cNvGrpSpPr/>
        <p:nvPr/>
      </p:nvGrpSpPr>
      <p:grpSpPr>
        <a:xfrm>
          <a:off x="0" y="0"/>
          <a:ext cx="0" cy="0"/>
          <a:chOff x="0" y="0"/>
          <a:chExt cx="0" cy="0"/>
        </a:xfrm>
      </p:grpSpPr>
      <p:sp>
        <p:nvSpPr>
          <p:cNvPr id="8" name="Title Placeholder 1">
            <a:extLst>
              <a:ext uri="{FF2B5EF4-FFF2-40B4-BE49-F238E27FC236}">
                <a16:creationId xmlns:a16="http://schemas.microsoft.com/office/drawing/2014/main" id="{1AF4457E-DF52-1547-B421-B6CD33317E90}"/>
              </a:ext>
            </a:extLst>
          </p:cNvPr>
          <p:cNvSpPr>
            <a:spLocks noGrp="1"/>
          </p:cNvSpPr>
          <p:nvPr>
            <p:ph type="title"/>
          </p:nvPr>
        </p:nvSpPr>
        <p:spPr>
          <a:xfrm>
            <a:off x="609600" y="243840"/>
            <a:ext cx="10972800" cy="759119"/>
          </a:xfrm>
          <a:prstGeom prst="rect">
            <a:avLst/>
          </a:prstGeom>
        </p:spPr>
        <p:txBody>
          <a:bodyPr vert="horz" wrap="square" lIns="91440" tIns="91440" rIns="91440" bIns="91440" rtlCol="0" anchor="t" anchorCtr="0">
            <a:spAutoFit/>
          </a:bodyPr>
          <a:lstStyle/>
          <a:p>
            <a:endParaRPr lang="en-US"/>
          </a:p>
        </p:txBody>
      </p:sp>
      <p:sp>
        <p:nvSpPr>
          <p:cNvPr id="5" name="Content Placeholder 4">
            <a:extLst>
              <a:ext uri="{FF2B5EF4-FFF2-40B4-BE49-F238E27FC236}">
                <a16:creationId xmlns:a16="http://schemas.microsoft.com/office/drawing/2014/main" id="{31339EB6-0FED-4F49-9E76-E3F7EE201B11}"/>
              </a:ext>
            </a:extLst>
          </p:cNvPr>
          <p:cNvSpPr>
            <a:spLocks noGrp="1"/>
          </p:cNvSpPr>
          <p:nvPr>
            <p:ph sz="quarter" idx="10"/>
          </p:nvPr>
        </p:nvSpPr>
        <p:spPr>
          <a:xfrm>
            <a:off x="1077913" y="1814513"/>
            <a:ext cx="1884362" cy="1050925"/>
          </a:xfrm>
        </p:spPr>
        <p:txBody>
          <a:bodyPr/>
          <a:lstStyle>
            <a:lvl1pPr marL="0" indent="0">
              <a:buNone/>
              <a:defRPr/>
            </a:lvl1pPr>
          </a:lstStyle>
          <a:p>
            <a:pPr lvl="0"/>
            <a:endParaRPr lang="en-GB"/>
          </a:p>
        </p:txBody>
      </p:sp>
      <p:sp>
        <p:nvSpPr>
          <p:cNvPr id="9" name="Slide Number Placeholder 2">
            <a:extLst>
              <a:ext uri="{FF2B5EF4-FFF2-40B4-BE49-F238E27FC236}">
                <a16:creationId xmlns:a16="http://schemas.microsoft.com/office/drawing/2014/main" id="{C3212212-6DCC-4982-B78F-DE1ED89872B0}"/>
              </a:ext>
              <a:ext uri="{C183D7F6-B498-43B3-948B-1728B52AA6E4}">
                <adec:decorative xmlns:adec="http://schemas.microsoft.com/office/drawing/2017/decorative" val="1"/>
              </a:ext>
            </a:extLst>
          </p:cNvPr>
          <p:cNvSpPr>
            <a:spLocks noGrp="1"/>
          </p:cNvSpPr>
          <p:nvPr>
            <p:ph type="sldNum" sz="quarter" idx="4294967295"/>
          </p:nvPr>
        </p:nvSpPr>
        <p:spPr>
          <a:xfrm>
            <a:off x="0" y="6307138"/>
            <a:ext cx="500063" cy="365125"/>
          </a:xfrm>
        </p:spPr>
        <p:txBody>
          <a:bodyPr/>
          <a:lstStyle/>
          <a:p>
            <a:fld id="{9DB2B9AF-7C7A-ED4B-8B47-5EFC4C7403E8}" type="slidenum">
              <a:rPr lang="en-US" smtClean="0"/>
              <a:pPr/>
              <a:t>‹#›</a:t>
            </a:fld>
            <a:endParaRPr lang="en-US" dirty="0"/>
          </a:p>
        </p:txBody>
      </p:sp>
    </p:spTree>
    <p:extLst>
      <p:ext uri="{BB962C8B-B14F-4D97-AF65-F5344CB8AC3E}">
        <p14:creationId xmlns:p14="http://schemas.microsoft.com/office/powerpoint/2010/main" val="1290660379"/>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9">
    <p:spTree>
      <p:nvGrpSpPr>
        <p:cNvPr id="1" name=""/>
        <p:cNvGrpSpPr/>
        <p:nvPr/>
      </p:nvGrpSpPr>
      <p:grpSpPr>
        <a:xfrm>
          <a:off x="0" y="0"/>
          <a:ext cx="0" cy="0"/>
          <a:chOff x="0" y="0"/>
          <a:chExt cx="0" cy="0"/>
        </a:xfrm>
      </p:grpSpPr>
      <p:sp>
        <p:nvSpPr>
          <p:cNvPr id="8" name="Title Placeholder 1">
            <a:extLst>
              <a:ext uri="{FF2B5EF4-FFF2-40B4-BE49-F238E27FC236}">
                <a16:creationId xmlns:a16="http://schemas.microsoft.com/office/drawing/2014/main" id="{1AF4457E-DF52-1547-B421-B6CD33317E90}"/>
              </a:ext>
            </a:extLst>
          </p:cNvPr>
          <p:cNvSpPr>
            <a:spLocks noGrp="1"/>
          </p:cNvSpPr>
          <p:nvPr>
            <p:ph type="title"/>
          </p:nvPr>
        </p:nvSpPr>
        <p:spPr>
          <a:xfrm>
            <a:off x="609600" y="243840"/>
            <a:ext cx="10972800" cy="759119"/>
          </a:xfrm>
          <a:prstGeom prst="rect">
            <a:avLst/>
          </a:prstGeom>
        </p:spPr>
        <p:txBody>
          <a:bodyPr vert="horz" wrap="square" lIns="91440" tIns="91440" rIns="91440" bIns="91440" rtlCol="0" anchor="t" anchorCtr="0">
            <a:spAutoFit/>
          </a:bodyPr>
          <a:lstStyle/>
          <a:p>
            <a:endParaRPr lang="en-US"/>
          </a:p>
        </p:txBody>
      </p:sp>
      <p:sp>
        <p:nvSpPr>
          <p:cNvPr id="10" name="Slide Number Placeholder 5">
            <a:extLst>
              <a:ext uri="{FF2B5EF4-FFF2-40B4-BE49-F238E27FC236}">
                <a16:creationId xmlns:a16="http://schemas.microsoft.com/office/drawing/2014/main" id="{20F5D349-A966-F743-970F-88495CD248BD}"/>
              </a:ext>
            </a:extLst>
          </p:cNvPr>
          <p:cNvSpPr>
            <a:spLocks noGrp="1"/>
          </p:cNvSpPr>
          <p:nvPr>
            <p:ph type="sldNum" sz="quarter" idx="4"/>
          </p:nvPr>
        </p:nvSpPr>
        <p:spPr>
          <a:xfrm>
            <a:off x="588525" y="6307056"/>
            <a:ext cx="500097" cy="365125"/>
          </a:xfrm>
          <a:prstGeom prst="rect">
            <a:avLst/>
          </a:prstGeom>
        </p:spPr>
        <p:txBody>
          <a:bodyPr vert="horz" lIns="91440" tIns="45720" rIns="91440" bIns="45720" rtlCol="0" anchor="ctr"/>
          <a:lstStyle>
            <a:lvl1pPr algn="l">
              <a:defRPr sz="1200" b="0">
                <a:solidFill>
                  <a:schemeClr val="bg1"/>
                </a:solidFill>
              </a:defRPr>
            </a:lvl1pPr>
          </a:lstStyle>
          <a:p>
            <a:fld id="{9DB2B9AF-7C7A-ED4B-8B47-5EFC4C7403E8}" type="slidenum">
              <a:rPr lang="en-US" smtClean="0"/>
              <a:pPr/>
              <a:t>‹#›</a:t>
            </a:fld>
            <a:endParaRPr lang="en-US" dirty="0"/>
          </a:p>
        </p:txBody>
      </p:sp>
      <p:sp>
        <p:nvSpPr>
          <p:cNvPr id="7" name="Content Placeholder 6">
            <a:extLst>
              <a:ext uri="{FF2B5EF4-FFF2-40B4-BE49-F238E27FC236}">
                <a16:creationId xmlns:a16="http://schemas.microsoft.com/office/drawing/2014/main" id="{B58E355B-5A73-4EAE-ACFC-6C6CE0F61B45}"/>
              </a:ext>
            </a:extLst>
          </p:cNvPr>
          <p:cNvSpPr>
            <a:spLocks noGrp="1"/>
          </p:cNvSpPr>
          <p:nvPr>
            <p:ph sz="quarter" idx="10"/>
          </p:nvPr>
        </p:nvSpPr>
        <p:spPr>
          <a:xfrm>
            <a:off x="287338" y="1282700"/>
            <a:ext cx="1924050" cy="365125"/>
          </a:xfrm>
        </p:spPr>
        <p:txBody>
          <a:bodyPr/>
          <a:lstStyle>
            <a:lvl1pPr marL="0" indent="0">
              <a:buNone/>
              <a:defRPr/>
            </a:lvl1pPr>
          </a:lstStyle>
          <a:p>
            <a:pPr lvl="0"/>
            <a:endParaRPr lang="en-GB"/>
          </a:p>
        </p:txBody>
      </p:sp>
      <p:sp>
        <p:nvSpPr>
          <p:cNvPr id="11" name="Content Placeholder 6">
            <a:extLst>
              <a:ext uri="{FF2B5EF4-FFF2-40B4-BE49-F238E27FC236}">
                <a16:creationId xmlns:a16="http://schemas.microsoft.com/office/drawing/2014/main" id="{E36C6A9A-2183-4B9E-9A25-AEDF2BD6E057}"/>
              </a:ext>
            </a:extLst>
          </p:cNvPr>
          <p:cNvSpPr>
            <a:spLocks noGrp="1"/>
          </p:cNvSpPr>
          <p:nvPr>
            <p:ph sz="quarter" idx="11"/>
          </p:nvPr>
        </p:nvSpPr>
        <p:spPr>
          <a:xfrm>
            <a:off x="287338" y="1802310"/>
            <a:ext cx="1924050" cy="365125"/>
          </a:xfrm>
        </p:spPr>
        <p:txBody>
          <a:bodyPr/>
          <a:lstStyle>
            <a:lvl1pPr marL="0" indent="0">
              <a:buNone/>
              <a:defRPr/>
            </a:lvl1pPr>
          </a:lstStyle>
          <a:p>
            <a:pPr lvl="0"/>
            <a:endParaRPr lang="en-GB"/>
          </a:p>
        </p:txBody>
      </p:sp>
      <p:sp>
        <p:nvSpPr>
          <p:cNvPr id="12" name="Content Placeholder 6">
            <a:extLst>
              <a:ext uri="{FF2B5EF4-FFF2-40B4-BE49-F238E27FC236}">
                <a16:creationId xmlns:a16="http://schemas.microsoft.com/office/drawing/2014/main" id="{6B96059B-037D-40AD-9D15-F20D1EC4986A}"/>
              </a:ext>
            </a:extLst>
          </p:cNvPr>
          <p:cNvSpPr>
            <a:spLocks noGrp="1"/>
          </p:cNvSpPr>
          <p:nvPr>
            <p:ph sz="quarter" idx="12"/>
          </p:nvPr>
        </p:nvSpPr>
        <p:spPr>
          <a:xfrm>
            <a:off x="287338" y="2395110"/>
            <a:ext cx="1924050" cy="365125"/>
          </a:xfrm>
        </p:spPr>
        <p:txBody>
          <a:bodyPr/>
          <a:lstStyle>
            <a:lvl1pPr marL="0" indent="0">
              <a:buNone/>
              <a:defRPr/>
            </a:lvl1pPr>
          </a:lstStyle>
          <a:p>
            <a:pPr lvl="0"/>
            <a:endParaRPr lang="en-GB"/>
          </a:p>
        </p:txBody>
      </p:sp>
      <p:sp>
        <p:nvSpPr>
          <p:cNvPr id="13" name="Content Placeholder 6">
            <a:extLst>
              <a:ext uri="{FF2B5EF4-FFF2-40B4-BE49-F238E27FC236}">
                <a16:creationId xmlns:a16="http://schemas.microsoft.com/office/drawing/2014/main" id="{7686F63F-3B0F-4D19-98BC-B167962A42FC}"/>
              </a:ext>
            </a:extLst>
          </p:cNvPr>
          <p:cNvSpPr>
            <a:spLocks noGrp="1"/>
          </p:cNvSpPr>
          <p:nvPr>
            <p:ph sz="quarter" idx="13"/>
          </p:nvPr>
        </p:nvSpPr>
        <p:spPr>
          <a:xfrm>
            <a:off x="287338" y="2914720"/>
            <a:ext cx="1924050" cy="365125"/>
          </a:xfrm>
        </p:spPr>
        <p:txBody>
          <a:bodyPr/>
          <a:lstStyle>
            <a:lvl1pPr marL="0" indent="0">
              <a:buNone/>
              <a:defRPr/>
            </a:lvl1pPr>
          </a:lstStyle>
          <a:p>
            <a:pPr lvl="0"/>
            <a:endParaRPr lang="en-GB"/>
          </a:p>
        </p:txBody>
      </p:sp>
      <p:sp>
        <p:nvSpPr>
          <p:cNvPr id="14" name="Content Placeholder 6">
            <a:extLst>
              <a:ext uri="{FF2B5EF4-FFF2-40B4-BE49-F238E27FC236}">
                <a16:creationId xmlns:a16="http://schemas.microsoft.com/office/drawing/2014/main" id="{DA41B277-DE58-441C-B63A-C7DAC3380A5E}"/>
              </a:ext>
            </a:extLst>
          </p:cNvPr>
          <p:cNvSpPr>
            <a:spLocks noGrp="1"/>
          </p:cNvSpPr>
          <p:nvPr>
            <p:ph sz="quarter" idx="14"/>
          </p:nvPr>
        </p:nvSpPr>
        <p:spPr>
          <a:xfrm>
            <a:off x="287338" y="3429753"/>
            <a:ext cx="1924050" cy="365125"/>
          </a:xfrm>
        </p:spPr>
        <p:txBody>
          <a:bodyPr/>
          <a:lstStyle>
            <a:lvl1pPr marL="0" indent="0">
              <a:buNone/>
              <a:defRPr/>
            </a:lvl1pPr>
          </a:lstStyle>
          <a:p>
            <a:pPr lvl="0"/>
            <a:endParaRPr lang="en-GB"/>
          </a:p>
        </p:txBody>
      </p:sp>
      <p:sp>
        <p:nvSpPr>
          <p:cNvPr id="15" name="Content Placeholder 6">
            <a:extLst>
              <a:ext uri="{FF2B5EF4-FFF2-40B4-BE49-F238E27FC236}">
                <a16:creationId xmlns:a16="http://schemas.microsoft.com/office/drawing/2014/main" id="{EBF199EA-5A0C-48EC-9AFF-6B0CB05F7B8B}"/>
              </a:ext>
            </a:extLst>
          </p:cNvPr>
          <p:cNvSpPr>
            <a:spLocks noGrp="1"/>
          </p:cNvSpPr>
          <p:nvPr>
            <p:ph sz="quarter" idx="15"/>
          </p:nvPr>
        </p:nvSpPr>
        <p:spPr>
          <a:xfrm>
            <a:off x="287338" y="3949363"/>
            <a:ext cx="1924050" cy="365125"/>
          </a:xfrm>
        </p:spPr>
        <p:txBody>
          <a:bodyPr/>
          <a:lstStyle>
            <a:lvl1pPr marL="0" indent="0">
              <a:buNone/>
              <a:defRPr/>
            </a:lvl1pPr>
          </a:lstStyle>
          <a:p>
            <a:pPr lvl="0"/>
            <a:endParaRPr lang="en-GB"/>
          </a:p>
        </p:txBody>
      </p:sp>
      <p:sp>
        <p:nvSpPr>
          <p:cNvPr id="16" name="Content Placeholder 6">
            <a:extLst>
              <a:ext uri="{FF2B5EF4-FFF2-40B4-BE49-F238E27FC236}">
                <a16:creationId xmlns:a16="http://schemas.microsoft.com/office/drawing/2014/main" id="{33296BE1-729F-4F1A-A5E1-DEBFD07EFEB8}"/>
              </a:ext>
            </a:extLst>
          </p:cNvPr>
          <p:cNvSpPr>
            <a:spLocks noGrp="1"/>
          </p:cNvSpPr>
          <p:nvPr>
            <p:ph sz="quarter" idx="16"/>
          </p:nvPr>
        </p:nvSpPr>
        <p:spPr>
          <a:xfrm>
            <a:off x="287338" y="4542163"/>
            <a:ext cx="1924050" cy="365125"/>
          </a:xfrm>
        </p:spPr>
        <p:txBody>
          <a:bodyPr/>
          <a:lstStyle>
            <a:lvl1pPr marL="0" indent="0">
              <a:buNone/>
              <a:defRPr/>
            </a:lvl1pPr>
          </a:lstStyle>
          <a:p>
            <a:pPr lvl="0"/>
            <a:endParaRPr lang="en-GB"/>
          </a:p>
        </p:txBody>
      </p:sp>
      <p:sp>
        <p:nvSpPr>
          <p:cNvPr id="17" name="Content Placeholder 6">
            <a:extLst>
              <a:ext uri="{FF2B5EF4-FFF2-40B4-BE49-F238E27FC236}">
                <a16:creationId xmlns:a16="http://schemas.microsoft.com/office/drawing/2014/main" id="{99891144-EC2E-48E7-BAC7-8093E78A25B4}"/>
              </a:ext>
            </a:extLst>
          </p:cNvPr>
          <p:cNvSpPr>
            <a:spLocks noGrp="1"/>
          </p:cNvSpPr>
          <p:nvPr>
            <p:ph sz="quarter" idx="17"/>
          </p:nvPr>
        </p:nvSpPr>
        <p:spPr>
          <a:xfrm>
            <a:off x="287338" y="5061773"/>
            <a:ext cx="1924050" cy="365125"/>
          </a:xfrm>
        </p:spPr>
        <p:txBody>
          <a:bodyPr/>
          <a:lstStyle>
            <a:lvl1pPr marL="0" indent="0">
              <a:buNone/>
              <a:defRPr/>
            </a:lvl1pPr>
          </a:lstStyle>
          <a:p>
            <a:pPr lvl="0"/>
            <a:endParaRPr lang="en-GB"/>
          </a:p>
        </p:txBody>
      </p:sp>
      <p:sp>
        <p:nvSpPr>
          <p:cNvPr id="18" name="TextBox 17">
            <a:extLst>
              <a:ext uri="{FF2B5EF4-FFF2-40B4-BE49-F238E27FC236}">
                <a16:creationId xmlns:a16="http://schemas.microsoft.com/office/drawing/2014/main" id="{42BF7B3C-D61A-4689-B1BB-E02937A7860E}"/>
              </a:ext>
              <a:ext uri="{C183D7F6-B498-43B3-948B-1728B52AA6E4}">
                <adec:decorative xmlns:adec="http://schemas.microsoft.com/office/drawing/2017/decorative" val="1"/>
              </a:ext>
            </a:extLst>
          </p:cNvPr>
          <p:cNvSpPr txBox="1"/>
          <p:nvPr userDrawn="1"/>
        </p:nvSpPr>
        <p:spPr>
          <a:xfrm>
            <a:off x="3821723" y="633046"/>
            <a:ext cx="184731" cy="369332"/>
          </a:xfrm>
          <a:prstGeom prst="rect">
            <a:avLst/>
          </a:prstGeom>
          <a:noFill/>
        </p:spPr>
        <p:txBody>
          <a:bodyPr wrap="none" rtlCol="0">
            <a:spAutoFit/>
          </a:bodyPr>
          <a:lstStyle/>
          <a:p>
            <a:endParaRPr lang="en-US" dirty="0">
              <a:solidFill>
                <a:srgbClr val="7F7F7F"/>
              </a:solidFill>
            </a:endParaRPr>
          </a:p>
        </p:txBody>
      </p:sp>
      <p:sp>
        <p:nvSpPr>
          <p:cNvPr id="19" name="TextBox 18">
            <a:extLst>
              <a:ext uri="{FF2B5EF4-FFF2-40B4-BE49-F238E27FC236}">
                <a16:creationId xmlns:a16="http://schemas.microsoft.com/office/drawing/2014/main" id="{65563330-AC15-4C2B-8A17-749D968E9929}"/>
              </a:ext>
              <a:ext uri="{C183D7F6-B498-43B3-948B-1728B52AA6E4}">
                <adec:decorative xmlns:adec="http://schemas.microsoft.com/office/drawing/2017/decorative" val="1"/>
              </a:ext>
            </a:extLst>
          </p:cNvPr>
          <p:cNvSpPr txBox="1"/>
          <p:nvPr userDrawn="1"/>
        </p:nvSpPr>
        <p:spPr>
          <a:xfrm>
            <a:off x="3352800" y="35169"/>
            <a:ext cx="184731" cy="369332"/>
          </a:xfrm>
          <a:prstGeom prst="rect">
            <a:avLst/>
          </a:prstGeom>
          <a:noFill/>
        </p:spPr>
        <p:txBody>
          <a:bodyPr wrap="none" rtlCol="0">
            <a:spAutoFit/>
          </a:bodyPr>
          <a:lstStyle/>
          <a:p>
            <a:endParaRPr lang="en-US" dirty="0">
              <a:solidFill>
                <a:srgbClr val="7F7F7F"/>
              </a:solidFill>
            </a:endParaRPr>
          </a:p>
        </p:txBody>
      </p:sp>
      <p:sp>
        <p:nvSpPr>
          <p:cNvPr id="20" name="Rectangle 19">
            <a:extLst>
              <a:ext uri="{FF2B5EF4-FFF2-40B4-BE49-F238E27FC236}">
                <a16:creationId xmlns:a16="http://schemas.microsoft.com/office/drawing/2014/main" id="{0A16FDC3-169C-4890-947C-29088F46E474}"/>
              </a:ext>
              <a:ext uri="{C183D7F6-B498-43B3-948B-1728B52AA6E4}">
                <adec:decorative xmlns:adec="http://schemas.microsoft.com/office/drawing/2017/decorative" val="1"/>
              </a:ext>
            </a:extLst>
          </p:cNvPr>
          <p:cNvSpPr/>
          <p:nvPr userDrawn="1"/>
        </p:nvSpPr>
        <p:spPr>
          <a:xfrm>
            <a:off x="0" y="6123859"/>
            <a:ext cx="12192000" cy="73152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b="0" i="0" dirty="0">
              <a:solidFill>
                <a:srgbClr val="00AAC6"/>
              </a:solidFill>
              <a:latin typeface="Arial" panose="020B0604020202020204" pitchFamily="34" charset="0"/>
            </a:endParaRPr>
          </a:p>
        </p:txBody>
      </p:sp>
      <p:sp>
        <p:nvSpPr>
          <p:cNvPr id="21" name="Slide Number Placeholder 5">
            <a:extLst>
              <a:ext uri="{FF2B5EF4-FFF2-40B4-BE49-F238E27FC236}">
                <a16:creationId xmlns:a16="http://schemas.microsoft.com/office/drawing/2014/main" id="{2E831162-3E6F-4EA1-8C48-0484C94AB420}"/>
              </a:ext>
            </a:extLst>
          </p:cNvPr>
          <p:cNvSpPr txBox="1">
            <a:spLocks/>
          </p:cNvSpPr>
          <p:nvPr userDrawn="1"/>
        </p:nvSpPr>
        <p:spPr>
          <a:xfrm>
            <a:off x="588525" y="6307056"/>
            <a:ext cx="500097" cy="365125"/>
          </a:xfrm>
          <a:prstGeom prst="rect">
            <a:avLst/>
          </a:prstGeom>
        </p:spPr>
        <p:txBody>
          <a:bodyPr vert="horz" lIns="91440" tIns="45720" rIns="91440" bIns="45720" rtlCol="0" anchor="ctr"/>
          <a:lstStyle>
            <a:defPPr>
              <a:defRPr lang="en-US"/>
            </a:defPPr>
            <a:lvl1pPr marL="0" algn="l" defTabSz="914400" rtl="0" eaLnBrk="1" latinLnBrk="0" hangingPunct="1">
              <a:defRPr sz="1200" b="0" i="0" kern="1200">
                <a:solidFill>
                  <a:schemeClr val="bg1"/>
                </a:solidFill>
                <a:latin typeface="Arial" panose="020B0604020202020204" pitchFamily="34"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DB2B9AF-7C7A-ED4B-8B47-5EFC4C7403E8}" type="slidenum">
              <a:rPr lang="en-US" smtClean="0"/>
              <a:pPr/>
              <a:t>‹#›</a:t>
            </a:fld>
            <a:endParaRPr lang="en-US" dirty="0"/>
          </a:p>
        </p:txBody>
      </p:sp>
      <p:pic>
        <p:nvPicPr>
          <p:cNvPr id="22" name="Picture 9">
            <a:extLst>
              <a:ext uri="{FF2B5EF4-FFF2-40B4-BE49-F238E27FC236}">
                <a16:creationId xmlns:a16="http://schemas.microsoft.com/office/drawing/2014/main" id="{3E2B8050-F9CA-41B4-B3BA-3FD554D13D4A}"/>
              </a:ext>
              <a:ext uri="{C183D7F6-B498-43B3-948B-1728B52AA6E4}">
                <adec:decorative xmlns:adec="http://schemas.microsoft.com/office/drawing/2017/decorative" val="1"/>
              </a:ext>
            </a:extLst>
          </p:cNvPr>
          <p:cNvPicPr>
            <a:picLocks noChangeAspect="1"/>
          </p:cNvPicPr>
          <p:nvPr userDrawn="1"/>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rcRect/>
          <a:stretch/>
        </p:blipFill>
        <p:spPr>
          <a:xfrm>
            <a:off x="9770343" y="6374439"/>
            <a:ext cx="1828800" cy="292608"/>
          </a:xfrm>
          <a:prstGeom prst="rect">
            <a:avLst/>
          </a:prstGeom>
        </p:spPr>
      </p:pic>
    </p:spTree>
    <p:extLst>
      <p:ext uri="{BB962C8B-B14F-4D97-AF65-F5344CB8AC3E}">
        <p14:creationId xmlns:p14="http://schemas.microsoft.com/office/powerpoint/2010/main" val="605124630"/>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2">
    <p:spTree>
      <p:nvGrpSpPr>
        <p:cNvPr id="1" name=""/>
        <p:cNvGrpSpPr/>
        <p:nvPr/>
      </p:nvGrpSpPr>
      <p:grpSpPr>
        <a:xfrm>
          <a:off x="0" y="0"/>
          <a:ext cx="0" cy="0"/>
          <a:chOff x="0" y="0"/>
          <a:chExt cx="0" cy="0"/>
        </a:xfrm>
      </p:grpSpPr>
      <p:sp>
        <p:nvSpPr>
          <p:cNvPr id="8" name="Title Placeholder 1">
            <a:extLst>
              <a:ext uri="{FF2B5EF4-FFF2-40B4-BE49-F238E27FC236}">
                <a16:creationId xmlns:a16="http://schemas.microsoft.com/office/drawing/2014/main" id="{1AF4457E-DF52-1547-B421-B6CD33317E90}"/>
              </a:ext>
            </a:extLst>
          </p:cNvPr>
          <p:cNvSpPr>
            <a:spLocks noGrp="1"/>
          </p:cNvSpPr>
          <p:nvPr>
            <p:ph type="title"/>
          </p:nvPr>
        </p:nvSpPr>
        <p:spPr>
          <a:xfrm>
            <a:off x="609600" y="243840"/>
            <a:ext cx="10972800" cy="759119"/>
          </a:xfrm>
          <a:prstGeom prst="rect">
            <a:avLst/>
          </a:prstGeom>
        </p:spPr>
        <p:txBody>
          <a:bodyPr vert="horz" wrap="square" lIns="91440" tIns="91440" rIns="91440" bIns="91440" rtlCol="0" anchor="t" anchorCtr="0">
            <a:spAutoFit/>
          </a:bodyPr>
          <a:lstStyle/>
          <a:p>
            <a:endParaRPr lang="en-US"/>
          </a:p>
        </p:txBody>
      </p:sp>
      <p:sp>
        <p:nvSpPr>
          <p:cNvPr id="5" name="Content Placeholder 4">
            <a:extLst>
              <a:ext uri="{FF2B5EF4-FFF2-40B4-BE49-F238E27FC236}">
                <a16:creationId xmlns:a16="http://schemas.microsoft.com/office/drawing/2014/main" id="{20318F5A-6850-45D0-95E7-78039E451B82}"/>
              </a:ext>
            </a:extLst>
          </p:cNvPr>
          <p:cNvSpPr>
            <a:spLocks noGrp="1"/>
          </p:cNvSpPr>
          <p:nvPr>
            <p:ph sz="quarter" idx="10"/>
          </p:nvPr>
        </p:nvSpPr>
        <p:spPr>
          <a:xfrm>
            <a:off x="609600" y="1992313"/>
            <a:ext cx="1477963" cy="519112"/>
          </a:xfrm>
        </p:spPr>
        <p:txBody>
          <a:bodyPr/>
          <a:lstStyle>
            <a:lvl1pPr marL="0" indent="0">
              <a:buNone/>
              <a:defRPr/>
            </a:lvl1pPr>
          </a:lstStyle>
          <a:p>
            <a:pPr lvl="0"/>
            <a:endParaRPr lang="en-GB"/>
          </a:p>
        </p:txBody>
      </p:sp>
      <p:sp>
        <p:nvSpPr>
          <p:cNvPr id="9" name="Content Placeholder 4">
            <a:extLst>
              <a:ext uri="{FF2B5EF4-FFF2-40B4-BE49-F238E27FC236}">
                <a16:creationId xmlns:a16="http://schemas.microsoft.com/office/drawing/2014/main" id="{BADAE29D-6849-4A4D-9E69-66B5D6725D76}"/>
              </a:ext>
            </a:extLst>
          </p:cNvPr>
          <p:cNvSpPr>
            <a:spLocks noGrp="1"/>
          </p:cNvSpPr>
          <p:nvPr>
            <p:ph sz="quarter" idx="11"/>
          </p:nvPr>
        </p:nvSpPr>
        <p:spPr>
          <a:xfrm>
            <a:off x="677294" y="2804592"/>
            <a:ext cx="1477963" cy="519112"/>
          </a:xfrm>
        </p:spPr>
        <p:txBody>
          <a:bodyPr/>
          <a:lstStyle>
            <a:lvl1pPr marL="0" indent="0">
              <a:buNone/>
              <a:defRPr/>
            </a:lvl1pPr>
          </a:lstStyle>
          <a:p>
            <a:pPr lvl="0"/>
            <a:endParaRPr lang="en-GB"/>
          </a:p>
        </p:txBody>
      </p:sp>
      <p:sp>
        <p:nvSpPr>
          <p:cNvPr id="11" name="Slide Number Placeholder 2">
            <a:extLst>
              <a:ext uri="{FF2B5EF4-FFF2-40B4-BE49-F238E27FC236}">
                <a16:creationId xmlns:a16="http://schemas.microsoft.com/office/drawing/2014/main" id="{B244F5E6-82A9-4785-9DE4-99651B7A075E}"/>
              </a:ext>
              <a:ext uri="{C183D7F6-B498-43B3-948B-1728B52AA6E4}">
                <adec:decorative xmlns:adec="http://schemas.microsoft.com/office/drawing/2017/decorative" val="1"/>
              </a:ext>
            </a:extLst>
          </p:cNvPr>
          <p:cNvSpPr>
            <a:spLocks noGrp="1"/>
          </p:cNvSpPr>
          <p:nvPr>
            <p:ph type="sldNum" sz="quarter" idx="4294967295"/>
          </p:nvPr>
        </p:nvSpPr>
        <p:spPr>
          <a:xfrm>
            <a:off x="0" y="6307138"/>
            <a:ext cx="500063" cy="365125"/>
          </a:xfrm>
        </p:spPr>
        <p:txBody>
          <a:bodyPr/>
          <a:lstStyle/>
          <a:p>
            <a:fld id="{9DB2B9AF-7C7A-ED4B-8B47-5EFC4C7403E8}" type="slidenum">
              <a:rPr lang="en-US" smtClean="0"/>
              <a:pPr/>
              <a:t>‹#›</a:t>
            </a:fld>
            <a:endParaRPr lang="en-US" dirty="0"/>
          </a:p>
        </p:txBody>
      </p:sp>
      <p:sp>
        <p:nvSpPr>
          <p:cNvPr id="12" name="TextBox 11">
            <a:extLst>
              <a:ext uri="{FF2B5EF4-FFF2-40B4-BE49-F238E27FC236}">
                <a16:creationId xmlns:a16="http://schemas.microsoft.com/office/drawing/2014/main" id="{6ADBE375-FC78-4053-B45F-D4128DD49A08}"/>
              </a:ext>
              <a:ext uri="{C183D7F6-B498-43B3-948B-1728B52AA6E4}">
                <adec:decorative xmlns:adec="http://schemas.microsoft.com/office/drawing/2017/decorative" val="1"/>
              </a:ext>
            </a:extLst>
          </p:cNvPr>
          <p:cNvSpPr txBox="1"/>
          <p:nvPr userDrawn="1"/>
        </p:nvSpPr>
        <p:spPr>
          <a:xfrm>
            <a:off x="3821723" y="633046"/>
            <a:ext cx="184731" cy="369332"/>
          </a:xfrm>
          <a:prstGeom prst="rect">
            <a:avLst/>
          </a:prstGeom>
          <a:noFill/>
        </p:spPr>
        <p:txBody>
          <a:bodyPr wrap="none" rtlCol="0">
            <a:spAutoFit/>
          </a:bodyPr>
          <a:lstStyle/>
          <a:p>
            <a:endParaRPr lang="en-US" dirty="0">
              <a:solidFill>
                <a:srgbClr val="7F7F7F"/>
              </a:solidFill>
            </a:endParaRPr>
          </a:p>
        </p:txBody>
      </p:sp>
    </p:spTree>
    <p:extLst>
      <p:ext uri="{BB962C8B-B14F-4D97-AF65-F5344CB8AC3E}">
        <p14:creationId xmlns:p14="http://schemas.microsoft.com/office/powerpoint/2010/main" val="504108664"/>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Header, subheader &amp; content">
    <p:spTree>
      <p:nvGrpSpPr>
        <p:cNvPr id="1" name=""/>
        <p:cNvGrpSpPr/>
        <p:nvPr/>
      </p:nvGrpSpPr>
      <p:grpSpPr>
        <a:xfrm>
          <a:off x="0" y="0"/>
          <a:ext cx="0" cy="0"/>
          <a:chOff x="0" y="0"/>
          <a:chExt cx="0" cy="0"/>
        </a:xfrm>
      </p:grpSpPr>
      <p:sp>
        <p:nvSpPr>
          <p:cNvPr id="3" name="Text Placeholder 2"/>
          <p:cNvSpPr>
            <a:spLocks noGrp="1"/>
          </p:cNvSpPr>
          <p:nvPr>
            <p:ph type="body" idx="1" hasCustomPrompt="1"/>
          </p:nvPr>
        </p:nvSpPr>
        <p:spPr>
          <a:xfrm>
            <a:off x="609600" y="1584960"/>
            <a:ext cx="10972800" cy="487680"/>
          </a:xfrm>
        </p:spPr>
        <p:txBody>
          <a:bodyPr anchor="t">
            <a:noAutofit/>
          </a:bodyPr>
          <a:lstStyle>
            <a:lvl1pPr marL="0" indent="0">
              <a:buNone/>
              <a:defRPr sz="2400" b="1">
                <a:solidFill>
                  <a:schemeClr val="accent2"/>
                </a:solidFill>
              </a:defRPr>
            </a:lvl1pPr>
            <a:lvl2pPr marL="609585" indent="0">
              <a:buNone/>
              <a:defRPr sz="2667" b="1"/>
            </a:lvl2pPr>
            <a:lvl3pPr marL="1219170" indent="0">
              <a:buNone/>
              <a:defRPr sz="2400" b="1"/>
            </a:lvl3pPr>
            <a:lvl4pPr marL="1828754" indent="0">
              <a:buNone/>
              <a:defRPr sz="2133" b="1"/>
            </a:lvl4pPr>
            <a:lvl5pPr marL="2438339" indent="0">
              <a:buNone/>
              <a:defRPr sz="2133" b="1"/>
            </a:lvl5pPr>
            <a:lvl6pPr marL="3047924" indent="0">
              <a:buNone/>
              <a:defRPr sz="2133" b="1"/>
            </a:lvl6pPr>
            <a:lvl7pPr marL="3657509" indent="0">
              <a:buNone/>
              <a:defRPr sz="2133" b="1"/>
            </a:lvl7pPr>
            <a:lvl8pPr marL="4267093" indent="0">
              <a:buNone/>
              <a:defRPr sz="2133" b="1"/>
            </a:lvl8pPr>
            <a:lvl9pPr marL="4876678" indent="0">
              <a:buNone/>
              <a:defRPr sz="2133" b="1"/>
            </a:lvl9pPr>
          </a:lstStyle>
          <a:p>
            <a:pPr lvl="0"/>
            <a:r>
              <a:rPr lang="en-US"/>
              <a:t>Click to edit master text styles</a:t>
            </a:r>
          </a:p>
        </p:txBody>
      </p:sp>
      <p:sp>
        <p:nvSpPr>
          <p:cNvPr id="9" name="Slide Number Placeholder 8"/>
          <p:cNvSpPr>
            <a:spLocks noGrp="1"/>
          </p:cNvSpPr>
          <p:nvPr>
            <p:ph type="sldNum" sz="quarter" idx="12"/>
          </p:nvPr>
        </p:nvSpPr>
        <p:spPr/>
        <p:txBody>
          <a:bodyPr/>
          <a:lstStyle/>
          <a:p>
            <a:fld id="{9DB2B9AF-7C7A-ED4B-8B47-5EFC4C7403E8}" type="slidenum">
              <a:rPr lang="en-US" smtClean="0"/>
              <a:t>‹#›</a:t>
            </a:fld>
            <a:endParaRPr lang="en-US" dirty="0"/>
          </a:p>
        </p:txBody>
      </p:sp>
      <p:sp>
        <p:nvSpPr>
          <p:cNvPr id="8" name="Content Placeholder 2"/>
          <p:cNvSpPr>
            <a:spLocks noGrp="1"/>
          </p:cNvSpPr>
          <p:nvPr>
            <p:ph sz="half" idx="13"/>
          </p:nvPr>
        </p:nvSpPr>
        <p:spPr>
          <a:xfrm>
            <a:off x="609600" y="2133600"/>
            <a:ext cx="10972800" cy="3413760"/>
          </a:xfrm>
        </p:spPr>
        <p:txBody>
          <a:bodyPr/>
          <a:lstStyle>
            <a:lvl1pPr marL="352629" indent="-344162">
              <a:tabLst/>
              <a:defRPr sz="2400">
                <a:solidFill>
                  <a:schemeClr val="tx1"/>
                </a:solidFill>
              </a:defRPr>
            </a:lvl1pPr>
            <a:lvl2pPr marL="705256" indent="-352629">
              <a:tabLst/>
              <a:defRPr sz="2133">
                <a:solidFill>
                  <a:schemeClr val="tx1"/>
                </a:solidFill>
              </a:defRPr>
            </a:lvl2pPr>
            <a:lvl3pPr marL="1097253" indent="-353559">
              <a:tabLst/>
              <a:defRPr sz="1867">
                <a:solidFill>
                  <a:schemeClr val="tx1"/>
                </a:solidFill>
              </a:defRPr>
            </a:lvl3pPr>
            <a:lvl4pPr marL="1449881" indent="-352629">
              <a:tabLst/>
              <a:defRPr sz="1867">
                <a:solidFill>
                  <a:schemeClr val="tx1"/>
                </a:solidFill>
              </a:defRPr>
            </a:lvl4pPr>
            <a:lvl5pPr marL="1802508" indent="-352629">
              <a:tabLst/>
              <a:defRPr sz="1867">
                <a:solidFill>
                  <a:schemeClr val="tx1"/>
                </a:solidFill>
              </a:defRPr>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Title 1">
            <a:extLst>
              <a:ext uri="{FF2B5EF4-FFF2-40B4-BE49-F238E27FC236}">
                <a16:creationId xmlns:a16="http://schemas.microsoft.com/office/drawing/2014/main" id="{F824C6AA-71D7-584B-8F99-CB57C9294485}"/>
              </a:ext>
            </a:extLst>
          </p:cNvPr>
          <p:cNvSpPr>
            <a:spLocks noGrp="1"/>
          </p:cNvSpPr>
          <p:nvPr>
            <p:ph type="title" hasCustomPrompt="1"/>
          </p:nvPr>
        </p:nvSpPr>
        <p:spPr>
          <a:xfrm>
            <a:off x="609600" y="243840"/>
            <a:ext cx="10972800" cy="759119"/>
          </a:xfrm>
          <a:noFill/>
        </p:spPr>
        <p:txBody>
          <a:bodyPr wrap="square" tIns="91440" bIns="91440" anchor="t" anchorCtr="0">
            <a:spAutoFit/>
          </a:bodyPr>
          <a:lstStyle>
            <a:lvl1pPr>
              <a:defRPr sz="3733"/>
            </a:lvl1pPr>
          </a:lstStyle>
          <a:p>
            <a:r>
              <a:rPr lang="en-US"/>
              <a:t>Click to add title</a:t>
            </a:r>
          </a:p>
        </p:txBody>
      </p:sp>
      <p:sp>
        <p:nvSpPr>
          <p:cNvPr id="7" name="Content Placeholder 3">
            <a:extLst>
              <a:ext uri="{FF2B5EF4-FFF2-40B4-BE49-F238E27FC236}">
                <a16:creationId xmlns:a16="http://schemas.microsoft.com/office/drawing/2014/main" id="{3B5D29FB-19B0-944E-9842-0B2B6304AAFB}"/>
              </a:ext>
            </a:extLst>
          </p:cNvPr>
          <p:cNvSpPr>
            <a:spLocks noGrp="1"/>
          </p:cNvSpPr>
          <p:nvPr>
            <p:ph sz="quarter" idx="11" hasCustomPrompt="1"/>
          </p:nvPr>
        </p:nvSpPr>
        <p:spPr>
          <a:xfrm>
            <a:off x="609600" y="5375365"/>
            <a:ext cx="10972800" cy="731520"/>
          </a:xfrm>
        </p:spPr>
        <p:txBody>
          <a:bodyPr anchor="b">
            <a:noAutofit/>
          </a:bodyPr>
          <a:lstStyle>
            <a:lvl1pPr marL="0" indent="0">
              <a:lnSpc>
                <a:spcPts val="1067"/>
              </a:lnSpc>
              <a:spcBef>
                <a:spcPts val="0"/>
              </a:spcBef>
              <a:spcAft>
                <a:spcPts val="267"/>
              </a:spcAft>
              <a:buNone/>
              <a:defRPr sz="1067">
                <a:solidFill>
                  <a:schemeClr val="accent6"/>
                </a:solidFill>
              </a:defRPr>
            </a:lvl1pPr>
            <a:lvl2pPr marL="609585" indent="0">
              <a:buNone/>
              <a:defRPr sz="1467"/>
            </a:lvl2pPr>
            <a:lvl3pPr marL="1219170" indent="0">
              <a:buNone/>
              <a:defRPr sz="1400"/>
            </a:lvl3pPr>
            <a:lvl4pPr marL="1828754" indent="0">
              <a:buNone/>
              <a:defRPr sz="1333"/>
            </a:lvl4pPr>
            <a:lvl5pPr marL="2438339" indent="0">
              <a:buNone/>
              <a:defRPr sz="1333"/>
            </a:lvl5pPr>
          </a:lstStyle>
          <a:p>
            <a:pPr lvl="0"/>
            <a:r>
              <a:rPr lang="en-US"/>
              <a:t>Click to insert disclosures</a:t>
            </a:r>
          </a:p>
        </p:txBody>
      </p:sp>
    </p:spTree>
    <p:extLst>
      <p:ext uri="{BB962C8B-B14F-4D97-AF65-F5344CB8AC3E}">
        <p14:creationId xmlns:p14="http://schemas.microsoft.com/office/powerpoint/2010/main" val="198539925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 Subtitle + 2 images (H)">
    <p:bg>
      <p:bgPr>
        <a:solidFill>
          <a:schemeClr val="bg1"/>
        </a:solidFill>
        <a:effectLst/>
      </p:bgPr>
    </p:bg>
    <p:spTree>
      <p:nvGrpSpPr>
        <p:cNvPr id="1" name=""/>
        <p:cNvGrpSpPr/>
        <p:nvPr/>
      </p:nvGrpSpPr>
      <p:grpSpPr>
        <a:xfrm>
          <a:off x="0" y="0"/>
          <a:ext cx="0" cy="0"/>
          <a:chOff x="0" y="0"/>
          <a:chExt cx="0" cy="0"/>
        </a:xfrm>
      </p:grpSpPr>
      <p:sp>
        <p:nvSpPr>
          <p:cNvPr id="24" name="Picture Placeholder 2">
            <a:extLst>
              <a:ext uri="{FF2B5EF4-FFF2-40B4-BE49-F238E27FC236}">
                <a16:creationId xmlns:a16="http://schemas.microsoft.com/office/drawing/2014/main" id="{9CD4494C-F65E-2340-9989-DF19C098491B}"/>
              </a:ext>
            </a:extLst>
          </p:cNvPr>
          <p:cNvSpPr>
            <a:spLocks noGrp="1"/>
          </p:cNvSpPr>
          <p:nvPr>
            <p:ph type="pic" idx="15" hasCustomPrompt="1"/>
          </p:nvPr>
        </p:nvSpPr>
        <p:spPr>
          <a:xfrm>
            <a:off x="8875046" y="1279435"/>
            <a:ext cx="3316937" cy="2266808"/>
          </a:xfrm>
          <a:prstGeom prst="rect">
            <a:avLst/>
          </a:prstGeom>
          <a:solidFill>
            <a:schemeClr val="bg2"/>
          </a:solidFill>
        </p:spPr>
        <p:txBody>
          <a:bodyPr anchor="ctr">
            <a:noAutofit/>
          </a:bodyPr>
          <a:lstStyle>
            <a:lvl1pPr marL="0" indent="0" algn="ctr">
              <a:buNone/>
              <a:defRPr sz="1867">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dirty="0"/>
              <a:t>Insert picture</a:t>
            </a:r>
          </a:p>
        </p:txBody>
      </p:sp>
      <p:cxnSp>
        <p:nvCxnSpPr>
          <p:cNvPr id="20" name="Straight Connector 19">
            <a:extLst>
              <a:ext uri="{FF2B5EF4-FFF2-40B4-BE49-F238E27FC236}">
                <a16:creationId xmlns:a16="http://schemas.microsoft.com/office/drawing/2014/main" id="{B4334499-DEBA-D045-B991-ADA1708C95F6}"/>
              </a:ext>
            </a:extLst>
          </p:cNvPr>
          <p:cNvCxnSpPr>
            <a:cxnSpLocks/>
          </p:cNvCxnSpPr>
          <p:nvPr userDrawn="1"/>
        </p:nvCxnSpPr>
        <p:spPr>
          <a:xfrm rot="16200000">
            <a:off x="6975870" y="5314125"/>
            <a:ext cx="1450323" cy="0"/>
          </a:xfrm>
          <a:prstGeom prst="line">
            <a:avLst/>
          </a:prstGeom>
          <a:ln w="152400">
            <a:solidFill>
              <a:schemeClr val="tx2"/>
            </a:solidFill>
          </a:ln>
          <a:effectLst/>
        </p:spPr>
        <p:style>
          <a:lnRef idx="2">
            <a:schemeClr val="accent1"/>
          </a:lnRef>
          <a:fillRef idx="0">
            <a:schemeClr val="accent1"/>
          </a:fillRef>
          <a:effectRef idx="1">
            <a:schemeClr val="accent1"/>
          </a:effectRef>
          <a:fontRef idx="minor">
            <a:schemeClr val="tx1"/>
          </a:fontRef>
        </p:style>
      </p:cxnSp>
      <p:sp>
        <p:nvSpPr>
          <p:cNvPr id="22" name="Picture Placeholder 2">
            <a:extLst>
              <a:ext uri="{FF2B5EF4-FFF2-40B4-BE49-F238E27FC236}">
                <a16:creationId xmlns:a16="http://schemas.microsoft.com/office/drawing/2014/main" id="{ABF56450-0203-B842-99C9-D8AB7F517B74}"/>
              </a:ext>
            </a:extLst>
          </p:cNvPr>
          <p:cNvSpPr>
            <a:spLocks noGrp="1"/>
          </p:cNvSpPr>
          <p:nvPr>
            <p:ph type="pic" idx="1" hasCustomPrompt="1"/>
          </p:nvPr>
        </p:nvSpPr>
        <p:spPr>
          <a:xfrm>
            <a:off x="7793797" y="3764133"/>
            <a:ext cx="4398187" cy="2266808"/>
          </a:xfrm>
          <a:prstGeom prst="rect">
            <a:avLst/>
          </a:prstGeom>
          <a:solidFill>
            <a:schemeClr val="bg2"/>
          </a:solidFill>
        </p:spPr>
        <p:txBody>
          <a:bodyPr anchor="ctr">
            <a:noAutofit/>
          </a:bodyPr>
          <a:lstStyle>
            <a:lvl1pPr marL="0" indent="0" algn="ctr">
              <a:buNone/>
              <a:defRPr sz="1867">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dirty="0"/>
              <a:t>Insert picture</a:t>
            </a:r>
          </a:p>
        </p:txBody>
      </p:sp>
      <p:grpSp>
        <p:nvGrpSpPr>
          <p:cNvPr id="12" name="Group 11">
            <a:extLst>
              <a:ext uri="{FF2B5EF4-FFF2-40B4-BE49-F238E27FC236}">
                <a16:creationId xmlns:a16="http://schemas.microsoft.com/office/drawing/2014/main" id="{ABDC5A96-024B-9A4C-BE99-A43261583960}"/>
              </a:ext>
            </a:extLst>
          </p:cNvPr>
          <p:cNvGrpSpPr/>
          <p:nvPr userDrawn="1"/>
        </p:nvGrpSpPr>
        <p:grpSpPr>
          <a:xfrm>
            <a:off x="2" y="-1"/>
            <a:ext cx="3781063" cy="1286617"/>
            <a:chOff x="101154" y="-72605"/>
            <a:chExt cx="2285515" cy="777713"/>
          </a:xfrm>
        </p:grpSpPr>
        <p:sp>
          <p:nvSpPr>
            <p:cNvPr id="16" name="Rectangle 15">
              <a:extLst>
                <a:ext uri="{FF2B5EF4-FFF2-40B4-BE49-F238E27FC236}">
                  <a16:creationId xmlns:a16="http://schemas.microsoft.com/office/drawing/2014/main" id="{FADEAD2C-B2AB-3C48-A0BF-C3B7503F4BFE}"/>
                </a:ext>
              </a:extLst>
            </p:cNvPr>
            <p:cNvSpPr/>
            <p:nvPr/>
          </p:nvSpPr>
          <p:spPr>
            <a:xfrm>
              <a:off x="101154" y="-72605"/>
              <a:ext cx="2285515" cy="777713"/>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noAutofit/>
            </a:bodyPr>
            <a:lstStyle/>
            <a:p>
              <a:pPr algn="ctr"/>
              <a:endParaRPr lang="en-US" sz="1800" dirty="0">
                <a:solidFill>
                  <a:srgbClr val="00AAC6"/>
                </a:solidFill>
                <a:latin typeface="Neue Haas Grotesk Text Pro" panose="020B0504020202020204" pitchFamily="34" charset="0"/>
              </a:endParaRPr>
            </a:p>
          </p:txBody>
        </p:sp>
        <p:pic>
          <p:nvPicPr>
            <p:cNvPr id="17" name="Graphic 16">
              <a:extLst>
                <a:ext uri="{FF2B5EF4-FFF2-40B4-BE49-F238E27FC236}">
                  <a16:creationId xmlns:a16="http://schemas.microsoft.com/office/drawing/2014/main" id="{9D76561E-393D-1943-BE4B-7014BC9179A5}"/>
                </a:ext>
              </a:extLst>
            </p:cNvPr>
            <p:cNvPicPr>
              <a:picLocks noChangeAspect="1"/>
            </p:cNvPicPr>
            <p:nvPr/>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502289" y="221418"/>
              <a:ext cx="1479804" cy="236769"/>
            </a:xfrm>
            <a:prstGeom prst="rect">
              <a:avLst/>
            </a:prstGeom>
          </p:spPr>
        </p:pic>
      </p:grpSp>
      <p:sp>
        <p:nvSpPr>
          <p:cNvPr id="14" name="Text Placeholder 2">
            <a:extLst>
              <a:ext uri="{FF2B5EF4-FFF2-40B4-BE49-F238E27FC236}">
                <a16:creationId xmlns:a16="http://schemas.microsoft.com/office/drawing/2014/main" id="{92E01C7C-5407-354C-B2EA-8EF31D0FAA88}"/>
              </a:ext>
            </a:extLst>
          </p:cNvPr>
          <p:cNvSpPr>
            <a:spLocks noGrp="1"/>
          </p:cNvSpPr>
          <p:nvPr>
            <p:ph type="body" sz="quarter" idx="16" hasCustomPrompt="1"/>
          </p:nvPr>
        </p:nvSpPr>
        <p:spPr>
          <a:xfrm>
            <a:off x="601133" y="5435601"/>
            <a:ext cx="6375400" cy="357620"/>
          </a:xfrm>
          <a:prstGeom prst="rect">
            <a:avLst/>
          </a:prstGeom>
        </p:spPr>
        <p:txBody>
          <a:bodyPr lIns="0" tIns="0" rIns="0" bIns="0">
            <a:spAutoFit/>
          </a:bodyPr>
          <a:lstStyle>
            <a:lvl1pPr marL="0" indent="0">
              <a:lnSpc>
                <a:spcPct val="110000"/>
              </a:lnSpc>
              <a:buNone/>
              <a:defRPr sz="2267">
                <a:latin typeface="Neue Haas Grotesk Text Pro" panose="020B0504020202020204" pitchFamily="34" charset="0"/>
              </a:defRPr>
            </a:lvl1pPr>
            <a:lvl2pPr marL="609570" indent="0">
              <a:buNone/>
              <a:defRPr sz="2267"/>
            </a:lvl2pPr>
            <a:lvl3pPr marL="1219140" indent="0">
              <a:buNone/>
              <a:defRPr sz="2267"/>
            </a:lvl3pPr>
            <a:lvl4pPr marL="1828709" indent="0">
              <a:buNone/>
              <a:defRPr sz="2267"/>
            </a:lvl4pPr>
            <a:lvl5pPr marL="2438278" indent="0">
              <a:buNone/>
              <a:defRPr sz="2267"/>
            </a:lvl5pPr>
          </a:lstStyle>
          <a:p>
            <a:pPr lvl="0"/>
            <a:r>
              <a:rPr lang="en-US"/>
              <a:t>Click to add presentation subtitle</a:t>
            </a:r>
          </a:p>
        </p:txBody>
      </p:sp>
      <p:sp>
        <p:nvSpPr>
          <p:cNvPr id="18" name="Picture Placeholder 9">
            <a:extLst>
              <a:ext uri="{FF2B5EF4-FFF2-40B4-BE49-F238E27FC236}">
                <a16:creationId xmlns:a16="http://schemas.microsoft.com/office/drawing/2014/main" id="{579AB3A2-FCA6-C941-A9AF-8220C28CF633}"/>
              </a:ext>
            </a:extLst>
          </p:cNvPr>
          <p:cNvSpPr>
            <a:spLocks noGrp="1"/>
          </p:cNvSpPr>
          <p:nvPr>
            <p:ph type="pic" sz="quarter" idx="17" hasCustomPrompt="1"/>
          </p:nvPr>
        </p:nvSpPr>
        <p:spPr>
          <a:xfrm>
            <a:off x="9602479" y="387560"/>
            <a:ext cx="2266805" cy="577849"/>
          </a:xfrm>
          <a:prstGeom prst="rect">
            <a:avLst/>
          </a:prstGeom>
        </p:spPr>
        <p:txBody>
          <a:bodyPr lIns="0" tIns="0" rIns="0" bIns="0" anchor="ctr">
            <a:noAutofit/>
          </a:bodyPr>
          <a:lstStyle>
            <a:lvl1pPr marL="0" indent="0" algn="r">
              <a:buNone/>
              <a:defRPr sz="1867">
                <a:solidFill>
                  <a:schemeClr val="bg2">
                    <a:lumMod val="50000"/>
                  </a:schemeClr>
                </a:solidFill>
                <a:latin typeface="Neue Haas Grotesk Text Pro" panose="020B0504020202020204" pitchFamily="34" charset="0"/>
              </a:defRPr>
            </a:lvl1pPr>
          </a:lstStyle>
          <a:p>
            <a:r>
              <a:rPr lang="en-US" dirty="0"/>
              <a:t>Partner logo</a:t>
            </a:r>
          </a:p>
        </p:txBody>
      </p:sp>
      <p:sp>
        <p:nvSpPr>
          <p:cNvPr id="15" name="Title 1">
            <a:extLst>
              <a:ext uri="{FF2B5EF4-FFF2-40B4-BE49-F238E27FC236}">
                <a16:creationId xmlns:a16="http://schemas.microsoft.com/office/drawing/2014/main" id="{4AF4E8AC-5DA9-9F43-A5FE-50E995BBF0FB}"/>
              </a:ext>
            </a:extLst>
          </p:cNvPr>
          <p:cNvSpPr>
            <a:spLocks noGrp="1"/>
          </p:cNvSpPr>
          <p:nvPr>
            <p:ph type="title" hasCustomPrompt="1"/>
          </p:nvPr>
        </p:nvSpPr>
        <p:spPr>
          <a:xfrm>
            <a:off x="601134" y="1985913"/>
            <a:ext cx="6375303" cy="3358048"/>
          </a:xfrm>
          <a:prstGeom prst="rect">
            <a:avLst/>
          </a:prstGeom>
        </p:spPr>
        <p:txBody>
          <a:bodyPr wrap="square" lIns="0" rIns="0" anchor="t" anchorCtr="0">
            <a:spAutoFit/>
          </a:bodyPr>
          <a:lstStyle>
            <a:lvl1pPr algn="l">
              <a:lnSpc>
                <a:spcPct val="110000"/>
              </a:lnSpc>
              <a:defRPr sz="6667" b="1" cap="none" baseline="0">
                <a:solidFill>
                  <a:schemeClr val="tx2"/>
                </a:solidFill>
                <a:latin typeface="Neue Haas Grotesk Text Pro" panose="020B0504020202020204" pitchFamily="34" charset="0"/>
              </a:defRPr>
            </a:lvl1pPr>
          </a:lstStyle>
          <a:p>
            <a:r>
              <a:rPr lang="en-US"/>
              <a:t>Click to add presentation title here</a:t>
            </a:r>
          </a:p>
        </p:txBody>
      </p:sp>
      <p:sp>
        <p:nvSpPr>
          <p:cNvPr id="13" name="Content Placeholder 3">
            <a:extLst>
              <a:ext uri="{FF2B5EF4-FFF2-40B4-BE49-F238E27FC236}">
                <a16:creationId xmlns:a16="http://schemas.microsoft.com/office/drawing/2014/main" id="{7B433F16-04A7-816E-B6A7-76011515CD70}"/>
              </a:ext>
            </a:extLst>
          </p:cNvPr>
          <p:cNvSpPr>
            <a:spLocks noGrp="1"/>
          </p:cNvSpPr>
          <p:nvPr>
            <p:ph sz="quarter" idx="11" hasCustomPrompt="1"/>
          </p:nvPr>
        </p:nvSpPr>
        <p:spPr>
          <a:xfrm>
            <a:off x="601134" y="6320575"/>
            <a:ext cx="6375303" cy="141064"/>
          </a:xfrm>
          <a:prstGeom prst="rect">
            <a:avLst/>
          </a:prstGeom>
        </p:spPr>
        <p:txBody>
          <a:bodyPr wrap="square" anchor="b">
            <a:spAutoFit/>
          </a:bodyPr>
          <a:lstStyle>
            <a:lvl1pPr marL="0" indent="0">
              <a:lnSpc>
                <a:spcPts val="1067"/>
              </a:lnSpc>
              <a:spcBef>
                <a:spcPts val="0"/>
              </a:spcBef>
              <a:spcAft>
                <a:spcPts val="267"/>
              </a:spcAft>
              <a:buNone/>
              <a:defRPr sz="1067" b="1">
                <a:solidFill>
                  <a:schemeClr val="tx1">
                    <a:lumMod val="90000"/>
                    <a:lumOff val="10000"/>
                  </a:schemeClr>
                </a:solidFill>
                <a:latin typeface="Neue Haas Grotesk Text Pro" panose="020B0504020202020204" pitchFamily="34" charset="0"/>
              </a:defRPr>
            </a:lvl1pPr>
            <a:lvl2pPr marL="609570" indent="0">
              <a:buNone/>
              <a:defRPr sz="1467"/>
            </a:lvl2pPr>
            <a:lvl3pPr marL="1219140" indent="0">
              <a:buNone/>
              <a:defRPr sz="1400"/>
            </a:lvl3pPr>
            <a:lvl4pPr marL="1828709" indent="0">
              <a:buNone/>
              <a:defRPr sz="1333"/>
            </a:lvl4pPr>
            <a:lvl5pPr marL="2438278" indent="0">
              <a:buNone/>
              <a:defRPr sz="1333"/>
            </a:lvl5pPr>
          </a:lstStyle>
          <a:p>
            <a:pPr lvl="0"/>
            <a:r>
              <a:rPr lang="en-US"/>
              <a:t>Month Year (Optional)</a:t>
            </a:r>
          </a:p>
        </p:txBody>
      </p:sp>
    </p:spTree>
    <p:extLst>
      <p:ext uri="{BB962C8B-B14F-4D97-AF65-F5344CB8AC3E}">
        <p14:creationId xmlns:p14="http://schemas.microsoft.com/office/powerpoint/2010/main" val="234189251"/>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Header and split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609599" y="1579661"/>
            <a:ext cx="5486400" cy="4023360"/>
          </a:xfrm>
        </p:spPr>
        <p:txBody>
          <a:bodyPr rIns="274320"/>
          <a:lstStyle>
            <a:lvl1pPr marL="352629" indent="-344162">
              <a:tabLst/>
              <a:defRPr sz="2667">
                <a:solidFill>
                  <a:schemeClr val="tx1"/>
                </a:solidFill>
              </a:defRPr>
            </a:lvl1pPr>
            <a:lvl2pPr marL="705256" indent="-352629">
              <a:tabLst/>
              <a:defRPr sz="2400">
                <a:solidFill>
                  <a:schemeClr val="tx1"/>
                </a:solidFill>
              </a:defRPr>
            </a:lvl2pPr>
            <a:lvl3pPr marL="1097253" indent="-353559">
              <a:tabLst/>
              <a:defRPr sz="2133">
                <a:solidFill>
                  <a:schemeClr val="tx1"/>
                </a:solidFill>
              </a:defRPr>
            </a:lvl3pPr>
            <a:lvl4pPr marL="1449881" indent="-352629">
              <a:tabLst/>
              <a:defRPr sz="2133">
                <a:solidFill>
                  <a:schemeClr val="tx1"/>
                </a:solidFill>
              </a:defRPr>
            </a:lvl4pPr>
            <a:lvl5pPr marL="1802508" indent="-352629">
              <a:tabLst/>
              <a:defRPr sz="2133">
                <a:solidFill>
                  <a:schemeClr val="tx1"/>
                </a:solidFill>
              </a:defRPr>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095999" y="1579661"/>
            <a:ext cx="5486400" cy="4023360"/>
          </a:xfrm>
        </p:spPr>
        <p:txBody>
          <a:bodyPr/>
          <a:lstStyle>
            <a:lvl1pPr marL="352629" indent="-344162">
              <a:tabLst/>
              <a:defRPr sz="2667">
                <a:solidFill>
                  <a:schemeClr val="tx1"/>
                </a:solidFill>
              </a:defRPr>
            </a:lvl1pPr>
            <a:lvl2pPr marL="705256" indent="-352629">
              <a:tabLst/>
              <a:defRPr sz="2400">
                <a:solidFill>
                  <a:schemeClr val="tx1"/>
                </a:solidFill>
              </a:defRPr>
            </a:lvl2pPr>
            <a:lvl3pPr marL="1057884" indent="-352629">
              <a:tabLst/>
              <a:defRPr sz="2133">
                <a:solidFill>
                  <a:schemeClr val="tx1"/>
                </a:solidFill>
              </a:defRPr>
            </a:lvl3pPr>
            <a:lvl4pPr marL="1402045" indent="-344162">
              <a:tabLst/>
              <a:defRPr sz="2133">
                <a:solidFill>
                  <a:schemeClr val="tx1"/>
                </a:solidFill>
              </a:defRPr>
            </a:lvl4pPr>
            <a:lvl5pPr marL="1754673" indent="-352629">
              <a:tabLst/>
              <a:defRPr sz="2133">
                <a:solidFill>
                  <a:schemeClr val="tx1"/>
                </a:solidFill>
              </a:defRPr>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Slide Number Placeholder 6"/>
          <p:cNvSpPr>
            <a:spLocks noGrp="1"/>
          </p:cNvSpPr>
          <p:nvPr>
            <p:ph type="sldNum" sz="quarter" idx="12"/>
          </p:nvPr>
        </p:nvSpPr>
        <p:spPr/>
        <p:txBody>
          <a:bodyPr/>
          <a:lstStyle/>
          <a:p>
            <a:fld id="{9DB2B9AF-7C7A-ED4B-8B47-5EFC4C7403E8}" type="slidenum">
              <a:rPr lang="en-US" smtClean="0"/>
              <a:t>‹#›</a:t>
            </a:fld>
            <a:endParaRPr lang="en-US" dirty="0"/>
          </a:p>
        </p:txBody>
      </p:sp>
      <p:sp>
        <p:nvSpPr>
          <p:cNvPr id="6" name="Title 1">
            <a:extLst>
              <a:ext uri="{FF2B5EF4-FFF2-40B4-BE49-F238E27FC236}">
                <a16:creationId xmlns:a16="http://schemas.microsoft.com/office/drawing/2014/main" id="{16DCA35B-C933-CD48-B823-AB7D2135B396}"/>
              </a:ext>
            </a:extLst>
          </p:cNvPr>
          <p:cNvSpPr>
            <a:spLocks noGrp="1"/>
          </p:cNvSpPr>
          <p:nvPr>
            <p:ph type="title" hasCustomPrompt="1"/>
          </p:nvPr>
        </p:nvSpPr>
        <p:spPr>
          <a:xfrm>
            <a:off x="609600" y="243840"/>
            <a:ext cx="10972800" cy="759119"/>
          </a:xfrm>
          <a:noFill/>
        </p:spPr>
        <p:txBody>
          <a:bodyPr wrap="square" tIns="91440" bIns="91440" anchor="t" anchorCtr="0">
            <a:spAutoFit/>
          </a:bodyPr>
          <a:lstStyle>
            <a:lvl1pPr>
              <a:defRPr sz="3733"/>
            </a:lvl1pPr>
          </a:lstStyle>
          <a:p>
            <a:r>
              <a:rPr lang="en-US"/>
              <a:t>Click to add title</a:t>
            </a:r>
          </a:p>
        </p:txBody>
      </p:sp>
      <p:sp>
        <p:nvSpPr>
          <p:cNvPr id="9" name="Content Placeholder 3">
            <a:extLst>
              <a:ext uri="{FF2B5EF4-FFF2-40B4-BE49-F238E27FC236}">
                <a16:creationId xmlns:a16="http://schemas.microsoft.com/office/drawing/2014/main" id="{EED2BB58-14D6-2244-87D6-FC014E8B149A}"/>
              </a:ext>
            </a:extLst>
          </p:cNvPr>
          <p:cNvSpPr>
            <a:spLocks noGrp="1"/>
          </p:cNvSpPr>
          <p:nvPr>
            <p:ph sz="quarter" idx="11" hasCustomPrompt="1"/>
          </p:nvPr>
        </p:nvSpPr>
        <p:spPr>
          <a:xfrm>
            <a:off x="609600" y="5375365"/>
            <a:ext cx="10972800" cy="731520"/>
          </a:xfrm>
        </p:spPr>
        <p:txBody>
          <a:bodyPr anchor="b">
            <a:noAutofit/>
          </a:bodyPr>
          <a:lstStyle>
            <a:lvl1pPr marL="0" indent="0">
              <a:lnSpc>
                <a:spcPts val="1067"/>
              </a:lnSpc>
              <a:spcBef>
                <a:spcPts val="0"/>
              </a:spcBef>
              <a:spcAft>
                <a:spcPts val="267"/>
              </a:spcAft>
              <a:buNone/>
              <a:defRPr sz="1067">
                <a:solidFill>
                  <a:schemeClr val="accent6"/>
                </a:solidFill>
              </a:defRPr>
            </a:lvl1pPr>
            <a:lvl2pPr marL="609585" indent="0">
              <a:buNone/>
              <a:defRPr sz="1467"/>
            </a:lvl2pPr>
            <a:lvl3pPr marL="1219170" indent="0">
              <a:buNone/>
              <a:defRPr sz="1400"/>
            </a:lvl3pPr>
            <a:lvl4pPr marL="1828754" indent="0">
              <a:buNone/>
              <a:defRPr sz="1333"/>
            </a:lvl4pPr>
            <a:lvl5pPr marL="2438339" indent="0">
              <a:buNone/>
              <a:defRPr sz="1333"/>
            </a:lvl5pPr>
          </a:lstStyle>
          <a:p>
            <a:pPr lvl="0"/>
            <a:r>
              <a:rPr lang="en-US"/>
              <a:t>Click to insert disclosures</a:t>
            </a:r>
          </a:p>
        </p:txBody>
      </p:sp>
    </p:spTree>
    <p:extLst>
      <p:ext uri="{BB962C8B-B14F-4D97-AF65-F5344CB8AC3E}">
        <p14:creationId xmlns:p14="http://schemas.microsoft.com/office/powerpoint/2010/main" val="58559267"/>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14">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16DCA35B-C933-CD48-B823-AB7D2135B396}"/>
              </a:ext>
            </a:extLst>
          </p:cNvPr>
          <p:cNvSpPr>
            <a:spLocks noGrp="1"/>
          </p:cNvSpPr>
          <p:nvPr>
            <p:ph type="title" hasCustomPrompt="1"/>
          </p:nvPr>
        </p:nvSpPr>
        <p:spPr>
          <a:xfrm>
            <a:off x="609600" y="243840"/>
            <a:ext cx="10972800" cy="759119"/>
          </a:xfrm>
          <a:noFill/>
        </p:spPr>
        <p:txBody>
          <a:bodyPr wrap="square" tIns="91440" bIns="91440" anchor="t" anchorCtr="0">
            <a:spAutoFit/>
          </a:bodyPr>
          <a:lstStyle>
            <a:lvl1pPr>
              <a:defRPr sz="3733"/>
            </a:lvl1pPr>
          </a:lstStyle>
          <a:p>
            <a:r>
              <a:rPr lang="en-US"/>
              <a:t>Click to add title</a:t>
            </a:r>
          </a:p>
        </p:txBody>
      </p:sp>
      <p:sp>
        <p:nvSpPr>
          <p:cNvPr id="5" name="Content Placeholder 4">
            <a:extLst>
              <a:ext uri="{FF2B5EF4-FFF2-40B4-BE49-F238E27FC236}">
                <a16:creationId xmlns:a16="http://schemas.microsoft.com/office/drawing/2014/main" id="{2ADE3F83-DCC3-4597-B380-7B0B03033219}"/>
              </a:ext>
            </a:extLst>
          </p:cNvPr>
          <p:cNvSpPr>
            <a:spLocks noGrp="1"/>
          </p:cNvSpPr>
          <p:nvPr>
            <p:ph sz="quarter" idx="10"/>
          </p:nvPr>
        </p:nvSpPr>
        <p:spPr>
          <a:xfrm>
            <a:off x="609600" y="1363663"/>
            <a:ext cx="1930400" cy="406400"/>
          </a:xfrm>
        </p:spPr>
        <p:txBody>
          <a:bodyPr/>
          <a:lstStyle>
            <a:lvl1pPr marL="0" indent="0">
              <a:buNone/>
              <a:defRPr/>
            </a:lvl1pPr>
          </a:lstStyle>
          <a:p>
            <a:pPr lvl="0"/>
            <a:endParaRPr lang="en-GB"/>
          </a:p>
        </p:txBody>
      </p:sp>
      <p:sp>
        <p:nvSpPr>
          <p:cNvPr id="10" name="Content Placeholder 4">
            <a:extLst>
              <a:ext uri="{FF2B5EF4-FFF2-40B4-BE49-F238E27FC236}">
                <a16:creationId xmlns:a16="http://schemas.microsoft.com/office/drawing/2014/main" id="{0A5A63A7-D8FF-41AA-A7F0-C01FC9BC92BE}"/>
              </a:ext>
            </a:extLst>
          </p:cNvPr>
          <p:cNvSpPr>
            <a:spLocks noGrp="1"/>
          </p:cNvSpPr>
          <p:nvPr>
            <p:ph sz="quarter" idx="11"/>
          </p:nvPr>
        </p:nvSpPr>
        <p:spPr>
          <a:xfrm>
            <a:off x="609600" y="1987097"/>
            <a:ext cx="1930400" cy="406400"/>
          </a:xfrm>
        </p:spPr>
        <p:txBody>
          <a:bodyPr/>
          <a:lstStyle>
            <a:lvl1pPr marL="0" indent="0">
              <a:buNone/>
              <a:defRPr/>
            </a:lvl1pPr>
          </a:lstStyle>
          <a:p>
            <a:pPr lvl="0"/>
            <a:endParaRPr lang="en-GB"/>
          </a:p>
        </p:txBody>
      </p:sp>
      <p:sp>
        <p:nvSpPr>
          <p:cNvPr id="11" name="Content Placeholder 4">
            <a:extLst>
              <a:ext uri="{FF2B5EF4-FFF2-40B4-BE49-F238E27FC236}">
                <a16:creationId xmlns:a16="http://schemas.microsoft.com/office/drawing/2014/main" id="{D904D2C9-B231-4E1C-8C8D-D551C1EBE2F8}"/>
              </a:ext>
            </a:extLst>
          </p:cNvPr>
          <p:cNvSpPr>
            <a:spLocks noGrp="1"/>
          </p:cNvSpPr>
          <p:nvPr>
            <p:ph sz="quarter" idx="12"/>
          </p:nvPr>
        </p:nvSpPr>
        <p:spPr>
          <a:xfrm>
            <a:off x="609600" y="2610531"/>
            <a:ext cx="1930400" cy="406400"/>
          </a:xfrm>
        </p:spPr>
        <p:txBody>
          <a:bodyPr/>
          <a:lstStyle>
            <a:lvl1pPr marL="0" indent="0">
              <a:buNone/>
              <a:defRPr/>
            </a:lvl1pPr>
          </a:lstStyle>
          <a:p>
            <a:pPr lvl="0"/>
            <a:endParaRPr lang="en-GB"/>
          </a:p>
        </p:txBody>
      </p:sp>
      <p:sp>
        <p:nvSpPr>
          <p:cNvPr id="12" name="Content Placeholder 4">
            <a:extLst>
              <a:ext uri="{FF2B5EF4-FFF2-40B4-BE49-F238E27FC236}">
                <a16:creationId xmlns:a16="http://schemas.microsoft.com/office/drawing/2014/main" id="{3FF79EB1-9BBC-438C-A035-3A3790230AE1}"/>
              </a:ext>
            </a:extLst>
          </p:cNvPr>
          <p:cNvSpPr>
            <a:spLocks noGrp="1"/>
          </p:cNvSpPr>
          <p:nvPr>
            <p:ph sz="quarter" idx="13"/>
          </p:nvPr>
        </p:nvSpPr>
        <p:spPr>
          <a:xfrm>
            <a:off x="609600" y="3233965"/>
            <a:ext cx="1930400" cy="406400"/>
          </a:xfrm>
        </p:spPr>
        <p:txBody>
          <a:bodyPr/>
          <a:lstStyle>
            <a:lvl1pPr marL="0" indent="0">
              <a:buNone/>
              <a:defRPr/>
            </a:lvl1pPr>
          </a:lstStyle>
          <a:p>
            <a:pPr lvl="0"/>
            <a:endParaRPr lang="en-GB"/>
          </a:p>
        </p:txBody>
      </p:sp>
      <p:sp>
        <p:nvSpPr>
          <p:cNvPr id="13" name="Content Placeholder 4">
            <a:extLst>
              <a:ext uri="{FF2B5EF4-FFF2-40B4-BE49-F238E27FC236}">
                <a16:creationId xmlns:a16="http://schemas.microsoft.com/office/drawing/2014/main" id="{A41C8FED-C84B-453C-9224-F649162EC4B5}"/>
              </a:ext>
            </a:extLst>
          </p:cNvPr>
          <p:cNvSpPr>
            <a:spLocks noGrp="1"/>
          </p:cNvSpPr>
          <p:nvPr>
            <p:ph sz="quarter" idx="14"/>
          </p:nvPr>
        </p:nvSpPr>
        <p:spPr>
          <a:xfrm>
            <a:off x="609600" y="4058104"/>
            <a:ext cx="1930400" cy="406400"/>
          </a:xfrm>
        </p:spPr>
        <p:txBody>
          <a:bodyPr/>
          <a:lstStyle>
            <a:lvl1pPr marL="0" indent="0">
              <a:buNone/>
              <a:defRPr/>
            </a:lvl1pPr>
          </a:lstStyle>
          <a:p>
            <a:pPr lvl="0"/>
            <a:endParaRPr lang="en-GB"/>
          </a:p>
        </p:txBody>
      </p:sp>
      <p:sp>
        <p:nvSpPr>
          <p:cNvPr id="14" name="Content Placeholder 4">
            <a:extLst>
              <a:ext uri="{FF2B5EF4-FFF2-40B4-BE49-F238E27FC236}">
                <a16:creationId xmlns:a16="http://schemas.microsoft.com/office/drawing/2014/main" id="{AC6DE443-C11C-42EC-B86B-788110D8A243}"/>
              </a:ext>
            </a:extLst>
          </p:cNvPr>
          <p:cNvSpPr>
            <a:spLocks noGrp="1"/>
          </p:cNvSpPr>
          <p:nvPr>
            <p:ph sz="quarter" idx="15"/>
          </p:nvPr>
        </p:nvSpPr>
        <p:spPr>
          <a:xfrm>
            <a:off x="609600" y="4681538"/>
            <a:ext cx="1930400" cy="406400"/>
          </a:xfrm>
        </p:spPr>
        <p:txBody>
          <a:bodyPr/>
          <a:lstStyle>
            <a:lvl1pPr marL="0" indent="0">
              <a:buNone/>
              <a:defRPr/>
            </a:lvl1pPr>
          </a:lstStyle>
          <a:p>
            <a:pPr lvl="0"/>
            <a:endParaRPr lang="en-GB"/>
          </a:p>
        </p:txBody>
      </p:sp>
      <p:cxnSp>
        <p:nvCxnSpPr>
          <p:cNvPr id="9" name="Straight Connector 8">
            <a:extLst>
              <a:ext uri="{FF2B5EF4-FFF2-40B4-BE49-F238E27FC236}">
                <a16:creationId xmlns:a16="http://schemas.microsoft.com/office/drawing/2014/main" id="{A41521A8-12E7-4E11-B910-425FE0412359}"/>
              </a:ext>
              <a:ext uri="{C183D7F6-B498-43B3-948B-1728B52AA6E4}">
                <adec:decorative xmlns:adec="http://schemas.microsoft.com/office/drawing/2017/decorative" val="1"/>
              </a:ext>
            </a:extLst>
          </p:cNvPr>
          <p:cNvCxnSpPr>
            <a:cxnSpLocks/>
          </p:cNvCxnSpPr>
          <p:nvPr userDrawn="1"/>
        </p:nvCxnSpPr>
        <p:spPr>
          <a:xfrm>
            <a:off x="2600452" y="3997372"/>
            <a:ext cx="0" cy="1442643"/>
          </a:xfrm>
          <a:prstGeom prst="line">
            <a:avLst/>
          </a:prstGeom>
          <a:ln w="25400">
            <a:solidFill>
              <a:schemeClr val="accent5"/>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174018439"/>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12">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16DCA35B-C933-CD48-B823-AB7D2135B396}"/>
              </a:ext>
            </a:extLst>
          </p:cNvPr>
          <p:cNvSpPr>
            <a:spLocks noGrp="1"/>
          </p:cNvSpPr>
          <p:nvPr>
            <p:ph type="title" hasCustomPrompt="1"/>
          </p:nvPr>
        </p:nvSpPr>
        <p:spPr>
          <a:xfrm>
            <a:off x="609600" y="243840"/>
            <a:ext cx="10972800" cy="759119"/>
          </a:xfrm>
          <a:noFill/>
        </p:spPr>
        <p:txBody>
          <a:bodyPr wrap="square" tIns="91440" bIns="91440" anchor="t" anchorCtr="0">
            <a:spAutoFit/>
          </a:bodyPr>
          <a:lstStyle>
            <a:lvl1pPr>
              <a:defRPr sz="3733"/>
            </a:lvl1pPr>
          </a:lstStyle>
          <a:p>
            <a:r>
              <a:rPr lang="en-US"/>
              <a:t>Click to add title</a:t>
            </a:r>
          </a:p>
        </p:txBody>
      </p:sp>
      <p:sp>
        <p:nvSpPr>
          <p:cNvPr id="5" name="Content Placeholder 4">
            <a:extLst>
              <a:ext uri="{FF2B5EF4-FFF2-40B4-BE49-F238E27FC236}">
                <a16:creationId xmlns:a16="http://schemas.microsoft.com/office/drawing/2014/main" id="{1CAD5BEF-6B18-45BB-B96C-7B6A75512901}"/>
              </a:ext>
            </a:extLst>
          </p:cNvPr>
          <p:cNvSpPr>
            <a:spLocks noGrp="1"/>
          </p:cNvSpPr>
          <p:nvPr>
            <p:ph sz="quarter" idx="10"/>
          </p:nvPr>
        </p:nvSpPr>
        <p:spPr>
          <a:xfrm>
            <a:off x="395288" y="1582738"/>
            <a:ext cx="1460500" cy="519112"/>
          </a:xfrm>
        </p:spPr>
        <p:txBody>
          <a:bodyPr/>
          <a:lstStyle>
            <a:lvl1pPr marL="0" indent="0">
              <a:buNone/>
              <a:defRPr/>
            </a:lvl1pPr>
          </a:lstStyle>
          <a:p>
            <a:pPr lvl="0"/>
            <a:endParaRPr lang="en-GB"/>
          </a:p>
        </p:txBody>
      </p:sp>
      <p:sp>
        <p:nvSpPr>
          <p:cNvPr id="10" name="Content Placeholder 4">
            <a:extLst>
              <a:ext uri="{FF2B5EF4-FFF2-40B4-BE49-F238E27FC236}">
                <a16:creationId xmlns:a16="http://schemas.microsoft.com/office/drawing/2014/main" id="{11A06405-6190-43CE-8A74-107AF04E6998}"/>
              </a:ext>
            </a:extLst>
          </p:cNvPr>
          <p:cNvSpPr>
            <a:spLocks noGrp="1"/>
          </p:cNvSpPr>
          <p:nvPr>
            <p:ph sz="quarter" idx="11"/>
          </p:nvPr>
        </p:nvSpPr>
        <p:spPr>
          <a:xfrm>
            <a:off x="395288" y="2254250"/>
            <a:ext cx="1460500" cy="519112"/>
          </a:xfrm>
        </p:spPr>
        <p:txBody>
          <a:bodyPr/>
          <a:lstStyle>
            <a:lvl1pPr marL="0" indent="0">
              <a:buNone/>
              <a:defRPr/>
            </a:lvl1pPr>
          </a:lstStyle>
          <a:p>
            <a:pPr lvl="0"/>
            <a:endParaRPr lang="en-GB"/>
          </a:p>
        </p:txBody>
      </p:sp>
      <p:sp>
        <p:nvSpPr>
          <p:cNvPr id="11" name="Content Placeholder 4">
            <a:extLst>
              <a:ext uri="{FF2B5EF4-FFF2-40B4-BE49-F238E27FC236}">
                <a16:creationId xmlns:a16="http://schemas.microsoft.com/office/drawing/2014/main" id="{657CDCED-4144-4978-AA54-6CEFB2B4AE50}"/>
              </a:ext>
            </a:extLst>
          </p:cNvPr>
          <p:cNvSpPr>
            <a:spLocks noGrp="1"/>
          </p:cNvSpPr>
          <p:nvPr>
            <p:ph sz="quarter" idx="12"/>
          </p:nvPr>
        </p:nvSpPr>
        <p:spPr>
          <a:xfrm>
            <a:off x="395288" y="2894015"/>
            <a:ext cx="1460500" cy="519112"/>
          </a:xfrm>
        </p:spPr>
        <p:txBody>
          <a:bodyPr/>
          <a:lstStyle>
            <a:lvl1pPr marL="0" indent="0">
              <a:buNone/>
              <a:defRPr/>
            </a:lvl1pPr>
          </a:lstStyle>
          <a:p>
            <a:pPr lvl="0"/>
            <a:endParaRPr lang="en-GB"/>
          </a:p>
        </p:txBody>
      </p:sp>
      <p:sp>
        <p:nvSpPr>
          <p:cNvPr id="12" name="Content Placeholder 4">
            <a:extLst>
              <a:ext uri="{FF2B5EF4-FFF2-40B4-BE49-F238E27FC236}">
                <a16:creationId xmlns:a16="http://schemas.microsoft.com/office/drawing/2014/main" id="{485DC7E3-DB95-4B9B-BDF5-14989FC6B813}"/>
              </a:ext>
            </a:extLst>
          </p:cNvPr>
          <p:cNvSpPr>
            <a:spLocks noGrp="1"/>
          </p:cNvSpPr>
          <p:nvPr>
            <p:ph sz="quarter" idx="13"/>
          </p:nvPr>
        </p:nvSpPr>
        <p:spPr>
          <a:xfrm>
            <a:off x="395288" y="3565527"/>
            <a:ext cx="1460500" cy="519112"/>
          </a:xfrm>
        </p:spPr>
        <p:txBody>
          <a:bodyPr/>
          <a:lstStyle>
            <a:lvl1pPr marL="0" indent="0">
              <a:buNone/>
              <a:defRPr/>
            </a:lvl1pPr>
          </a:lstStyle>
          <a:p>
            <a:pPr lvl="0"/>
            <a:endParaRPr lang="en-GB"/>
          </a:p>
        </p:txBody>
      </p:sp>
      <p:sp>
        <p:nvSpPr>
          <p:cNvPr id="13" name="Content Placeholder 4">
            <a:extLst>
              <a:ext uri="{FF2B5EF4-FFF2-40B4-BE49-F238E27FC236}">
                <a16:creationId xmlns:a16="http://schemas.microsoft.com/office/drawing/2014/main" id="{9229BB31-9A0A-4732-AB7F-20A98D7ECCD6}"/>
              </a:ext>
            </a:extLst>
          </p:cNvPr>
          <p:cNvSpPr>
            <a:spLocks noGrp="1"/>
          </p:cNvSpPr>
          <p:nvPr>
            <p:ph sz="quarter" idx="14"/>
          </p:nvPr>
        </p:nvSpPr>
        <p:spPr>
          <a:xfrm>
            <a:off x="395288" y="4233648"/>
            <a:ext cx="1460500" cy="519112"/>
          </a:xfrm>
        </p:spPr>
        <p:txBody>
          <a:bodyPr/>
          <a:lstStyle>
            <a:lvl1pPr marL="0" indent="0">
              <a:buNone/>
              <a:defRPr/>
            </a:lvl1pPr>
          </a:lstStyle>
          <a:p>
            <a:pPr lvl="0"/>
            <a:endParaRPr lang="en-GB"/>
          </a:p>
        </p:txBody>
      </p:sp>
      <p:sp>
        <p:nvSpPr>
          <p:cNvPr id="14" name="Content Placeholder 4">
            <a:extLst>
              <a:ext uri="{FF2B5EF4-FFF2-40B4-BE49-F238E27FC236}">
                <a16:creationId xmlns:a16="http://schemas.microsoft.com/office/drawing/2014/main" id="{252DD2BA-CB43-48D1-A023-D3E1C10AEF50}"/>
              </a:ext>
            </a:extLst>
          </p:cNvPr>
          <p:cNvSpPr>
            <a:spLocks noGrp="1"/>
          </p:cNvSpPr>
          <p:nvPr>
            <p:ph sz="quarter" idx="15"/>
          </p:nvPr>
        </p:nvSpPr>
        <p:spPr>
          <a:xfrm>
            <a:off x="395288" y="4905160"/>
            <a:ext cx="1460500" cy="519112"/>
          </a:xfrm>
        </p:spPr>
        <p:txBody>
          <a:bodyPr/>
          <a:lstStyle>
            <a:lvl1pPr marL="0" indent="0">
              <a:buNone/>
              <a:defRPr/>
            </a:lvl1pPr>
          </a:lstStyle>
          <a:p>
            <a:pPr lvl="0"/>
            <a:endParaRPr lang="en-GB"/>
          </a:p>
        </p:txBody>
      </p:sp>
      <p:cxnSp>
        <p:nvCxnSpPr>
          <p:cNvPr id="9" name="Straight Connector 8">
            <a:extLst>
              <a:ext uri="{FF2B5EF4-FFF2-40B4-BE49-F238E27FC236}">
                <a16:creationId xmlns:a16="http://schemas.microsoft.com/office/drawing/2014/main" id="{5F395B8A-72FD-473A-8D11-74A64FE7E1AE}"/>
              </a:ext>
              <a:ext uri="{C183D7F6-B498-43B3-948B-1728B52AA6E4}">
                <adec:decorative xmlns:adec="http://schemas.microsoft.com/office/drawing/2017/decorative" val="1"/>
              </a:ext>
            </a:extLst>
          </p:cNvPr>
          <p:cNvCxnSpPr>
            <a:cxnSpLocks/>
          </p:cNvCxnSpPr>
          <p:nvPr userDrawn="1"/>
        </p:nvCxnSpPr>
        <p:spPr>
          <a:xfrm>
            <a:off x="2600452" y="3982382"/>
            <a:ext cx="0" cy="1442643"/>
          </a:xfrm>
          <a:prstGeom prst="line">
            <a:avLst/>
          </a:prstGeom>
          <a:ln w="25400">
            <a:solidFill>
              <a:schemeClr val="accent5"/>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281177464"/>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Header, subheaders &amp; split content">
    <p:spTree>
      <p:nvGrpSpPr>
        <p:cNvPr id="1" name=""/>
        <p:cNvGrpSpPr/>
        <p:nvPr/>
      </p:nvGrpSpPr>
      <p:grpSpPr>
        <a:xfrm>
          <a:off x="0" y="0"/>
          <a:ext cx="0" cy="0"/>
          <a:chOff x="0" y="0"/>
          <a:chExt cx="0" cy="0"/>
        </a:xfrm>
      </p:grpSpPr>
      <p:sp>
        <p:nvSpPr>
          <p:cNvPr id="3" name="Text Placeholder 2"/>
          <p:cNvSpPr>
            <a:spLocks noGrp="1"/>
          </p:cNvSpPr>
          <p:nvPr>
            <p:ph type="body" idx="1" hasCustomPrompt="1"/>
          </p:nvPr>
        </p:nvSpPr>
        <p:spPr>
          <a:xfrm>
            <a:off x="609600" y="1584960"/>
            <a:ext cx="5486400" cy="487680"/>
          </a:xfrm>
        </p:spPr>
        <p:txBody>
          <a:bodyPr rIns="274320" anchor="t">
            <a:noAutofit/>
          </a:bodyPr>
          <a:lstStyle>
            <a:lvl1pPr marL="0" indent="0">
              <a:buNone/>
              <a:defRPr sz="2400" b="1">
                <a:solidFill>
                  <a:schemeClr val="accent2"/>
                </a:solidFill>
              </a:defRPr>
            </a:lvl1pPr>
            <a:lvl2pPr marL="609585" indent="0">
              <a:buNone/>
              <a:defRPr sz="2667" b="1"/>
            </a:lvl2pPr>
            <a:lvl3pPr marL="1219170" indent="0">
              <a:buNone/>
              <a:defRPr sz="2400" b="1"/>
            </a:lvl3pPr>
            <a:lvl4pPr marL="1828754" indent="0">
              <a:buNone/>
              <a:defRPr sz="2133" b="1"/>
            </a:lvl4pPr>
            <a:lvl5pPr marL="2438339" indent="0">
              <a:buNone/>
              <a:defRPr sz="2133" b="1"/>
            </a:lvl5pPr>
            <a:lvl6pPr marL="3047924" indent="0">
              <a:buNone/>
              <a:defRPr sz="2133" b="1"/>
            </a:lvl6pPr>
            <a:lvl7pPr marL="3657509" indent="0">
              <a:buNone/>
              <a:defRPr sz="2133" b="1"/>
            </a:lvl7pPr>
            <a:lvl8pPr marL="4267093" indent="0">
              <a:buNone/>
              <a:defRPr sz="2133" b="1"/>
            </a:lvl8pPr>
            <a:lvl9pPr marL="4876678" indent="0">
              <a:buNone/>
              <a:defRPr sz="2133" b="1"/>
            </a:lvl9pPr>
          </a:lstStyle>
          <a:p>
            <a:pPr lvl="0"/>
            <a:r>
              <a:rPr lang="en-US"/>
              <a:t>Click to edit master text styles</a:t>
            </a:r>
          </a:p>
        </p:txBody>
      </p:sp>
      <p:sp>
        <p:nvSpPr>
          <p:cNvPr id="5" name="Text Placeholder 4"/>
          <p:cNvSpPr>
            <a:spLocks noGrp="1"/>
          </p:cNvSpPr>
          <p:nvPr>
            <p:ph type="body" sz="quarter" idx="3" hasCustomPrompt="1"/>
          </p:nvPr>
        </p:nvSpPr>
        <p:spPr>
          <a:xfrm>
            <a:off x="6096000" y="1584960"/>
            <a:ext cx="5486400" cy="487680"/>
          </a:xfrm>
        </p:spPr>
        <p:txBody>
          <a:bodyPr anchor="t">
            <a:normAutofit/>
          </a:bodyPr>
          <a:lstStyle>
            <a:lvl1pPr marL="0" indent="0">
              <a:buNone/>
              <a:defRPr sz="2400" b="1">
                <a:solidFill>
                  <a:schemeClr val="accent2"/>
                </a:solidFill>
              </a:defRPr>
            </a:lvl1pPr>
            <a:lvl2pPr marL="609585" indent="0">
              <a:buNone/>
              <a:defRPr sz="2667" b="1"/>
            </a:lvl2pPr>
            <a:lvl3pPr marL="1219170" indent="0">
              <a:buNone/>
              <a:defRPr sz="2400" b="1"/>
            </a:lvl3pPr>
            <a:lvl4pPr marL="1828754" indent="0">
              <a:buNone/>
              <a:defRPr sz="2133" b="1"/>
            </a:lvl4pPr>
            <a:lvl5pPr marL="2438339" indent="0">
              <a:buNone/>
              <a:defRPr sz="2133" b="1"/>
            </a:lvl5pPr>
            <a:lvl6pPr marL="3047924" indent="0">
              <a:buNone/>
              <a:defRPr sz="2133" b="1"/>
            </a:lvl6pPr>
            <a:lvl7pPr marL="3657509" indent="0">
              <a:buNone/>
              <a:defRPr sz="2133" b="1"/>
            </a:lvl7pPr>
            <a:lvl8pPr marL="4267093" indent="0">
              <a:buNone/>
              <a:defRPr sz="2133" b="1"/>
            </a:lvl8pPr>
            <a:lvl9pPr marL="4876678" indent="0">
              <a:buNone/>
              <a:defRPr sz="2133" b="1"/>
            </a:lvl9pPr>
          </a:lstStyle>
          <a:p>
            <a:pPr lvl="0"/>
            <a:r>
              <a:rPr lang="en-US"/>
              <a:t>Click to edit master text styles</a:t>
            </a:r>
          </a:p>
        </p:txBody>
      </p:sp>
      <p:sp>
        <p:nvSpPr>
          <p:cNvPr id="9" name="Slide Number Placeholder 8"/>
          <p:cNvSpPr>
            <a:spLocks noGrp="1"/>
          </p:cNvSpPr>
          <p:nvPr>
            <p:ph type="sldNum" sz="quarter" idx="12"/>
          </p:nvPr>
        </p:nvSpPr>
        <p:spPr/>
        <p:txBody>
          <a:bodyPr/>
          <a:lstStyle/>
          <a:p>
            <a:fld id="{9DB2B9AF-7C7A-ED4B-8B47-5EFC4C7403E8}" type="slidenum">
              <a:rPr lang="en-US" smtClean="0"/>
              <a:t>‹#›</a:t>
            </a:fld>
            <a:endParaRPr lang="en-US" dirty="0"/>
          </a:p>
        </p:txBody>
      </p:sp>
      <p:sp>
        <p:nvSpPr>
          <p:cNvPr id="11" name="Title 1">
            <a:extLst>
              <a:ext uri="{FF2B5EF4-FFF2-40B4-BE49-F238E27FC236}">
                <a16:creationId xmlns:a16="http://schemas.microsoft.com/office/drawing/2014/main" id="{F824C6AA-71D7-584B-8F99-CB57C9294485}"/>
              </a:ext>
            </a:extLst>
          </p:cNvPr>
          <p:cNvSpPr>
            <a:spLocks noGrp="1"/>
          </p:cNvSpPr>
          <p:nvPr>
            <p:ph type="title" hasCustomPrompt="1"/>
          </p:nvPr>
        </p:nvSpPr>
        <p:spPr>
          <a:xfrm>
            <a:off x="609600" y="243840"/>
            <a:ext cx="10972800" cy="759119"/>
          </a:xfrm>
          <a:noFill/>
        </p:spPr>
        <p:txBody>
          <a:bodyPr wrap="square" tIns="91440" bIns="91440" anchor="t" anchorCtr="0">
            <a:spAutoFit/>
          </a:bodyPr>
          <a:lstStyle>
            <a:lvl1pPr>
              <a:defRPr sz="3733"/>
            </a:lvl1pPr>
          </a:lstStyle>
          <a:p>
            <a:r>
              <a:rPr lang="en-US"/>
              <a:t>Click to add title</a:t>
            </a:r>
          </a:p>
        </p:txBody>
      </p:sp>
      <p:sp>
        <p:nvSpPr>
          <p:cNvPr id="13" name="Content Placeholder 2">
            <a:extLst>
              <a:ext uri="{FF2B5EF4-FFF2-40B4-BE49-F238E27FC236}">
                <a16:creationId xmlns:a16="http://schemas.microsoft.com/office/drawing/2014/main" id="{9620F920-FB5B-C343-8699-9A33B0D5EFB6}"/>
              </a:ext>
            </a:extLst>
          </p:cNvPr>
          <p:cNvSpPr>
            <a:spLocks noGrp="1"/>
          </p:cNvSpPr>
          <p:nvPr>
            <p:ph sz="half" idx="13"/>
          </p:nvPr>
        </p:nvSpPr>
        <p:spPr>
          <a:xfrm>
            <a:off x="609599" y="2133600"/>
            <a:ext cx="5486400" cy="3413760"/>
          </a:xfrm>
        </p:spPr>
        <p:txBody>
          <a:bodyPr rIns="274320"/>
          <a:lstStyle>
            <a:lvl1pPr marL="352629" indent="-344162">
              <a:tabLst/>
              <a:defRPr sz="2400">
                <a:solidFill>
                  <a:schemeClr val="tx1"/>
                </a:solidFill>
              </a:defRPr>
            </a:lvl1pPr>
            <a:lvl2pPr marL="705256" indent="-352629">
              <a:tabLst/>
              <a:defRPr sz="2133">
                <a:solidFill>
                  <a:schemeClr val="tx1"/>
                </a:solidFill>
              </a:defRPr>
            </a:lvl2pPr>
            <a:lvl3pPr marL="1097253" indent="-353559">
              <a:tabLst/>
              <a:defRPr sz="1867">
                <a:solidFill>
                  <a:schemeClr val="tx1"/>
                </a:solidFill>
              </a:defRPr>
            </a:lvl3pPr>
            <a:lvl4pPr marL="1449881" indent="-352629">
              <a:tabLst/>
              <a:defRPr sz="1867">
                <a:solidFill>
                  <a:schemeClr val="tx1"/>
                </a:solidFill>
              </a:defRPr>
            </a:lvl4pPr>
            <a:lvl5pPr marL="1802508" indent="-352629">
              <a:tabLst/>
              <a:defRPr sz="1867">
                <a:solidFill>
                  <a:schemeClr val="tx1"/>
                </a:solidFill>
              </a:defRPr>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Content Placeholder 3">
            <a:extLst>
              <a:ext uri="{FF2B5EF4-FFF2-40B4-BE49-F238E27FC236}">
                <a16:creationId xmlns:a16="http://schemas.microsoft.com/office/drawing/2014/main" id="{ACCB921D-3E0B-AF4C-BA3B-0477F3F5ACA0}"/>
              </a:ext>
            </a:extLst>
          </p:cNvPr>
          <p:cNvSpPr>
            <a:spLocks noGrp="1"/>
          </p:cNvSpPr>
          <p:nvPr>
            <p:ph sz="half" idx="2"/>
          </p:nvPr>
        </p:nvSpPr>
        <p:spPr>
          <a:xfrm>
            <a:off x="6095999" y="2133600"/>
            <a:ext cx="5486400" cy="3413760"/>
          </a:xfrm>
        </p:spPr>
        <p:txBody>
          <a:bodyPr/>
          <a:lstStyle>
            <a:lvl1pPr marL="352629" indent="-344162">
              <a:tabLst/>
              <a:defRPr sz="2400">
                <a:solidFill>
                  <a:schemeClr val="tx1"/>
                </a:solidFill>
              </a:defRPr>
            </a:lvl1pPr>
            <a:lvl2pPr marL="705256" indent="-352629">
              <a:tabLst/>
              <a:defRPr sz="2133">
                <a:solidFill>
                  <a:schemeClr val="tx1"/>
                </a:solidFill>
              </a:defRPr>
            </a:lvl2pPr>
            <a:lvl3pPr marL="1057884" indent="-352629">
              <a:tabLst/>
              <a:defRPr sz="1867">
                <a:solidFill>
                  <a:schemeClr val="tx1"/>
                </a:solidFill>
              </a:defRPr>
            </a:lvl3pPr>
            <a:lvl4pPr marL="1402045" indent="-344162">
              <a:tabLst/>
              <a:defRPr sz="1867">
                <a:solidFill>
                  <a:schemeClr val="tx1"/>
                </a:solidFill>
              </a:defRPr>
            </a:lvl4pPr>
            <a:lvl5pPr marL="1754673" indent="-352629">
              <a:tabLst/>
              <a:defRPr sz="1867">
                <a:solidFill>
                  <a:schemeClr val="tx1"/>
                </a:solidFill>
              </a:defRPr>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Content Placeholder 3">
            <a:extLst>
              <a:ext uri="{FF2B5EF4-FFF2-40B4-BE49-F238E27FC236}">
                <a16:creationId xmlns:a16="http://schemas.microsoft.com/office/drawing/2014/main" id="{761C340F-EA41-9548-9C00-F8C9B8E3305F}"/>
              </a:ext>
            </a:extLst>
          </p:cNvPr>
          <p:cNvSpPr>
            <a:spLocks noGrp="1"/>
          </p:cNvSpPr>
          <p:nvPr>
            <p:ph sz="quarter" idx="11" hasCustomPrompt="1"/>
          </p:nvPr>
        </p:nvSpPr>
        <p:spPr>
          <a:xfrm>
            <a:off x="609600" y="5375365"/>
            <a:ext cx="10972800" cy="731520"/>
          </a:xfrm>
        </p:spPr>
        <p:txBody>
          <a:bodyPr anchor="b">
            <a:noAutofit/>
          </a:bodyPr>
          <a:lstStyle>
            <a:lvl1pPr marL="0" indent="0">
              <a:lnSpc>
                <a:spcPts val="1067"/>
              </a:lnSpc>
              <a:spcBef>
                <a:spcPts val="0"/>
              </a:spcBef>
              <a:spcAft>
                <a:spcPts val="267"/>
              </a:spcAft>
              <a:buNone/>
              <a:defRPr sz="1067">
                <a:solidFill>
                  <a:schemeClr val="accent6"/>
                </a:solidFill>
              </a:defRPr>
            </a:lvl1pPr>
            <a:lvl2pPr marL="609585" indent="0">
              <a:buNone/>
              <a:defRPr sz="1467"/>
            </a:lvl2pPr>
            <a:lvl3pPr marL="1219170" indent="0">
              <a:buNone/>
              <a:defRPr sz="1400"/>
            </a:lvl3pPr>
            <a:lvl4pPr marL="1828754" indent="0">
              <a:buNone/>
              <a:defRPr sz="1333"/>
            </a:lvl4pPr>
            <a:lvl5pPr marL="2438339" indent="0">
              <a:buNone/>
              <a:defRPr sz="1333"/>
            </a:lvl5pPr>
          </a:lstStyle>
          <a:p>
            <a:pPr lvl="0"/>
            <a:r>
              <a:rPr lang="en-US"/>
              <a:t>Click to insert disclosures</a:t>
            </a:r>
          </a:p>
        </p:txBody>
      </p:sp>
    </p:spTree>
    <p:extLst>
      <p:ext uri="{BB962C8B-B14F-4D97-AF65-F5344CB8AC3E}">
        <p14:creationId xmlns:p14="http://schemas.microsoft.com/office/powerpoint/2010/main" val="3982326044"/>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Header only">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fld id="{9DB2B9AF-7C7A-ED4B-8B47-5EFC4C7403E8}" type="slidenum">
              <a:rPr lang="en-US" smtClean="0"/>
              <a:t>‹#›</a:t>
            </a:fld>
            <a:endParaRPr lang="en-US" dirty="0"/>
          </a:p>
        </p:txBody>
      </p:sp>
      <p:sp>
        <p:nvSpPr>
          <p:cNvPr id="4" name="Title 1">
            <a:extLst>
              <a:ext uri="{FF2B5EF4-FFF2-40B4-BE49-F238E27FC236}">
                <a16:creationId xmlns:a16="http://schemas.microsoft.com/office/drawing/2014/main" id="{2126BFA5-099A-B14C-8A50-BD926BFD29DC}"/>
              </a:ext>
            </a:extLst>
          </p:cNvPr>
          <p:cNvSpPr>
            <a:spLocks noGrp="1"/>
          </p:cNvSpPr>
          <p:nvPr>
            <p:ph type="title" hasCustomPrompt="1"/>
          </p:nvPr>
        </p:nvSpPr>
        <p:spPr>
          <a:xfrm>
            <a:off x="609600" y="243840"/>
            <a:ext cx="10972800" cy="759119"/>
          </a:xfrm>
          <a:noFill/>
        </p:spPr>
        <p:txBody>
          <a:bodyPr wrap="square" tIns="91440" bIns="91440" anchor="t" anchorCtr="0">
            <a:spAutoFit/>
          </a:bodyPr>
          <a:lstStyle>
            <a:lvl1pPr>
              <a:defRPr sz="3733"/>
            </a:lvl1pPr>
          </a:lstStyle>
          <a:p>
            <a:r>
              <a:rPr lang="en-US"/>
              <a:t>Click to add title</a:t>
            </a:r>
          </a:p>
        </p:txBody>
      </p:sp>
      <p:sp>
        <p:nvSpPr>
          <p:cNvPr id="7" name="Content Placeholder 3">
            <a:extLst>
              <a:ext uri="{FF2B5EF4-FFF2-40B4-BE49-F238E27FC236}">
                <a16:creationId xmlns:a16="http://schemas.microsoft.com/office/drawing/2014/main" id="{10BB3492-7254-234B-BA8B-3595642F3C66}"/>
              </a:ext>
            </a:extLst>
          </p:cNvPr>
          <p:cNvSpPr>
            <a:spLocks noGrp="1"/>
          </p:cNvSpPr>
          <p:nvPr>
            <p:ph sz="quarter" idx="11" hasCustomPrompt="1"/>
          </p:nvPr>
        </p:nvSpPr>
        <p:spPr>
          <a:xfrm>
            <a:off x="609600" y="5375365"/>
            <a:ext cx="10972800" cy="731520"/>
          </a:xfrm>
        </p:spPr>
        <p:txBody>
          <a:bodyPr anchor="b">
            <a:noAutofit/>
          </a:bodyPr>
          <a:lstStyle>
            <a:lvl1pPr marL="0" indent="0">
              <a:lnSpc>
                <a:spcPts val="1067"/>
              </a:lnSpc>
              <a:spcBef>
                <a:spcPts val="0"/>
              </a:spcBef>
              <a:spcAft>
                <a:spcPts val="267"/>
              </a:spcAft>
              <a:buNone/>
              <a:defRPr sz="1067">
                <a:solidFill>
                  <a:schemeClr val="accent6"/>
                </a:solidFill>
              </a:defRPr>
            </a:lvl1pPr>
            <a:lvl2pPr marL="609585" indent="0">
              <a:buNone/>
              <a:defRPr sz="1467"/>
            </a:lvl2pPr>
            <a:lvl3pPr marL="1219170" indent="0">
              <a:buNone/>
              <a:defRPr sz="1400"/>
            </a:lvl3pPr>
            <a:lvl4pPr marL="1828754" indent="0">
              <a:buNone/>
              <a:defRPr sz="1333"/>
            </a:lvl4pPr>
            <a:lvl5pPr marL="2438339" indent="0">
              <a:buNone/>
              <a:defRPr sz="1333"/>
            </a:lvl5pPr>
          </a:lstStyle>
          <a:p>
            <a:pPr lvl="0"/>
            <a:r>
              <a:rPr lang="en-US"/>
              <a:t>Click to insert disclosures</a:t>
            </a:r>
          </a:p>
        </p:txBody>
      </p:sp>
      <p:sp>
        <p:nvSpPr>
          <p:cNvPr id="6" name="Rectangle 5">
            <a:extLst>
              <a:ext uri="{FF2B5EF4-FFF2-40B4-BE49-F238E27FC236}">
                <a16:creationId xmlns:a16="http://schemas.microsoft.com/office/drawing/2014/main" id="{B7854A22-75D4-004D-AD91-9BC8642F840C}"/>
              </a:ext>
            </a:extLst>
          </p:cNvPr>
          <p:cNvSpPr/>
          <p:nvPr userDrawn="1"/>
        </p:nvSpPr>
        <p:spPr>
          <a:xfrm>
            <a:off x="0" y="0"/>
            <a:ext cx="12192000" cy="68580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b="0" i="0" dirty="0">
              <a:solidFill>
                <a:srgbClr val="00AAC6"/>
              </a:solidFill>
              <a:latin typeface="Arial" panose="020B0604020202020204" pitchFamily="34" charset="0"/>
            </a:endParaRPr>
          </a:p>
        </p:txBody>
      </p:sp>
    </p:spTree>
    <p:extLst>
      <p:ext uri="{BB962C8B-B14F-4D97-AF65-F5344CB8AC3E}">
        <p14:creationId xmlns:p14="http://schemas.microsoft.com/office/powerpoint/2010/main" val="2946811033"/>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16">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2126BFA5-099A-B14C-8A50-BD926BFD29DC}"/>
              </a:ext>
            </a:extLst>
          </p:cNvPr>
          <p:cNvSpPr>
            <a:spLocks noGrp="1"/>
          </p:cNvSpPr>
          <p:nvPr>
            <p:ph type="title" hasCustomPrompt="1"/>
          </p:nvPr>
        </p:nvSpPr>
        <p:spPr>
          <a:xfrm>
            <a:off x="609600" y="243840"/>
            <a:ext cx="10972800" cy="759119"/>
          </a:xfrm>
          <a:noFill/>
        </p:spPr>
        <p:txBody>
          <a:bodyPr wrap="square" tIns="91440" bIns="91440" anchor="t" anchorCtr="0">
            <a:spAutoFit/>
          </a:bodyPr>
          <a:lstStyle>
            <a:lvl1pPr>
              <a:defRPr sz="3733"/>
            </a:lvl1pPr>
          </a:lstStyle>
          <a:p>
            <a:r>
              <a:rPr lang="en-US"/>
              <a:t>Click to add title</a:t>
            </a:r>
          </a:p>
        </p:txBody>
      </p:sp>
      <p:sp>
        <p:nvSpPr>
          <p:cNvPr id="6" name="Rectangle 5">
            <a:extLst>
              <a:ext uri="{FF2B5EF4-FFF2-40B4-BE49-F238E27FC236}">
                <a16:creationId xmlns:a16="http://schemas.microsoft.com/office/drawing/2014/main" id="{B7854A22-75D4-004D-AD91-9BC8642F840C}"/>
              </a:ext>
              <a:ext uri="{C183D7F6-B498-43B3-948B-1728B52AA6E4}">
                <adec:decorative xmlns:adec="http://schemas.microsoft.com/office/drawing/2017/decorative" val="1"/>
              </a:ext>
            </a:extLst>
          </p:cNvPr>
          <p:cNvSpPr/>
          <p:nvPr userDrawn="1"/>
        </p:nvSpPr>
        <p:spPr>
          <a:xfrm>
            <a:off x="0" y="0"/>
            <a:ext cx="12192000" cy="68580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b="0" i="0" dirty="0">
              <a:solidFill>
                <a:srgbClr val="00AAC6"/>
              </a:solidFill>
              <a:latin typeface="Arial" panose="020B0604020202020204" pitchFamily="34" charset="0"/>
            </a:endParaRPr>
          </a:p>
        </p:txBody>
      </p:sp>
      <p:sp>
        <p:nvSpPr>
          <p:cNvPr id="3" name="Content Placeholder 2">
            <a:extLst>
              <a:ext uri="{FF2B5EF4-FFF2-40B4-BE49-F238E27FC236}">
                <a16:creationId xmlns:a16="http://schemas.microsoft.com/office/drawing/2014/main" id="{D81AE5BE-8E05-4832-BA8C-4C9926F7AFB3}"/>
              </a:ext>
            </a:extLst>
          </p:cNvPr>
          <p:cNvSpPr>
            <a:spLocks noGrp="1"/>
          </p:cNvSpPr>
          <p:nvPr>
            <p:ph sz="quarter" idx="10"/>
          </p:nvPr>
        </p:nvSpPr>
        <p:spPr>
          <a:xfrm>
            <a:off x="996950" y="1446213"/>
            <a:ext cx="2224088" cy="628650"/>
          </a:xfrm>
        </p:spPr>
        <p:txBody>
          <a:bodyPr/>
          <a:lstStyle>
            <a:lvl1pPr marL="0" indent="0">
              <a:buNone/>
              <a:defRPr/>
            </a:lvl1pPr>
          </a:lstStyle>
          <a:p>
            <a:pPr lvl="0"/>
            <a:endParaRPr lang="en-GB"/>
          </a:p>
        </p:txBody>
      </p:sp>
    </p:spTree>
    <p:extLst>
      <p:ext uri="{BB962C8B-B14F-4D97-AF65-F5344CB8AC3E}">
        <p14:creationId xmlns:p14="http://schemas.microsoft.com/office/powerpoint/2010/main" val="3763139991"/>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Header &amp; icons">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fld id="{9DB2B9AF-7C7A-ED4B-8B47-5EFC4C7403E8}" type="slidenum">
              <a:rPr lang="en-US" smtClean="0"/>
              <a:t>‹#›</a:t>
            </a:fld>
            <a:endParaRPr lang="en-US" dirty="0"/>
          </a:p>
        </p:txBody>
      </p:sp>
      <p:sp>
        <p:nvSpPr>
          <p:cNvPr id="4" name="Title 1">
            <a:extLst>
              <a:ext uri="{FF2B5EF4-FFF2-40B4-BE49-F238E27FC236}">
                <a16:creationId xmlns:a16="http://schemas.microsoft.com/office/drawing/2014/main" id="{2126BFA5-099A-B14C-8A50-BD926BFD29DC}"/>
              </a:ext>
            </a:extLst>
          </p:cNvPr>
          <p:cNvSpPr>
            <a:spLocks noGrp="1"/>
          </p:cNvSpPr>
          <p:nvPr>
            <p:ph type="title" hasCustomPrompt="1"/>
          </p:nvPr>
        </p:nvSpPr>
        <p:spPr>
          <a:xfrm>
            <a:off x="609600" y="243840"/>
            <a:ext cx="10972800" cy="759119"/>
          </a:xfrm>
          <a:noFill/>
        </p:spPr>
        <p:txBody>
          <a:bodyPr wrap="square" tIns="91440" bIns="91440" anchor="t" anchorCtr="0">
            <a:spAutoFit/>
          </a:bodyPr>
          <a:lstStyle>
            <a:lvl1pPr>
              <a:defRPr sz="3733"/>
            </a:lvl1pPr>
          </a:lstStyle>
          <a:p>
            <a:r>
              <a:rPr lang="en-US"/>
              <a:t>Click to add title</a:t>
            </a:r>
          </a:p>
        </p:txBody>
      </p:sp>
      <p:sp>
        <p:nvSpPr>
          <p:cNvPr id="3" name="Picture Placeholder 2">
            <a:extLst>
              <a:ext uri="{FF2B5EF4-FFF2-40B4-BE49-F238E27FC236}">
                <a16:creationId xmlns:a16="http://schemas.microsoft.com/office/drawing/2014/main" id="{B4FC7E66-4F42-424E-A293-2832467625D2}"/>
              </a:ext>
            </a:extLst>
          </p:cNvPr>
          <p:cNvSpPr>
            <a:spLocks noGrp="1"/>
          </p:cNvSpPr>
          <p:nvPr>
            <p:ph type="pic" sz="quarter" idx="13" hasCustomPrompt="1"/>
          </p:nvPr>
        </p:nvSpPr>
        <p:spPr>
          <a:xfrm>
            <a:off x="1219200" y="1828800"/>
            <a:ext cx="1219200" cy="1219200"/>
          </a:xfrm>
        </p:spPr>
        <p:txBody>
          <a:bodyPr>
            <a:noAutofit/>
          </a:bodyPr>
          <a:lstStyle>
            <a:lvl1pPr marL="0" indent="0">
              <a:buNone/>
              <a:defRPr sz="2133"/>
            </a:lvl1pPr>
          </a:lstStyle>
          <a:p>
            <a:r>
              <a:rPr lang="en-US" dirty="0"/>
              <a:t>Click to add icon</a:t>
            </a:r>
          </a:p>
        </p:txBody>
      </p:sp>
      <p:sp>
        <p:nvSpPr>
          <p:cNvPr id="7" name="Text Placeholder 6">
            <a:extLst>
              <a:ext uri="{FF2B5EF4-FFF2-40B4-BE49-F238E27FC236}">
                <a16:creationId xmlns:a16="http://schemas.microsoft.com/office/drawing/2014/main" id="{2BD1A6E4-EA03-1B40-8C04-41B0309A3D0D}"/>
              </a:ext>
            </a:extLst>
          </p:cNvPr>
          <p:cNvSpPr>
            <a:spLocks noGrp="1"/>
          </p:cNvSpPr>
          <p:nvPr>
            <p:ph type="body" sz="quarter" idx="14" hasCustomPrompt="1"/>
          </p:nvPr>
        </p:nvSpPr>
        <p:spPr>
          <a:xfrm>
            <a:off x="609600" y="3048000"/>
            <a:ext cx="2438400" cy="609600"/>
          </a:xfrm>
        </p:spPr>
        <p:txBody>
          <a:bodyPr>
            <a:noAutofit/>
          </a:bodyPr>
          <a:lstStyle>
            <a:lvl1pPr marL="0" indent="0" algn="ctr">
              <a:buNone/>
              <a:defRPr sz="2133" b="1">
                <a:solidFill>
                  <a:schemeClr val="accent2"/>
                </a:solidFill>
              </a:defRPr>
            </a:lvl1pPr>
            <a:lvl2pPr marL="609585" indent="0">
              <a:buNone/>
              <a:defRPr sz="2133" b="1">
                <a:solidFill>
                  <a:schemeClr val="accent2"/>
                </a:solidFill>
              </a:defRPr>
            </a:lvl2pPr>
            <a:lvl3pPr marL="1219170" indent="0">
              <a:buNone/>
              <a:defRPr sz="1867" b="1">
                <a:solidFill>
                  <a:schemeClr val="accent2"/>
                </a:solidFill>
              </a:defRPr>
            </a:lvl3pPr>
            <a:lvl4pPr marL="1828754" indent="0">
              <a:buNone/>
              <a:defRPr sz="1600" b="1">
                <a:solidFill>
                  <a:schemeClr val="accent2"/>
                </a:solidFill>
              </a:defRPr>
            </a:lvl4pPr>
            <a:lvl5pPr marL="2438339" indent="0">
              <a:buNone/>
              <a:defRPr sz="1600" b="1">
                <a:solidFill>
                  <a:schemeClr val="accent2"/>
                </a:solidFill>
              </a:defRPr>
            </a:lvl5pPr>
          </a:lstStyle>
          <a:p>
            <a:pPr lvl="0"/>
            <a:r>
              <a:rPr lang="en-US"/>
              <a:t>Click to add title</a:t>
            </a:r>
          </a:p>
        </p:txBody>
      </p:sp>
      <p:sp>
        <p:nvSpPr>
          <p:cNvPr id="8" name="Text Placeholder 6">
            <a:extLst>
              <a:ext uri="{FF2B5EF4-FFF2-40B4-BE49-F238E27FC236}">
                <a16:creationId xmlns:a16="http://schemas.microsoft.com/office/drawing/2014/main" id="{654C8EC0-9C30-3543-A7B8-28399CF8F168}"/>
              </a:ext>
            </a:extLst>
          </p:cNvPr>
          <p:cNvSpPr>
            <a:spLocks noGrp="1"/>
          </p:cNvSpPr>
          <p:nvPr>
            <p:ph type="body" sz="quarter" idx="15" hasCustomPrompt="1"/>
          </p:nvPr>
        </p:nvSpPr>
        <p:spPr>
          <a:xfrm>
            <a:off x="609600" y="3657600"/>
            <a:ext cx="2438400" cy="1219200"/>
          </a:xfrm>
        </p:spPr>
        <p:txBody>
          <a:bodyPr>
            <a:noAutofit/>
          </a:bodyPr>
          <a:lstStyle>
            <a:lvl1pPr marL="0" indent="0" algn="l">
              <a:buNone/>
              <a:defRPr sz="1867" b="0">
                <a:solidFill>
                  <a:schemeClr val="tx1"/>
                </a:solidFill>
              </a:defRPr>
            </a:lvl1pPr>
            <a:lvl2pPr marL="609585" indent="0">
              <a:buNone/>
              <a:defRPr sz="2133" b="1">
                <a:solidFill>
                  <a:schemeClr val="accent2"/>
                </a:solidFill>
              </a:defRPr>
            </a:lvl2pPr>
            <a:lvl3pPr marL="1219170" indent="0">
              <a:buNone/>
              <a:defRPr sz="1867" b="1">
                <a:solidFill>
                  <a:schemeClr val="accent2"/>
                </a:solidFill>
              </a:defRPr>
            </a:lvl3pPr>
            <a:lvl4pPr marL="1828754" indent="0">
              <a:buNone/>
              <a:defRPr sz="1600" b="1">
                <a:solidFill>
                  <a:schemeClr val="accent2"/>
                </a:solidFill>
              </a:defRPr>
            </a:lvl4pPr>
            <a:lvl5pPr marL="2438339" indent="0">
              <a:buNone/>
              <a:defRPr sz="1600" b="1">
                <a:solidFill>
                  <a:schemeClr val="accent2"/>
                </a:solidFill>
              </a:defRPr>
            </a:lvl5pPr>
          </a:lstStyle>
          <a:p>
            <a:pPr lvl="0"/>
            <a:r>
              <a:rPr lang="en-US"/>
              <a:t>Click to add text</a:t>
            </a:r>
          </a:p>
        </p:txBody>
      </p:sp>
      <p:sp>
        <p:nvSpPr>
          <p:cNvPr id="9" name="Picture Placeholder 2">
            <a:extLst>
              <a:ext uri="{FF2B5EF4-FFF2-40B4-BE49-F238E27FC236}">
                <a16:creationId xmlns:a16="http://schemas.microsoft.com/office/drawing/2014/main" id="{8D893610-95AB-DE4C-9591-EF84A7E68566}"/>
              </a:ext>
            </a:extLst>
          </p:cNvPr>
          <p:cNvSpPr>
            <a:spLocks noGrp="1"/>
          </p:cNvSpPr>
          <p:nvPr>
            <p:ph type="pic" sz="quarter" idx="16" hasCustomPrompt="1"/>
          </p:nvPr>
        </p:nvSpPr>
        <p:spPr>
          <a:xfrm>
            <a:off x="4047744" y="1828800"/>
            <a:ext cx="1219200" cy="1219200"/>
          </a:xfrm>
        </p:spPr>
        <p:txBody>
          <a:bodyPr>
            <a:noAutofit/>
          </a:bodyPr>
          <a:lstStyle>
            <a:lvl1pPr marL="0" indent="0">
              <a:buNone/>
              <a:defRPr sz="2133"/>
            </a:lvl1pPr>
          </a:lstStyle>
          <a:p>
            <a:r>
              <a:rPr lang="en-US" dirty="0"/>
              <a:t>Click to add icon</a:t>
            </a:r>
          </a:p>
        </p:txBody>
      </p:sp>
      <p:sp>
        <p:nvSpPr>
          <p:cNvPr id="10" name="Text Placeholder 6">
            <a:extLst>
              <a:ext uri="{FF2B5EF4-FFF2-40B4-BE49-F238E27FC236}">
                <a16:creationId xmlns:a16="http://schemas.microsoft.com/office/drawing/2014/main" id="{AC77022E-EDED-914C-8616-AA242F51AE8B}"/>
              </a:ext>
            </a:extLst>
          </p:cNvPr>
          <p:cNvSpPr>
            <a:spLocks noGrp="1"/>
          </p:cNvSpPr>
          <p:nvPr>
            <p:ph type="body" sz="quarter" idx="17" hasCustomPrompt="1"/>
          </p:nvPr>
        </p:nvSpPr>
        <p:spPr>
          <a:xfrm>
            <a:off x="3438144" y="3048000"/>
            <a:ext cx="2438400" cy="609600"/>
          </a:xfrm>
        </p:spPr>
        <p:txBody>
          <a:bodyPr>
            <a:noAutofit/>
          </a:bodyPr>
          <a:lstStyle>
            <a:lvl1pPr marL="0" indent="0" algn="ctr">
              <a:buNone/>
              <a:defRPr sz="2133" b="1">
                <a:solidFill>
                  <a:schemeClr val="accent2"/>
                </a:solidFill>
              </a:defRPr>
            </a:lvl1pPr>
            <a:lvl2pPr marL="609585" indent="0">
              <a:buNone/>
              <a:defRPr sz="2133" b="1">
                <a:solidFill>
                  <a:schemeClr val="accent2"/>
                </a:solidFill>
              </a:defRPr>
            </a:lvl2pPr>
            <a:lvl3pPr marL="1219170" indent="0">
              <a:buNone/>
              <a:defRPr sz="1867" b="1">
                <a:solidFill>
                  <a:schemeClr val="accent2"/>
                </a:solidFill>
              </a:defRPr>
            </a:lvl3pPr>
            <a:lvl4pPr marL="1828754" indent="0">
              <a:buNone/>
              <a:defRPr sz="1600" b="1">
                <a:solidFill>
                  <a:schemeClr val="accent2"/>
                </a:solidFill>
              </a:defRPr>
            </a:lvl4pPr>
            <a:lvl5pPr marL="2438339" indent="0">
              <a:buNone/>
              <a:defRPr sz="1600" b="1">
                <a:solidFill>
                  <a:schemeClr val="accent2"/>
                </a:solidFill>
              </a:defRPr>
            </a:lvl5pPr>
          </a:lstStyle>
          <a:p>
            <a:pPr lvl="0"/>
            <a:r>
              <a:rPr lang="en-US"/>
              <a:t>Click to add title</a:t>
            </a:r>
          </a:p>
        </p:txBody>
      </p:sp>
      <p:sp>
        <p:nvSpPr>
          <p:cNvPr id="11" name="Text Placeholder 6">
            <a:extLst>
              <a:ext uri="{FF2B5EF4-FFF2-40B4-BE49-F238E27FC236}">
                <a16:creationId xmlns:a16="http://schemas.microsoft.com/office/drawing/2014/main" id="{D1B9A24B-CF9C-C945-8005-41043E0D96A2}"/>
              </a:ext>
            </a:extLst>
          </p:cNvPr>
          <p:cNvSpPr>
            <a:spLocks noGrp="1"/>
          </p:cNvSpPr>
          <p:nvPr>
            <p:ph type="body" sz="quarter" idx="18" hasCustomPrompt="1"/>
          </p:nvPr>
        </p:nvSpPr>
        <p:spPr>
          <a:xfrm>
            <a:off x="3438144" y="3657600"/>
            <a:ext cx="2438400" cy="1219200"/>
          </a:xfrm>
        </p:spPr>
        <p:txBody>
          <a:bodyPr>
            <a:noAutofit/>
          </a:bodyPr>
          <a:lstStyle>
            <a:lvl1pPr marL="0" indent="0" algn="l">
              <a:buNone/>
              <a:defRPr sz="1867" b="0">
                <a:solidFill>
                  <a:schemeClr val="tx1"/>
                </a:solidFill>
              </a:defRPr>
            </a:lvl1pPr>
            <a:lvl2pPr marL="609585" indent="0">
              <a:buNone/>
              <a:defRPr sz="2133" b="1">
                <a:solidFill>
                  <a:schemeClr val="accent2"/>
                </a:solidFill>
              </a:defRPr>
            </a:lvl2pPr>
            <a:lvl3pPr marL="1219170" indent="0">
              <a:buNone/>
              <a:defRPr sz="1867" b="1">
                <a:solidFill>
                  <a:schemeClr val="accent2"/>
                </a:solidFill>
              </a:defRPr>
            </a:lvl3pPr>
            <a:lvl4pPr marL="1828754" indent="0">
              <a:buNone/>
              <a:defRPr sz="1600" b="1">
                <a:solidFill>
                  <a:schemeClr val="accent2"/>
                </a:solidFill>
              </a:defRPr>
            </a:lvl4pPr>
            <a:lvl5pPr marL="2438339" indent="0">
              <a:buNone/>
              <a:defRPr sz="1600" b="1">
                <a:solidFill>
                  <a:schemeClr val="accent2"/>
                </a:solidFill>
              </a:defRPr>
            </a:lvl5pPr>
          </a:lstStyle>
          <a:p>
            <a:pPr lvl="0"/>
            <a:r>
              <a:rPr lang="en-US"/>
              <a:t>Click to add text</a:t>
            </a:r>
          </a:p>
        </p:txBody>
      </p:sp>
      <p:sp>
        <p:nvSpPr>
          <p:cNvPr id="12" name="Picture Placeholder 2">
            <a:extLst>
              <a:ext uri="{FF2B5EF4-FFF2-40B4-BE49-F238E27FC236}">
                <a16:creationId xmlns:a16="http://schemas.microsoft.com/office/drawing/2014/main" id="{A193DB8F-36F5-184D-B3E3-2508338EF276}"/>
              </a:ext>
            </a:extLst>
          </p:cNvPr>
          <p:cNvSpPr>
            <a:spLocks noGrp="1"/>
          </p:cNvSpPr>
          <p:nvPr>
            <p:ph type="pic" sz="quarter" idx="19" hasCustomPrompt="1"/>
          </p:nvPr>
        </p:nvSpPr>
        <p:spPr>
          <a:xfrm>
            <a:off x="6925056" y="1828800"/>
            <a:ext cx="1219200" cy="1219200"/>
          </a:xfrm>
        </p:spPr>
        <p:txBody>
          <a:bodyPr>
            <a:noAutofit/>
          </a:bodyPr>
          <a:lstStyle>
            <a:lvl1pPr marL="0" indent="0">
              <a:buNone/>
              <a:defRPr sz="2133"/>
            </a:lvl1pPr>
          </a:lstStyle>
          <a:p>
            <a:r>
              <a:rPr lang="en-US" dirty="0"/>
              <a:t>Click to add icon</a:t>
            </a:r>
          </a:p>
        </p:txBody>
      </p:sp>
      <p:sp>
        <p:nvSpPr>
          <p:cNvPr id="13" name="Text Placeholder 6">
            <a:extLst>
              <a:ext uri="{FF2B5EF4-FFF2-40B4-BE49-F238E27FC236}">
                <a16:creationId xmlns:a16="http://schemas.microsoft.com/office/drawing/2014/main" id="{500AD492-D007-5D40-884E-5F2416A7B9D3}"/>
              </a:ext>
            </a:extLst>
          </p:cNvPr>
          <p:cNvSpPr>
            <a:spLocks noGrp="1"/>
          </p:cNvSpPr>
          <p:nvPr>
            <p:ph type="body" sz="quarter" idx="20" hasCustomPrompt="1"/>
          </p:nvPr>
        </p:nvSpPr>
        <p:spPr>
          <a:xfrm>
            <a:off x="6315456" y="3048000"/>
            <a:ext cx="2438400" cy="609600"/>
          </a:xfrm>
        </p:spPr>
        <p:txBody>
          <a:bodyPr>
            <a:noAutofit/>
          </a:bodyPr>
          <a:lstStyle>
            <a:lvl1pPr marL="0" indent="0" algn="ctr">
              <a:buNone/>
              <a:defRPr sz="2133" b="1">
                <a:solidFill>
                  <a:schemeClr val="accent2"/>
                </a:solidFill>
              </a:defRPr>
            </a:lvl1pPr>
            <a:lvl2pPr marL="609585" indent="0">
              <a:buNone/>
              <a:defRPr sz="2133" b="1">
                <a:solidFill>
                  <a:schemeClr val="accent2"/>
                </a:solidFill>
              </a:defRPr>
            </a:lvl2pPr>
            <a:lvl3pPr marL="1219170" indent="0">
              <a:buNone/>
              <a:defRPr sz="1867" b="1">
                <a:solidFill>
                  <a:schemeClr val="accent2"/>
                </a:solidFill>
              </a:defRPr>
            </a:lvl3pPr>
            <a:lvl4pPr marL="1828754" indent="0">
              <a:buNone/>
              <a:defRPr sz="1600" b="1">
                <a:solidFill>
                  <a:schemeClr val="accent2"/>
                </a:solidFill>
              </a:defRPr>
            </a:lvl4pPr>
            <a:lvl5pPr marL="2438339" indent="0">
              <a:buNone/>
              <a:defRPr sz="1600" b="1">
                <a:solidFill>
                  <a:schemeClr val="accent2"/>
                </a:solidFill>
              </a:defRPr>
            </a:lvl5pPr>
          </a:lstStyle>
          <a:p>
            <a:pPr lvl="0"/>
            <a:r>
              <a:rPr lang="en-US"/>
              <a:t>Click to add title</a:t>
            </a:r>
          </a:p>
        </p:txBody>
      </p:sp>
      <p:sp>
        <p:nvSpPr>
          <p:cNvPr id="14" name="Text Placeholder 6">
            <a:extLst>
              <a:ext uri="{FF2B5EF4-FFF2-40B4-BE49-F238E27FC236}">
                <a16:creationId xmlns:a16="http://schemas.microsoft.com/office/drawing/2014/main" id="{50500D15-600D-F64C-AAE1-A9891DDB145B}"/>
              </a:ext>
            </a:extLst>
          </p:cNvPr>
          <p:cNvSpPr>
            <a:spLocks noGrp="1"/>
          </p:cNvSpPr>
          <p:nvPr>
            <p:ph type="body" sz="quarter" idx="21" hasCustomPrompt="1"/>
          </p:nvPr>
        </p:nvSpPr>
        <p:spPr>
          <a:xfrm>
            <a:off x="6315456" y="3657599"/>
            <a:ext cx="2438400" cy="379656"/>
          </a:xfrm>
        </p:spPr>
        <p:txBody>
          <a:bodyPr>
            <a:spAutoFit/>
          </a:bodyPr>
          <a:lstStyle>
            <a:lvl1pPr marL="0" indent="0" algn="l">
              <a:buNone/>
              <a:defRPr sz="1867" b="0">
                <a:solidFill>
                  <a:schemeClr val="tx1"/>
                </a:solidFill>
              </a:defRPr>
            </a:lvl1pPr>
            <a:lvl2pPr marL="609585" indent="0">
              <a:buNone/>
              <a:defRPr sz="2133" b="1">
                <a:solidFill>
                  <a:schemeClr val="accent2"/>
                </a:solidFill>
              </a:defRPr>
            </a:lvl2pPr>
            <a:lvl3pPr marL="1219170" indent="0">
              <a:buNone/>
              <a:defRPr sz="1867" b="1">
                <a:solidFill>
                  <a:schemeClr val="accent2"/>
                </a:solidFill>
              </a:defRPr>
            </a:lvl3pPr>
            <a:lvl4pPr marL="1828754" indent="0">
              <a:buNone/>
              <a:defRPr sz="1600" b="1">
                <a:solidFill>
                  <a:schemeClr val="accent2"/>
                </a:solidFill>
              </a:defRPr>
            </a:lvl4pPr>
            <a:lvl5pPr marL="2438339" indent="0">
              <a:buNone/>
              <a:defRPr sz="1600" b="1">
                <a:solidFill>
                  <a:schemeClr val="accent2"/>
                </a:solidFill>
              </a:defRPr>
            </a:lvl5pPr>
          </a:lstStyle>
          <a:p>
            <a:pPr lvl="0"/>
            <a:r>
              <a:rPr lang="en-US"/>
              <a:t>Click to add text</a:t>
            </a:r>
          </a:p>
        </p:txBody>
      </p:sp>
      <p:sp>
        <p:nvSpPr>
          <p:cNvPr id="15" name="Picture Placeholder 2">
            <a:extLst>
              <a:ext uri="{FF2B5EF4-FFF2-40B4-BE49-F238E27FC236}">
                <a16:creationId xmlns:a16="http://schemas.microsoft.com/office/drawing/2014/main" id="{83159746-6860-6E4E-BEEA-622CFF57DA40}"/>
              </a:ext>
            </a:extLst>
          </p:cNvPr>
          <p:cNvSpPr>
            <a:spLocks noGrp="1"/>
          </p:cNvSpPr>
          <p:nvPr>
            <p:ph type="pic" sz="quarter" idx="22" hasCustomPrompt="1"/>
          </p:nvPr>
        </p:nvSpPr>
        <p:spPr>
          <a:xfrm>
            <a:off x="9753600" y="1828800"/>
            <a:ext cx="1219200" cy="1219200"/>
          </a:xfrm>
        </p:spPr>
        <p:txBody>
          <a:bodyPr>
            <a:noAutofit/>
          </a:bodyPr>
          <a:lstStyle>
            <a:lvl1pPr marL="0" indent="0">
              <a:buNone/>
              <a:defRPr sz="2133"/>
            </a:lvl1pPr>
          </a:lstStyle>
          <a:p>
            <a:r>
              <a:rPr lang="en-US" dirty="0"/>
              <a:t>Click to add icon</a:t>
            </a:r>
          </a:p>
        </p:txBody>
      </p:sp>
      <p:sp>
        <p:nvSpPr>
          <p:cNvPr id="16" name="Text Placeholder 6">
            <a:extLst>
              <a:ext uri="{FF2B5EF4-FFF2-40B4-BE49-F238E27FC236}">
                <a16:creationId xmlns:a16="http://schemas.microsoft.com/office/drawing/2014/main" id="{79A40F1F-D1D6-5E47-A57D-B4C538978198}"/>
              </a:ext>
            </a:extLst>
          </p:cNvPr>
          <p:cNvSpPr>
            <a:spLocks noGrp="1"/>
          </p:cNvSpPr>
          <p:nvPr>
            <p:ph type="body" sz="quarter" idx="23" hasCustomPrompt="1"/>
          </p:nvPr>
        </p:nvSpPr>
        <p:spPr>
          <a:xfrm>
            <a:off x="9144000" y="3048000"/>
            <a:ext cx="2438400" cy="609600"/>
          </a:xfrm>
        </p:spPr>
        <p:txBody>
          <a:bodyPr>
            <a:noAutofit/>
          </a:bodyPr>
          <a:lstStyle>
            <a:lvl1pPr marL="0" indent="0" algn="ctr">
              <a:buNone/>
              <a:defRPr sz="2133" b="1">
                <a:solidFill>
                  <a:schemeClr val="accent2"/>
                </a:solidFill>
              </a:defRPr>
            </a:lvl1pPr>
            <a:lvl2pPr marL="609585" indent="0">
              <a:buNone/>
              <a:defRPr sz="2133" b="1">
                <a:solidFill>
                  <a:schemeClr val="accent2"/>
                </a:solidFill>
              </a:defRPr>
            </a:lvl2pPr>
            <a:lvl3pPr marL="1219170" indent="0">
              <a:buNone/>
              <a:defRPr sz="1867" b="1">
                <a:solidFill>
                  <a:schemeClr val="accent2"/>
                </a:solidFill>
              </a:defRPr>
            </a:lvl3pPr>
            <a:lvl4pPr marL="1828754" indent="0">
              <a:buNone/>
              <a:defRPr sz="1600" b="1">
                <a:solidFill>
                  <a:schemeClr val="accent2"/>
                </a:solidFill>
              </a:defRPr>
            </a:lvl4pPr>
            <a:lvl5pPr marL="2438339" indent="0">
              <a:buNone/>
              <a:defRPr sz="1600" b="1">
                <a:solidFill>
                  <a:schemeClr val="accent2"/>
                </a:solidFill>
              </a:defRPr>
            </a:lvl5pPr>
          </a:lstStyle>
          <a:p>
            <a:pPr lvl="0"/>
            <a:r>
              <a:rPr lang="en-US"/>
              <a:t>Click to add title</a:t>
            </a:r>
          </a:p>
        </p:txBody>
      </p:sp>
      <p:sp>
        <p:nvSpPr>
          <p:cNvPr id="17" name="Text Placeholder 6">
            <a:extLst>
              <a:ext uri="{FF2B5EF4-FFF2-40B4-BE49-F238E27FC236}">
                <a16:creationId xmlns:a16="http://schemas.microsoft.com/office/drawing/2014/main" id="{2C2B23CA-254B-9E4A-8C5C-217A22446D39}"/>
              </a:ext>
            </a:extLst>
          </p:cNvPr>
          <p:cNvSpPr>
            <a:spLocks noGrp="1"/>
          </p:cNvSpPr>
          <p:nvPr>
            <p:ph type="body" sz="quarter" idx="24" hasCustomPrompt="1"/>
          </p:nvPr>
        </p:nvSpPr>
        <p:spPr>
          <a:xfrm>
            <a:off x="9144000" y="3657600"/>
            <a:ext cx="2438400" cy="1219200"/>
          </a:xfrm>
        </p:spPr>
        <p:txBody>
          <a:bodyPr>
            <a:noAutofit/>
          </a:bodyPr>
          <a:lstStyle>
            <a:lvl1pPr marL="0" indent="0" algn="l">
              <a:buNone/>
              <a:defRPr sz="1867" b="0">
                <a:solidFill>
                  <a:schemeClr val="tx1"/>
                </a:solidFill>
              </a:defRPr>
            </a:lvl1pPr>
            <a:lvl2pPr marL="609585" indent="0">
              <a:buNone/>
              <a:defRPr sz="2133" b="1">
                <a:solidFill>
                  <a:schemeClr val="accent2"/>
                </a:solidFill>
              </a:defRPr>
            </a:lvl2pPr>
            <a:lvl3pPr marL="1219170" indent="0">
              <a:buNone/>
              <a:defRPr sz="1867" b="1">
                <a:solidFill>
                  <a:schemeClr val="accent2"/>
                </a:solidFill>
              </a:defRPr>
            </a:lvl3pPr>
            <a:lvl4pPr marL="1828754" indent="0">
              <a:buNone/>
              <a:defRPr sz="1600" b="1">
                <a:solidFill>
                  <a:schemeClr val="accent2"/>
                </a:solidFill>
              </a:defRPr>
            </a:lvl4pPr>
            <a:lvl5pPr marL="2438339" indent="0">
              <a:buNone/>
              <a:defRPr sz="1600" b="1">
                <a:solidFill>
                  <a:schemeClr val="accent2"/>
                </a:solidFill>
              </a:defRPr>
            </a:lvl5pPr>
          </a:lstStyle>
          <a:p>
            <a:pPr lvl="0"/>
            <a:r>
              <a:rPr lang="en-US"/>
              <a:t>Click to add text</a:t>
            </a:r>
          </a:p>
        </p:txBody>
      </p:sp>
      <p:sp>
        <p:nvSpPr>
          <p:cNvPr id="19" name="Content Placeholder 3">
            <a:extLst>
              <a:ext uri="{FF2B5EF4-FFF2-40B4-BE49-F238E27FC236}">
                <a16:creationId xmlns:a16="http://schemas.microsoft.com/office/drawing/2014/main" id="{E7AD39DF-F654-2146-981F-65641C1FFE90}"/>
              </a:ext>
            </a:extLst>
          </p:cNvPr>
          <p:cNvSpPr>
            <a:spLocks noGrp="1"/>
          </p:cNvSpPr>
          <p:nvPr>
            <p:ph sz="quarter" idx="11" hasCustomPrompt="1"/>
          </p:nvPr>
        </p:nvSpPr>
        <p:spPr>
          <a:xfrm>
            <a:off x="609600" y="5375365"/>
            <a:ext cx="10972800" cy="731520"/>
          </a:xfrm>
        </p:spPr>
        <p:txBody>
          <a:bodyPr anchor="b">
            <a:noAutofit/>
          </a:bodyPr>
          <a:lstStyle>
            <a:lvl1pPr marL="0" indent="0">
              <a:lnSpc>
                <a:spcPts val="1067"/>
              </a:lnSpc>
              <a:spcBef>
                <a:spcPts val="0"/>
              </a:spcBef>
              <a:spcAft>
                <a:spcPts val="267"/>
              </a:spcAft>
              <a:buNone/>
              <a:defRPr sz="1067">
                <a:solidFill>
                  <a:schemeClr val="accent6"/>
                </a:solidFill>
              </a:defRPr>
            </a:lvl1pPr>
            <a:lvl2pPr marL="609585" indent="0">
              <a:buNone/>
              <a:defRPr sz="1467"/>
            </a:lvl2pPr>
            <a:lvl3pPr marL="1219170" indent="0">
              <a:buNone/>
              <a:defRPr sz="1400"/>
            </a:lvl3pPr>
            <a:lvl4pPr marL="1828754" indent="0">
              <a:buNone/>
              <a:defRPr sz="1333"/>
            </a:lvl4pPr>
            <a:lvl5pPr marL="2438339" indent="0">
              <a:buNone/>
              <a:defRPr sz="1333"/>
            </a:lvl5pPr>
          </a:lstStyle>
          <a:p>
            <a:pPr lvl="0"/>
            <a:r>
              <a:rPr lang="en-US"/>
              <a:t>Click to insert disclosures</a:t>
            </a:r>
          </a:p>
        </p:txBody>
      </p:sp>
    </p:spTree>
    <p:extLst>
      <p:ext uri="{BB962C8B-B14F-4D97-AF65-F5344CB8AC3E}">
        <p14:creationId xmlns:p14="http://schemas.microsoft.com/office/powerpoint/2010/main" val="3586183021"/>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Header left, content right">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0D950D68-03FD-0B4B-B4FC-98855CFC2B5E}"/>
              </a:ext>
            </a:extLst>
          </p:cNvPr>
          <p:cNvSpPr/>
          <p:nvPr userDrawn="1"/>
        </p:nvSpPr>
        <p:spPr>
          <a:xfrm>
            <a:off x="6096000" y="6096"/>
            <a:ext cx="6096000" cy="6120384"/>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b="0" i="0" dirty="0">
              <a:solidFill>
                <a:srgbClr val="00AAC6"/>
              </a:solidFill>
              <a:latin typeface="Arial" panose="020B0604020202020204" pitchFamily="34" charset="0"/>
            </a:endParaRPr>
          </a:p>
        </p:txBody>
      </p:sp>
      <p:sp>
        <p:nvSpPr>
          <p:cNvPr id="6" name="Slide Number Placeholder 5"/>
          <p:cNvSpPr>
            <a:spLocks noGrp="1"/>
          </p:cNvSpPr>
          <p:nvPr>
            <p:ph type="sldNum" sz="quarter" idx="12"/>
          </p:nvPr>
        </p:nvSpPr>
        <p:spPr/>
        <p:txBody>
          <a:bodyPr/>
          <a:lstStyle/>
          <a:p>
            <a:fld id="{9DB2B9AF-7C7A-ED4B-8B47-5EFC4C7403E8}" type="slidenum">
              <a:rPr lang="en-US" smtClean="0"/>
              <a:t>‹#›</a:t>
            </a:fld>
            <a:endParaRPr lang="en-US" dirty="0"/>
          </a:p>
        </p:txBody>
      </p:sp>
      <p:sp>
        <p:nvSpPr>
          <p:cNvPr id="5" name="Content Placeholder 2"/>
          <p:cNvSpPr>
            <a:spLocks noGrp="1"/>
          </p:cNvSpPr>
          <p:nvPr>
            <p:ph sz="half" idx="1"/>
          </p:nvPr>
        </p:nvSpPr>
        <p:spPr>
          <a:xfrm>
            <a:off x="6705600" y="731520"/>
            <a:ext cx="4876800" cy="4876800"/>
          </a:xfrm>
        </p:spPr>
        <p:txBody>
          <a:bodyPr/>
          <a:lstStyle>
            <a:lvl1pPr marL="352629" indent="-344162">
              <a:tabLst/>
              <a:defRPr sz="2667">
                <a:solidFill>
                  <a:schemeClr val="tx1"/>
                </a:solidFill>
              </a:defRPr>
            </a:lvl1pPr>
            <a:lvl2pPr marL="705256" indent="-352629">
              <a:tabLst/>
              <a:defRPr sz="2400">
                <a:solidFill>
                  <a:schemeClr val="tx1"/>
                </a:solidFill>
              </a:defRPr>
            </a:lvl2pPr>
            <a:lvl3pPr marL="1097253" indent="-353559">
              <a:tabLst/>
              <a:defRPr sz="2133">
                <a:solidFill>
                  <a:schemeClr val="tx1"/>
                </a:solidFill>
              </a:defRPr>
            </a:lvl3pPr>
            <a:lvl4pPr marL="1449881" indent="-352629">
              <a:tabLst/>
              <a:defRPr sz="2133">
                <a:solidFill>
                  <a:schemeClr val="tx1"/>
                </a:solidFill>
              </a:defRPr>
            </a:lvl4pPr>
            <a:lvl5pPr marL="1802508" indent="-352629">
              <a:tabLst/>
              <a:defRPr sz="2133">
                <a:solidFill>
                  <a:schemeClr val="tx1"/>
                </a:solidFill>
              </a:defRPr>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Title 1">
            <a:extLst>
              <a:ext uri="{FF2B5EF4-FFF2-40B4-BE49-F238E27FC236}">
                <a16:creationId xmlns:a16="http://schemas.microsoft.com/office/drawing/2014/main" id="{58E2286D-9899-7F4A-BA52-87E5434728DB}"/>
              </a:ext>
            </a:extLst>
          </p:cNvPr>
          <p:cNvSpPr>
            <a:spLocks noGrp="1"/>
          </p:cNvSpPr>
          <p:nvPr>
            <p:ph type="title" hasCustomPrompt="1"/>
          </p:nvPr>
        </p:nvSpPr>
        <p:spPr>
          <a:xfrm>
            <a:off x="609600" y="243840"/>
            <a:ext cx="4876800" cy="759119"/>
          </a:xfrm>
          <a:noFill/>
        </p:spPr>
        <p:txBody>
          <a:bodyPr wrap="square" tIns="91440" bIns="91440" anchor="t" anchorCtr="0">
            <a:spAutoFit/>
          </a:bodyPr>
          <a:lstStyle>
            <a:lvl1pPr>
              <a:defRPr sz="3733"/>
            </a:lvl1pPr>
          </a:lstStyle>
          <a:p>
            <a:r>
              <a:rPr lang="en-US"/>
              <a:t>Click to add title</a:t>
            </a:r>
          </a:p>
        </p:txBody>
      </p:sp>
      <p:sp>
        <p:nvSpPr>
          <p:cNvPr id="9" name="Content Placeholder 3">
            <a:extLst>
              <a:ext uri="{FF2B5EF4-FFF2-40B4-BE49-F238E27FC236}">
                <a16:creationId xmlns:a16="http://schemas.microsoft.com/office/drawing/2014/main" id="{F295136A-B265-4C4E-A3C0-04CA7B985945}"/>
              </a:ext>
            </a:extLst>
          </p:cNvPr>
          <p:cNvSpPr>
            <a:spLocks noGrp="1"/>
          </p:cNvSpPr>
          <p:nvPr>
            <p:ph sz="quarter" idx="11" hasCustomPrompt="1"/>
          </p:nvPr>
        </p:nvSpPr>
        <p:spPr>
          <a:xfrm>
            <a:off x="609600" y="5375365"/>
            <a:ext cx="10972800" cy="731520"/>
          </a:xfrm>
        </p:spPr>
        <p:txBody>
          <a:bodyPr anchor="b">
            <a:noAutofit/>
          </a:bodyPr>
          <a:lstStyle>
            <a:lvl1pPr marL="0" indent="0">
              <a:lnSpc>
                <a:spcPts val="1067"/>
              </a:lnSpc>
              <a:spcBef>
                <a:spcPts val="0"/>
              </a:spcBef>
              <a:spcAft>
                <a:spcPts val="267"/>
              </a:spcAft>
              <a:buNone/>
              <a:defRPr sz="1067">
                <a:solidFill>
                  <a:schemeClr val="accent6"/>
                </a:solidFill>
              </a:defRPr>
            </a:lvl1pPr>
            <a:lvl2pPr marL="609585" indent="0">
              <a:buNone/>
              <a:defRPr sz="1467"/>
            </a:lvl2pPr>
            <a:lvl3pPr marL="1219170" indent="0">
              <a:buNone/>
              <a:defRPr sz="1400"/>
            </a:lvl3pPr>
            <a:lvl4pPr marL="1828754" indent="0">
              <a:buNone/>
              <a:defRPr sz="1333"/>
            </a:lvl4pPr>
            <a:lvl5pPr marL="2438339" indent="0">
              <a:buNone/>
              <a:defRPr sz="1333"/>
            </a:lvl5pPr>
          </a:lstStyle>
          <a:p>
            <a:pPr lvl="0"/>
            <a:r>
              <a:rPr lang="en-US"/>
              <a:t>Click to insert disclosures</a:t>
            </a:r>
          </a:p>
        </p:txBody>
      </p:sp>
    </p:spTree>
    <p:extLst>
      <p:ext uri="{BB962C8B-B14F-4D97-AF65-F5344CB8AC3E}">
        <p14:creationId xmlns:p14="http://schemas.microsoft.com/office/powerpoint/2010/main" val="676748006"/>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Content with picture left">
    <p:spTree>
      <p:nvGrpSpPr>
        <p:cNvPr id="1" name=""/>
        <p:cNvGrpSpPr/>
        <p:nvPr/>
      </p:nvGrpSpPr>
      <p:grpSpPr>
        <a:xfrm>
          <a:off x="0" y="0"/>
          <a:ext cx="0" cy="0"/>
          <a:chOff x="0" y="0"/>
          <a:chExt cx="0" cy="0"/>
        </a:xfrm>
      </p:grpSpPr>
      <p:sp>
        <p:nvSpPr>
          <p:cNvPr id="8" name="Rectangle 7"/>
          <p:cNvSpPr/>
          <p:nvPr userDrawn="1"/>
        </p:nvSpPr>
        <p:spPr>
          <a:xfrm>
            <a:off x="4" y="3"/>
            <a:ext cx="1525703" cy="955687"/>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b="0" i="0" dirty="0">
              <a:latin typeface="Arial" panose="020B0604020202020204" pitchFamily="34" charset="0"/>
            </a:endParaRPr>
          </a:p>
        </p:txBody>
      </p:sp>
      <p:sp>
        <p:nvSpPr>
          <p:cNvPr id="3" name="Picture Placeholder 2"/>
          <p:cNvSpPr>
            <a:spLocks noGrp="1"/>
          </p:cNvSpPr>
          <p:nvPr>
            <p:ph type="pic" idx="1" hasCustomPrompt="1"/>
          </p:nvPr>
        </p:nvSpPr>
        <p:spPr>
          <a:xfrm>
            <a:off x="0" y="0"/>
            <a:ext cx="4267200" cy="6120384"/>
          </a:xfrm>
          <a:solidFill>
            <a:schemeClr val="bg2"/>
          </a:solidFill>
        </p:spPr>
        <p:txBody>
          <a:bodyPr anchor="ctr">
            <a:normAutofit/>
          </a:bodyPr>
          <a:lstStyle>
            <a:lvl1pPr marL="0" indent="0" algn="ctr">
              <a:buNone/>
              <a:defRPr sz="3200"/>
            </a:lvl1pPr>
            <a:lvl2pPr marL="609585" indent="0">
              <a:buNone/>
              <a:defRPr sz="3733"/>
            </a:lvl2pPr>
            <a:lvl3pPr marL="1219170" indent="0">
              <a:buNone/>
              <a:defRPr sz="3200"/>
            </a:lvl3pPr>
            <a:lvl4pPr marL="1828754" indent="0">
              <a:buNone/>
              <a:defRPr sz="2667"/>
            </a:lvl4pPr>
            <a:lvl5pPr marL="2438339" indent="0">
              <a:buNone/>
              <a:defRPr sz="2667"/>
            </a:lvl5pPr>
            <a:lvl6pPr marL="3047924" indent="0">
              <a:buNone/>
              <a:defRPr sz="2667"/>
            </a:lvl6pPr>
            <a:lvl7pPr marL="3657509" indent="0">
              <a:buNone/>
              <a:defRPr sz="2667"/>
            </a:lvl7pPr>
            <a:lvl8pPr marL="4267093" indent="0">
              <a:buNone/>
              <a:defRPr sz="2667"/>
            </a:lvl8pPr>
            <a:lvl9pPr marL="4876678" indent="0">
              <a:buNone/>
              <a:defRPr sz="2667"/>
            </a:lvl9pPr>
          </a:lstStyle>
          <a:p>
            <a:r>
              <a:rPr lang="en-US" dirty="0"/>
              <a:t>Insert picture</a:t>
            </a:r>
          </a:p>
        </p:txBody>
      </p:sp>
      <p:sp>
        <p:nvSpPr>
          <p:cNvPr id="7" name="Slide Number Placeholder 5">
            <a:extLst>
              <a:ext uri="{FF2B5EF4-FFF2-40B4-BE49-F238E27FC236}">
                <a16:creationId xmlns:a16="http://schemas.microsoft.com/office/drawing/2014/main" id="{143263EC-5D33-F343-BD1D-0ED01BBC0E98}"/>
              </a:ext>
            </a:extLst>
          </p:cNvPr>
          <p:cNvSpPr>
            <a:spLocks noGrp="1"/>
          </p:cNvSpPr>
          <p:nvPr>
            <p:ph type="sldNum" sz="quarter" idx="12"/>
          </p:nvPr>
        </p:nvSpPr>
        <p:spPr>
          <a:xfrm>
            <a:off x="588525" y="6307056"/>
            <a:ext cx="500097" cy="365125"/>
          </a:xfrm>
        </p:spPr>
        <p:txBody>
          <a:bodyPr/>
          <a:lstStyle/>
          <a:p>
            <a:fld id="{9DB2B9AF-7C7A-ED4B-8B47-5EFC4C7403E8}" type="slidenum">
              <a:rPr lang="en-US" smtClean="0"/>
              <a:t>‹#›</a:t>
            </a:fld>
            <a:endParaRPr lang="en-US" dirty="0"/>
          </a:p>
        </p:txBody>
      </p:sp>
      <p:sp>
        <p:nvSpPr>
          <p:cNvPr id="10" name="Content Placeholder 3">
            <a:extLst>
              <a:ext uri="{FF2B5EF4-FFF2-40B4-BE49-F238E27FC236}">
                <a16:creationId xmlns:a16="http://schemas.microsoft.com/office/drawing/2014/main" id="{6F06E1F7-2517-C74F-83B9-5B16CBCDD125}"/>
              </a:ext>
            </a:extLst>
          </p:cNvPr>
          <p:cNvSpPr>
            <a:spLocks noGrp="1"/>
          </p:cNvSpPr>
          <p:nvPr>
            <p:ph sz="quarter" idx="11" hasCustomPrompt="1"/>
          </p:nvPr>
        </p:nvSpPr>
        <p:spPr>
          <a:xfrm>
            <a:off x="4876800" y="5375365"/>
            <a:ext cx="6705600" cy="731520"/>
          </a:xfrm>
        </p:spPr>
        <p:txBody>
          <a:bodyPr anchor="b">
            <a:noAutofit/>
          </a:bodyPr>
          <a:lstStyle>
            <a:lvl1pPr marL="0" indent="0">
              <a:lnSpc>
                <a:spcPts val="1067"/>
              </a:lnSpc>
              <a:spcBef>
                <a:spcPts val="0"/>
              </a:spcBef>
              <a:spcAft>
                <a:spcPts val="267"/>
              </a:spcAft>
              <a:buNone/>
              <a:defRPr sz="1067">
                <a:solidFill>
                  <a:schemeClr val="accent6"/>
                </a:solidFill>
              </a:defRPr>
            </a:lvl1pPr>
            <a:lvl2pPr marL="609585" indent="0">
              <a:buNone/>
              <a:defRPr sz="1467"/>
            </a:lvl2pPr>
            <a:lvl3pPr marL="1219170" indent="0">
              <a:buNone/>
              <a:defRPr sz="1400"/>
            </a:lvl3pPr>
            <a:lvl4pPr marL="1828754" indent="0">
              <a:buNone/>
              <a:defRPr sz="1333"/>
            </a:lvl4pPr>
            <a:lvl5pPr marL="2438339" indent="0">
              <a:buNone/>
              <a:defRPr sz="1333"/>
            </a:lvl5pPr>
          </a:lstStyle>
          <a:p>
            <a:pPr lvl="0"/>
            <a:r>
              <a:rPr lang="en-US"/>
              <a:t>Click to insert disclosures</a:t>
            </a:r>
          </a:p>
        </p:txBody>
      </p:sp>
      <p:sp>
        <p:nvSpPr>
          <p:cNvPr id="11" name="Title Placeholder 1">
            <a:extLst>
              <a:ext uri="{FF2B5EF4-FFF2-40B4-BE49-F238E27FC236}">
                <a16:creationId xmlns:a16="http://schemas.microsoft.com/office/drawing/2014/main" id="{11EB573E-AC53-7C4A-8DFC-3B8D94CEABB6}"/>
              </a:ext>
            </a:extLst>
          </p:cNvPr>
          <p:cNvSpPr>
            <a:spLocks noGrp="1"/>
          </p:cNvSpPr>
          <p:nvPr>
            <p:ph type="title"/>
          </p:nvPr>
        </p:nvSpPr>
        <p:spPr>
          <a:xfrm>
            <a:off x="4876800" y="243840"/>
            <a:ext cx="6705600" cy="759119"/>
          </a:xfrm>
          <a:prstGeom prst="rect">
            <a:avLst/>
          </a:prstGeom>
        </p:spPr>
        <p:txBody>
          <a:bodyPr vert="horz" wrap="square" lIns="91440" tIns="91440" rIns="91440" bIns="91440" rtlCol="0" anchor="t" anchorCtr="0">
            <a:spAutoFit/>
          </a:bodyPr>
          <a:lstStyle/>
          <a:p>
            <a:endParaRPr lang="en-US"/>
          </a:p>
        </p:txBody>
      </p:sp>
      <p:sp>
        <p:nvSpPr>
          <p:cNvPr id="12" name="Content Placeholder 2">
            <a:extLst>
              <a:ext uri="{FF2B5EF4-FFF2-40B4-BE49-F238E27FC236}">
                <a16:creationId xmlns:a16="http://schemas.microsoft.com/office/drawing/2014/main" id="{DEE34C50-AC51-2B49-B47D-125196853F99}"/>
              </a:ext>
            </a:extLst>
          </p:cNvPr>
          <p:cNvSpPr>
            <a:spLocks noGrp="1"/>
          </p:cNvSpPr>
          <p:nvPr>
            <p:ph sz="quarter" idx="10"/>
          </p:nvPr>
        </p:nvSpPr>
        <p:spPr>
          <a:xfrm>
            <a:off x="4876800" y="1584960"/>
            <a:ext cx="6705600" cy="4023360"/>
          </a:xfrm>
        </p:spPr>
        <p:txBody>
          <a:bodyPr/>
          <a:lstStyle>
            <a:lvl1pPr>
              <a:defRPr sz="2667">
                <a:solidFill>
                  <a:schemeClr val="tx1"/>
                </a:solidFill>
              </a:defRPr>
            </a:lvl1pPr>
            <a:lvl2pPr>
              <a:defRPr sz="2400">
                <a:solidFill>
                  <a:schemeClr val="tx1"/>
                </a:solidFill>
              </a:defRPr>
            </a:lvl2pPr>
            <a:lvl3pPr>
              <a:defRPr sz="2133">
                <a:solidFill>
                  <a:schemeClr val="tx1"/>
                </a:solidFill>
              </a:defRPr>
            </a:lvl3pPr>
            <a:lvl4pPr>
              <a:defRPr sz="2133">
                <a:solidFill>
                  <a:schemeClr val="tx1"/>
                </a:solidFill>
              </a:defRPr>
            </a:lvl4pPr>
            <a:lvl5pPr>
              <a:defRPr sz="2133">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915368876"/>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Header with picture right">
    <p:spTree>
      <p:nvGrpSpPr>
        <p:cNvPr id="1" name=""/>
        <p:cNvGrpSpPr/>
        <p:nvPr/>
      </p:nvGrpSpPr>
      <p:grpSpPr>
        <a:xfrm>
          <a:off x="0" y="0"/>
          <a:ext cx="0" cy="0"/>
          <a:chOff x="0" y="0"/>
          <a:chExt cx="0" cy="0"/>
        </a:xfrm>
      </p:grpSpPr>
      <p:sp>
        <p:nvSpPr>
          <p:cNvPr id="4" name="Picture Placeholder 2"/>
          <p:cNvSpPr>
            <a:spLocks noGrp="1"/>
          </p:cNvSpPr>
          <p:nvPr>
            <p:ph type="pic" idx="1" hasCustomPrompt="1"/>
          </p:nvPr>
        </p:nvSpPr>
        <p:spPr>
          <a:xfrm>
            <a:off x="7924800" y="0"/>
            <a:ext cx="4267200" cy="6120384"/>
          </a:xfrm>
          <a:solidFill>
            <a:srgbClr val="F1F1F2"/>
          </a:solidFill>
          <a:ln>
            <a:noFill/>
          </a:ln>
        </p:spPr>
        <p:txBody>
          <a:bodyPr anchor="ctr">
            <a:normAutofit/>
          </a:bodyPr>
          <a:lstStyle>
            <a:lvl1pPr marL="0" indent="0" algn="ctr">
              <a:buNone/>
              <a:defRPr sz="3200"/>
            </a:lvl1pPr>
            <a:lvl2pPr marL="609585" indent="0">
              <a:buNone/>
              <a:defRPr sz="3733"/>
            </a:lvl2pPr>
            <a:lvl3pPr marL="1219170" indent="0">
              <a:buNone/>
              <a:defRPr sz="3200"/>
            </a:lvl3pPr>
            <a:lvl4pPr marL="1828754" indent="0">
              <a:buNone/>
              <a:defRPr sz="2667"/>
            </a:lvl4pPr>
            <a:lvl5pPr marL="2438339" indent="0">
              <a:buNone/>
              <a:defRPr sz="2667"/>
            </a:lvl5pPr>
            <a:lvl6pPr marL="3047924" indent="0">
              <a:buNone/>
              <a:defRPr sz="2667"/>
            </a:lvl6pPr>
            <a:lvl7pPr marL="3657509" indent="0">
              <a:buNone/>
              <a:defRPr sz="2667"/>
            </a:lvl7pPr>
            <a:lvl8pPr marL="4267093" indent="0">
              <a:buNone/>
              <a:defRPr sz="2667"/>
            </a:lvl8pPr>
            <a:lvl9pPr marL="4876678" indent="0">
              <a:buNone/>
              <a:defRPr sz="2667"/>
            </a:lvl9pPr>
          </a:lstStyle>
          <a:p>
            <a:r>
              <a:rPr lang="en-US" dirty="0"/>
              <a:t>Insert picture</a:t>
            </a:r>
          </a:p>
        </p:txBody>
      </p:sp>
      <p:sp>
        <p:nvSpPr>
          <p:cNvPr id="7" name="Slide Number Placeholder 5">
            <a:extLst>
              <a:ext uri="{FF2B5EF4-FFF2-40B4-BE49-F238E27FC236}">
                <a16:creationId xmlns:a16="http://schemas.microsoft.com/office/drawing/2014/main" id="{3B3C7DCA-C9FE-D84B-9176-569B07332E98}"/>
              </a:ext>
            </a:extLst>
          </p:cNvPr>
          <p:cNvSpPr>
            <a:spLocks noGrp="1"/>
          </p:cNvSpPr>
          <p:nvPr>
            <p:ph type="sldNum" sz="quarter" idx="12"/>
          </p:nvPr>
        </p:nvSpPr>
        <p:spPr>
          <a:xfrm>
            <a:off x="588525" y="6307056"/>
            <a:ext cx="500097" cy="365125"/>
          </a:xfrm>
        </p:spPr>
        <p:txBody>
          <a:bodyPr/>
          <a:lstStyle/>
          <a:p>
            <a:fld id="{9DB2B9AF-7C7A-ED4B-8B47-5EFC4C7403E8}" type="slidenum">
              <a:rPr lang="en-US" smtClean="0"/>
              <a:t>‹#›</a:t>
            </a:fld>
            <a:endParaRPr lang="en-US" dirty="0"/>
          </a:p>
        </p:txBody>
      </p:sp>
      <p:sp>
        <p:nvSpPr>
          <p:cNvPr id="9" name="Content Placeholder 3">
            <a:extLst>
              <a:ext uri="{FF2B5EF4-FFF2-40B4-BE49-F238E27FC236}">
                <a16:creationId xmlns:a16="http://schemas.microsoft.com/office/drawing/2014/main" id="{1B287A89-F23E-1143-98C4-AED136285024}"/>
              </a:ext>
            </a:extLst>
          </p:cNvPr>
          <p:cNvSpPr>
            <a:spLocks noGrp="1"/>
          </p:cNvSpPr>
          <p:nvPr>
            <p:ph sz="quarter" idx="11" hasCustomPrompt="1"/>
          </p:nvPr>
        </p:nvSpPr>
        <p:spPr>
          <a:xfrm>
            <a:off x="609601" y="5375365"/>
            <a:ext cx="6705599" cy="731520"/>
          </a:xfrm>
        </p:spPr>
        <p:txBody>
          <a:bodyPr anchor="b">
            <a:noAutofit/>
          </a:bodyPr>
          <a:lstStyle>
            <a:lvl1pPr marL="0" indent="0">
              <a:lnSpc>
                <a:spcPts val="1067"/>
              </a:lnSpc>
              <a:spcBef>
                <a:spcPts val="0"/>
              </a:spcBef>
              <a:spcAft>
                <a:spcPts val="267"/>
              </a:spcAft>
              <a:buNone/>
              <a:defRPr sz="1067">
                <a:solidFill>
                  <a:schemeClr val="accent6"/>
                </a:solidFill>
              </a:defRPr>
            </a:lvl1pPr>
            <a:lvl2pPr marL="609585" indent="0">
              <a:buNone/>
              <a:defRPr sz="1467"/>
            </a:lvl2pPr>
            <a:lvl3pPr marL="1219170" indent="0">
              <a:buNone/>
              <a:defRPr sz="1400"/>
            </a:lvl3pPr>
            <a:lvl4pPr marL="1828754" indent="0">
              <a:buNone/>
              <a:defRPr sz="1333"/>
            </a:lvl4pPr>
            <a:lvl5pPr marL="2438339" indent="0">
              <a:buNone/>
              <a:defRPr sz="1333"/>
            </a:lvl5pPr>
          </a:lstStyle>
          <a:p>
            <a:pPr lvl="0"/>
            <a:r>
              <a:rPr lang="en-US"/>
              <a:t>Click to insert disclosures</a:t>
            </a:r>
          </a:p>
        </p:txBody>
      </p:sp>
      <p:sp>
        <p:nvSpPr>
          <p:cNvPr id="10" name="Title Placeholder 1">
            <a:extLst>
              <a:ext uri="{FF2B5EF4-FFF2-40B4-BE49-F238E27FC236}">
                <a16:creationId xmlns:a16="http://schemas.microsoft.com/office/drawing/2014/main" id="{2D89416A-1111-B34C-B3B4-DB9648077E4D}"/>
              </a:ext>
            </a:extLst>
          </p:cNvPr>
          <p:cNvSpPr>
            <a:spLocks noGrp="1"/>
          </p:cNvSpPr>
          <p:nvPr>
            <p:ph type="title"/>
          </p:nvPr>
        </p:nvSpPr>
        <p:spPr>
          <a:xfrm>
            <a:off x="609600" y="243840"/>
            <a:ext cx="6705600" cy="759119"/>
          </a:xfrm>
          <a:prstGeom prst="rect">
            <a:avLst/>
          </a:prstGeom>
        </p:spPr>
        <p:txBody>
          <a:bodyPr vert="horz" wrap="square" lIns="91440" tIns="91440" rIns="91440" bIns="91440" rtlCol="0" anchor="t" anchorCtr="0">
            <a:spAutoFit/>
          </a:bodyPr>
          <a:lstStyle/>
          <a:p>
            <a:endParaRPr lang="en-US"/>
          </a:p>
        </p:txBody>
      </p:sp>
      <p:sp>
        <p:nvSpPr>
          <p:cNvPr id="8" name="Content Placeholder 2">
            <a:extLst>
              <a:ext uri="{FF2B5EF4-FFF2-40B4-BE49-F238E27FC236}">
                <a16:creationId xmlns:a16="http://schemas.microsoft.com/office/drawing/2014/main" id="{B661D8CC-2338-9B49-89EA-423C37627142}"/>
              </a:ext>
            </a:extLst>
          </p:cNvPr>
          <p:cNvSpPr>
            <a:spLocks noGrp="1"/>
          </p:cNvSpPr>
          <p:nvPr>
            <p:ph sz="quarter" idx="10"/>
          </p:nvPr>
        </p:nvSpPr>
        <p:spPr>
          <a:xfrm>
            <a:off x="609600" y="1584960"/>
            <a:ext cx="6705600" cy="4023360"/>
          </a:xfrm>
          <a:prstGeom prst="rect">
            <a:avLst/>
          </a:prstGeom>
        </p:spPr>
        <p:txBody>
          <a:bodyPr/>
          <a:lstStyle>
            <a:lvl1pPr>
              <a:defRPr sz="2400">
                <a:solidFill>
                  <a:schemeClr val="tx1"/>
                </a:solidFill>
              </a:defRPr>
            </a:lvl1pPr>
            <a:lvl2pPr>
              <a:defRPr sz="2400">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43874249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 Product + 2 images (H)">
    <p:bg>
      <p:bgPr>
        <a:solidFill>
          <a:schemeClr val="bg1"/>
        </a:solidFill>
        <a:effectLst/>
      </p:bgPr>
    </p:bg>
    <p:spTree>
      <p:nvGrpSpPr>
        <p:cNvPr id="1" name=""/>
        <p:cNvGrpSpPr/>
        <p:nvPr/>
      </p:nvGrpSpPr>
      <p:grpSpPr>
        <a:xfrm>
          <a:off x="0" y="0"/>
          <a:ext cx="0" cy="0"/>
          <a:chOff x="0" y="0"/>
          <a:chExt cx="0" cy="0"/>
        </a:xfrm>
      </p:grpSpPr>
      <p:sp>
        <p:nvSpPr>
          <p:cNvPr id="24" name="Picture Placeholder 2">
            <a:extLst>
              <a:ext uri="{FF2B5EF4-FFF2-40B4-BE49-F238E27FC236}">
                <a16:creationId xmlns:a16="http://schemas.microsoft.com/office/drawing/2014/main" id="{9CD4494C-F65E-2340-9989-DF19C098491B}"/>
              </a:ext>
            </a:extLst>
          </p:cNvPr>
          <p:cNvSpPr>
            <a:spLocks noGrp="1"/>
          </p:cNvSpPr>
          <p:nvPr>
            <p:ph type="pic" idx="15" hasCustomPrompt="1"/>
          </p:nvPr>
        </p:nvSpPr>
        <p:spPr>
          <a:xfrm>
            <a:off x="8875046" y="1733111"/>
            <a:ext cx="3316937" cy="2266808"/>
          </a:xfrm>
          <a:prstGeom prst="rect">
            <a:avLst/>
          </a:prstGeom>
          <a:solidFill>
            <a:schemeClr val="bg2"/>
          </a:solidFill>
        </p:spPr>
        <p:txBody>
          <a:bodyPr anchor="ctr">
            <a:noAutofit/>
          </a:bodyPr>
          <a:lstStyle>
            <a:lvl1pPr marL="0" indent="0" algn="ctr">
              <a:buNone/>
              <a:defRPr sz="1867">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dirty="0"/>
              <a:t>Insert picture</a:t>
            </a:r>
          </a:p>
        </p:txBody>
      </p:sp>
      <p:cxnSp>
        <p:nvCxnSpPr>
          <p:cNvPr id="20" name="Straight Connector 19">
            <a:extLst>
              <a:ext uri="{FF2B5EF4-FFF2-40B4-BE49-F238E27FC236}">
                <a16:creationId xmlns:a16="http://schemas.microsoft.com/office/drawing/2014/main" id="{B4334499-DEBA-D045-B991-ADA1708C95F6}"/>
              </a:ext>
            </a:extLst>
          </p:cNvPr>
          <p:cNvCxnSpPr>
            <a:cxnSpLocks/>
          </p:cNvCxnSpPr>
          <p:nvPr userDrawn="1"/>
        </p:nvCxnSpPr>
        <p:spPr>
          <a:xfrm rot="16200000">
            <a:off x="6975870" y="5767801"/>
            <a:ext cx="1450323" cy="0"/>
          </a:xfrm>
          <a:prstGeom prst="line">
            <a:avLst/>
          </a:prstGeom>
          <a:ln w="152400">
            <a:solidFill>
              <a:schemeClr val="tx2"/>
            </a:solidFill>
          </a:ln>
          <a:effectLst/>
        </p:spPr>
        <p:style>
          <a:lnRef idx="2">
            <a:schemeClr val="accent1"/>
          </a:lnRef>
          <a:fillRef idx="0">
            <a:schemeClr val="accent1"/>
          </a:fillRef>
          <a:effectRef idx="1">
            <a:schemeClr val="accent1"/>
          </a:effectRef>
          <a:fontRef idx="minor">
            <a:schemeClr val="tx1"/>
          </a:fontRef>
        </p:style>
      </p:cxnSp>
      <p:sp>
        <p:nvSpPr>
          <p:cNvPr id="22" name="Picture Placeholder 2">
            <a:extLst>
              <a:ext uri="{FF2B5EF4-FFF2-40B4-BE49-F238E27FC236}">
                <a16:creationId xmlns:a16="http://schemas.microsoft.com/office/drawing/2014/main" id="{ABF56450-0203-B842-99C9-D8AB7F517B74}"/>
              </a:ext>
            </a:extLst>
          </p:cNvPr>
          <p:cNvSpPr>
            <a:spLocks noGrp="1"/>
          </p:cNvSpPr>
          <p:nvPr>
            <p:ph type="pic" idx="1" hasCustomPrompt="1"/>
          </p:nvPr>
        </p:nvSpPr>
        <p:spPr>
          <a:xfrm>
            <a:off x="7793797" y="4217809"/>
            <a:ext cx="4398187" cy="2266808"/>
          </a:xfrm>
          <a:prstGeom prst="rect">
            <a:avLst/>
          </a:prstGeom>
          <a:solidFill>
            <a:schemeClr val="bg2"/>
          </a:solidFill>
        </p:spPr>
        <p:txBody>
          <a:bodyPr anchor="ctr">
            <a:noAutofit/>
          </a:bodyPr>
          <a:lstStyle>
            <a:lvl1pPr marL="0" indent="0" algn="ctr">
              <a:buNone/>
              <a:defRPr sz="1867">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dirty="0"/>
              <a:t>Insert picture</a:t>
            </a:r>
          </a:p>
        </p:txBody>
      </p:sp>
      <p:cxnSp>
        <p:nvCxnSpPr>
          <p:cNvPr id="18" name="Straight Connector 17">
            <a:extLst>
              <a:ext uri="{FF2B5EF4-FFF2-40B4-BE49-F238E27FC236}">
                <a16:creationId xmlns:a16="http://schemas.microsoft.com/office/drawing/2014/main" id="{79E452EB-2D08-9E42-8EDE-1936350F4F6E}"/>
              </a:ext>
            </a:extLst>
          </p:cNvPr>
          <p:cNvCxnSpPr>
            <a:cxnSpLocks/>
          </p:cNvCxnSpPr>
          <p:nvPr userDrawn="1"/>
        </p:nvCxnSpPr>
        <p:spPr>
          <a:xfrm>
            <a:off x="3333520" y="476211"/>
            <a:ext cx="0" cy="315132"/>
          </a:xfrm>
          <a:prstGeom prst="line">
            <a:avLst/>
          </a:prstGeom>
          <a:ln w="12700">
            <a:solidFill>
              <a:schemeClr val="tx1">
                <a:lumMod val="75000"/>
                <a:lumOff val="25000"/>
              </a:schemeClr>
            </a:solidFill>
          </a:ln>
          <a:effectLst/>
        </p:spPr>
        <p:style>
          <a:lnRef idx="2">
            <a:schemeClr val="accent1"/>
          </a:lnRef>
          <a:fillRef idx="0">
            <a:schemeClr val="accent1"/>
          </a:fillRef>
          <a:effectRef idx="1">
            <a:schemeClr val="accent1"/>
          </a:effectRef>
          <a:fontRef idx="minor">
            <a:schemeClr val="tx1"/>
          </a:fontRef>
        </p:style>
      </p:cxnSp>
      <p:sp>
        <p:nvSpPr>
          <p:cNvPr id="5" name="Text Placeholder 4">
            <a:extLst>
              <a:ext uri="{FF2B5EF4-FFF2-40B4-BE49-F238E27FC236}">
                <a16:creationId xmlns:a16="http://schemas.microsoft.com/office/drawing/2014/main" id="{6D811D18-2E08-9C4E-AFA7-E3914492A1FE}"/>
              </a:ext>
            </a:extLst>
          </p:cNvPr>
          <p:cNvSpPr>
            <a:spLocks noGrp="1"/>
          </p:cNvSpPr>
          <p:nvPr>
            <p:ph type="body" sz="quarter" idx="17" hasCustomPrompt="1"/>
          </p:nvPr>
        </p:nvSpPr>
        <p:spPr>
          <a:xfrm>
            <a:off x="3584869" y="509033"/>
            <a:ext cx="5012267" cy="410633"/>
          </a:xfrm>
          <a:prstGeom prst="rect">
            <a:avLst/>
          </a:prstGeom>
        </p:spPr>
        <p:txBody>
          <a:bodyPr lIns="0" tIns="0" rIns="0" bIns="0">
            <a:noAutofit/>
          </a:bodyPr>
          <a:lstStyle>
            <a:lvl1pPr marL="0" indent="0">
              <a:buNone/>
              <a:defRPr sz="2000">
                <a:solidFill>
                  <a:schemeClr val="tx1">
                    <a:lumMod val="90000"/>
                    <a:lumOff val="10000"/>
                  </a:schemeClr>
                </a:solidFill>
                <a:latin typeface="Neue Haas Grotesk Text Pro" panose="020B0504020202020204" pitchFamily="34" charset="0"/>
              </a:defRPr>
            </a:lvl1pPr>
            <a:lvl2pPr marL="609570" indent="0">
              <a:buNone/>
              <a:defRPr sz="1867">
                <a:solidFill>
                  <a:schemeClr val="bg1"/>
                </a:solidFill>
              </a:defRPr>
            </a:lvl2pPr>
            <a:lvl3pPr marL="1219140" indent="0">
              <a:buNone/>
              <a:defRPr sz="1867">
                <a:solidFill>
                  <a:schemeClr val="bg1"/>
                </a:solidFill>
              </a:defRPr>
            </a:lvl3pPr>
            <a:lvl4pPr marL="1828709" indent="0">
              <a:buNone/>
              <a:defRPr sz="1867">
                <a:solidFill>
                  <a:schemeClr val="bg1"/>
                </a:solidFill>
              </a:defRPr>
            </a:lvl4pPr>
            <a:lvl5pPr marL="2438278" indent="0">
              <a:buNone/>
              <a:defRPr sz="1867">
                <a:solidFill>
                  <a:schemeClr val="bg1"/>
                </a:solidFill>
              </a:defRPr>
            </a:lvl5pPr>
          </a:lstStyle>
          <a:p>
            <a:pPr lvl="0"/>
            <a:r>
              <a:rPr lang="en-US"/>
              <a:t>Product Name (Acronym)</a:t>
            </a:r>
          </a:p>
        </p:txBody>
      </p:sp>
      <p:pic>
        <p:nvPicPr>
          <p:cNvPr id="34" name="Graphic 33">
            <a:extLst>
              <a:ext uri="{FF2B5EF4-FFF2-40B4-BE49-F238E27FC236}">
                <a16:creationId xmlns:a16="http://schemas.microsoft.com/office/drawing/2014/main" id="{7C0EAF01-C09D-0549-A52F-2ADF1AE40FB9}"/>
              </a:ext>
            </a:extLst>
          </p:cNvPr>
          <p:cNvPicPr>
            <a:picLocks noChangeAspect="1"/>
          </p:cNvPicPr>
          <p:nvPr userDrawn="1"/>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652033" y="484319"/>
            <a:ext cx="2443944" cy="391031"/>
          </a:xfrm>
          <a:prstGeom prst="rect">
            <a:avLst/>
          </a:prstGeom>
        </p:spPr>
      </p:pic>
      <p:sp>
        <p:nvSpPr>
          <p:cNvPr id="36" name="Picture Placeholder 9">
            <a:extLst>
              <a:ext uri="{FF2B5EF4-FFF2-40B4-BE49-F238E27FC236}">
                <a16:creationId xmlns:a16="http://schemas.microsoft.com/office/drawing/2014/main" id="{DF7CCE12-C0D7-ED41-8B9A-216600C41CF1}"/>
              </a:ext>
            </a:extLst>
          </p:cNvPr>
          <p:cNvSpPr>
            <a:spLocks noGrp="1"/>
          </p:cNvSpPr>
          <p:nvPr>
            <p:ph type="pic" sz="quarter" idx="16" hasCustomPrompt="1"/>
          </p:nvPr>
        </p:nvSpPr>
        <p:spPr>
          <a:xfrm>
            <a:off x="9602479" y="387560"/>
            <a:ext cx="2266805" cy="577849"/>
          </a:xfrm>
          <a:prstGeom prst="rect">
            <a:avLst/>
          </a:prstGeom>
        </p:spPr>
        <p:txBody>
          <a:bodyPr lIns="0" tIns="0" rIns="0" bIns="0" anchor="ctr">
            <a:noAutofit/>
          </a:bodyPr>
          <a:lstStyle>
            <a:lvl1pPr marL="0" indent="0" algn="r">
              <a:buNone/>
              <a:defRPr sz="1867">
                <a:solidFill>
                  <a:schemeClr val="bg2">
                    <a:lumMod val="50000"/>
                  </a:schemeClr>
                </a:solidFill>
                <a:latin typeface="Neue Haas Grotesk Text Pro" panose="020B0504020202020204" pitchFamily="34" charset="0"/>
              </a:defRPr>
            </a:lvl1pPr>
          </a:lstStyle>
          <a:p>
            <a:r>
              <a:rPr lang="en-US" dirty="0"/>
              <a:t>Partner logo</a:t>
            </a:r>
          </a:p>
        </p:txBody>
      </p:sp>
      <p:sp>
        <p:nvSpPr>
          <p:cNvPr id="14" name="Title 1">
            <a:extLst>
              <a:ext uri="{FF2B5EF4-FFF2-40B4-BE49-F238E27FC236}">
                <a16:creationId xmlns:a16="http://schemas.microsoft.com/office/drawing/2014/main" id="{4F5DDF9E-3CEE-DD4A-9429-9545E24DECD4}"/>
              </a:ext>
            </a:extLst>
          </p:cNvPr>
          <p:cNvSpPr>
            <a:spLocks noGrp="1"/>
          </p:cNvSpPr>
          <p:nvPr>
            <p:ph type="title" hasCustomPrompt="1"/>
          </p:nvPr>
        </p:nvSpPr>
        <p:spPr>
          <a:xfrm>
            <a:off x="600374" y="2431977"/>
            <a:ext cx="6375303" cy="3317576"/>
          </a:xfrm>
          <a:prstGeom prst="rect">
            <a:avLst/>
          </a:prstGeom>
        </p:spPr>
        <p:txBody>
          <a:bodyPr wrap="square" lIns="0" rIns="0" anchor="t" anchorCtr="0">
            <a:spAutoFit/>
          </a:bodyPr>
          <a:lstStyle>
            <a:lvl1pPr algn="l">
              <a:lnSpc>
                <a:spcPct val="110000"/>
              </a:lnSpc>
              <a:defRPr sz="6667" b="1" cap="none" baseline="0">
                <a:solidFill>
                  <a:schemeClr val="tx2"/>
                </a:solidFill>
                <a:latin typeface="Neue Haas Grotesk Text Pro" panose="020B0504020202020204" pitchFamily="34" charset="0"/>
              </a:defRPr>
            </a:lvl1pPr>
          </a:lstStyle>
          <a:p>
            <a:r>
              <a:rPr lang="en-US"/>
              <a:t>Click to add presentation title here</a:t>
            </a:r>
          </a:p>
        </p:txBody>
      </p:sp>
      <p:sp>
        <p:nvSpPr>
          <p:cNvPr id="11" name="Content Placeholder 3">
            <a:extLst>
              <a:ext uri="{FF2B5EF4-FFF2-40B4-BE49-F238E27FC236}">
                <a16:creationId xmlns:a16="http://schemas.microsoft.com/office/drawing/2014/main" id="{D5BD9849-E918-3CFA-4F52-4CBF3B0497D5}"/>
              </a:ext>
            </a:extLst>
          </p:cNvPr>
          <p:cNvSpPr>
            <a:spLocks noGrp="1"/>
          </p:cNvSpPr>
          <p:nvPr>
            <p:ph sz="quarter" idx="11" hasCustomPrompt="1"/>
          </p:nvPr>
        </p:nvSpPr>
        <p:spPr>
          <a:xfrm>
            <a:off x="601134" y="6320575"/>
            <a:ext cx="6375303" cy="141064"/>
          </a:xfrm>
          <a:prstGeom prst="rect">
            <a:avLst/>
          </a:prstGeom>
        </p:spPr>
        <p:txBody>
          <a:bodyPr wrap="square" anchor="b">
            <a:spAutoFit/>
          </a:bodyPr>
          <a:lstStyle>
            <a:lvl1pPr marL="0" indent="0">
              <a:lnSpc>
                <a:spcPts val="1067"/>
              </a:lnSpc>
              <a:spcBef>
                <a:spcPts val="0"/>
              </a:spcBef>
              <a:spcAft>
                <a:spcPts val="267"/>
              </a:spcAft>
              <a:buNone/>
              <a:defRPr sz="1067" b="1">
                <a:solidFill>
                  <a:schemeClr val="tx1">
                    <a:lumMod val="90000"/>
                    <a:lumOff val="10000"/>
                  </a:schemeClr>
                </a:solidFill>
                <a:latin typeface="Neue Haas Grotesk Text Pro" panose="020B0504020202020204" pitchFamily="34" charset="0"/>
              </a:defRPr>
            </a:lvl1pPr>
            <a:lvl2pPr marL="609570" indent="0">
              <a:buNone/>
              <a:defRPr sz="1467"/>
            </a:lvl2pPr>
            <a:lvl3pPr marL="1219140" indent="0">
              <a:buNone/>
              <a:defRPr sz="1400"/>
            </a:lvl3pPr>
            <a:lvl4pPr marL="1828709" indent="0">
              <a:buNone/>
              <a:defRPr sz="1333"/>
            </a:lvl4pPr>
            <a:lvl5pPr marL="2438278" indent="0">
              <a:buNone/>
              <a:defRPr sz="1333"/>
            </a:lvl5pPr>
          </a:lstStyle>
          <a:p>
            <a:pPr lvl="0"/>
            <a:r>
              <a:rPr lang="en-US"/>
              <a:t>Month Year (Optional)</a:t>
            </a:r>
          </a:p>
        </p:txBody>
      </p:sp>
    </p:spTree>
    <p:extLst>
      <p:ext uri="{BB962C8B-B14F-4D97-AF65-F5344CB8AC3E}">
        <p14:creationId xmlns:p14="http://schemas.microsoft.com/office/powerpoint/2010/main" val="2161197784"/>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Presenter title">
    <p:spTree>
      <p:nvGrpSpPr>
        <p:cNvPr id="1" name=""/>
        <p:cNvGrpSpPr/>
        <p:nvPr/>
      </p:nvGrpSpPr>
      <p:grpSpPr>
        <a:xfrm>
          <a:off x="0" y="0"/>
          <a:ext cx="0" cy="0"/>
          <a:chOff x="0" y="0"/>
          <a:chExt cx="0" cy="0"/>
        </a:xfrm>
      </p:grpSpPr>
      <p:sp>
        <p:nvSpPr>
          <p:cNvPr id="4" name="Picture Placeholder 2"/>
          <p:cNvSpPr>
            <a:spLocks noGrp="1"/>
          </p:cNvSpPr>
          <p:nvPr>
            <p:ph type="pic" idx="1" hasCustomPrompt="1"/>
          </p:nvPr>
        </p:nvSpPr>
        <p:spPr>
          <a:xfrm>
            <a:off x="7924800" y="0"/>
            <a:ext cx="4267200" cy="6120384"/>
          </a:xfrm>
          <a:solidFill>
            <a:srgbClr val="F1F1F2"/>
          </a:solidFill>
          <a:ln>
            <a:noFill/>
          </a:ln>
        </p:spPr>
        <p:txBody>
          <a:bodyPr anchor="ctr">
            <a:normAutofit/>
          </a:bodyPr>
          <a:lstStyle>
            <a:lvl1pPr marL="0" indent="0" algn="ctr">
              <a:buNone/>
              <a:defRPr sz="3200"/>
            </a:lvl1pPr>
            <a:lvl2pPr marL="609585" indent="0">
              <a:buNone/>
              <a:defRPr sz="3733"/>
            </a:lvl2pPr>
            <a:lvl3pPr marL="1219170" indent="0">
              <a:buNone/>
              <a:defRPr sz="3200"/>
            </a:lvl3pPr>
            <a:lvl4pPr marL="1828754" indent="0">
              <a:buNone/>
              <a:defRPr sz="2667"/>
            </a:lvl4pPr>
            <a:lvl5pPr marL="2438339" indent="0">
              <a:buNone/>
              <a:defRPr sz="2667"/>
            </a:lvl5pPr>
            <a:lvl6pPr marL="3047924" indent="0">
              <a:buNone/>
              <a:defRPr sz="2667"/>
            </a:lvl6pPr>
            <a:lvl7pPr marL="3657509" indent="0">
              <a:buNone/>
              <a:defRPr sz="2667"/>
            </a:lvl7pPr>
            <a:lvl8pPr marL="4267093" indent="0">
              <a:buNone/>
              <a:defRPr sz="2667"/>
            </a:lvl8pPr>
            <a:lvl9pPr marL="4876678" indent="0">
              <a:buNone/>
              <a:defRPr sz="2667"/>
            </a:lvl9pPr>
          </a:lstStyle>
          <a:p>
            <a:r>
              <a:rPr lang="en-US" dirty="0"/>
              <a:t>Insert picture</a:t>
            </a:r>
          </a:p>
        </p:txBody>
      </p:sp>
      <p:sp>
        <p:nvSpPr>
          <p:cNvPr id="7" name="Slide Number Placeholder 5">
            <a:extLst>
              <a:ext uri="{FF2B5EF4-FFF2-40B4-BE49-F238E27FC236}">
                <a16:creationId xmlns:a16="http://schemas.microsoft.com/office/drawing/2014/main" id="{3B3C7DCA-C9FE-D84B-9176-569B07332E98}"/>
              </a:ext>
            </a:extLst>
          </p:cNvPr>
          <p:cNvSpPr>
            <a:spLocks noGrp="1"/>
          </p:cNvSpPr>
          <p:nvPr>
            <p:ph type="sldNum" sz="quarter" idx="12"/>
          </p:nvPr>
        </p:nvSpPr>
        <p:spPr>
          <a:xfrm>
            <a:off x="588525" y="6307056"/>
            <a:ext cx="500097" cy="365125"/>
          </a:xfrm>
        </p:spPr>
        <p:txBody>
          <a:bodyPr/>
          <a:lstStyle/>
          <a:p>
            <a:fld id="{9DB2B9AF-7C7A-ED4B-8B47-5EFC4C7403E8}" type="slidenum">
              <a:rPr lang="en-US" smtClean="0"/>
              <a:t>‹#›</a:t>
            </a:fld>
            <a:endParaRPr lang="en-US" dirty="0"/>
          </a:p>
        </p:txBody>
      </p:sp>
      <p:sp>
        <p:nvSpPr>
          <p:cNvPr id="9" name="Content Placeholder 3">
            <a:extLst>
              <a:ext uri="{FF2B5EF4-FFF2-40B4-BE49-F238E27FC236}">
                <a16:creationId xmlns:a16="http://schemas.microsoft.com/office/drawing/2014/main" id="{1B287A89-F23E-1143-98C4-AED136285024}"/>
              </a:ext>
            </a:extLst>
          </p:cNvPr>
          <p:cNvSpPr>
            <a:spLocks noGrp="1"/>
          </p:cNvSpPr>
          <p:nvPr>
            <p:ph sz="quarter" idx="11" hasCustomPrompt="1"/>
          </p:nvPr>
        </p:nvSpPr>
        <p:spPr>
          <a:xfrm>
            <a:off x="609601" y="5375365"/>
            <a:ext cx="6705599" cy="731520"/>
          </a:xfrm>
        </p:spPr>
        <p:txBody>
          <a:bodyPr anchor="b">
            <a:noAutofit/>
          </a:bodyPr>
          <a:lstStyle>
            <a:lvl1pPr marL="0" indent="0">
              <a:lnSpc>
                <a:spcPts val="1067"/>
              </a:lnSpc>
              <a:spcBef>
                <a:spcPts val="0"/>
              </a:spcBef>
              <a:spcAft>
                <a:spcPts val="267"/>
              </a:spcAft>
              <a:buNone/>
              <a:defRPr sz="1067">
                <a:solidFill>
                  <a:schemeClr val="accent6"/>
                </a:solidFill>
              </a:defRPr>
            </a:lvl1pPr>
            <a:lvl2pPr marL="609585" indent="0">
              <a:buNone/>
              <a:defRPr sz="1467"/>
            </a:lvl2pPr>
            <a:lvl3pPr marL="1219170" indent="0">
              <a:buNone/>
              <a:defRPr sz="1400"/>
            </a:lvl3pPr>
            <a:lvl4pPr marL="1828754" indent="0">
              <a:buNone/>
              <a:defRPr sz="1333"/>
            </a:lvl4pPr>
            <a:lvl5pPr marL="2438339" indent="0">
              <a:buNone/>
              <a:defRPr sz="1333"/>
            </a:lvl5pPr>
          </a:lstStyle>
          <a:p>
            <a:pPr lvl="0"/>
            <a:r>
              <a:rPr lang="en-US"/>
              <a:t>Click to insert disclosures</a:t>
            </a:r>
          </a:p>
        </p:txBody>
      </p:sp>
      <p:sp>
        <p:nvSpPr>
          <p:cNvPr id="10" name="Title Placeholder 1">
            <a:extLst>
              <a:ext uri="{FF2B5EF4-FFF2-40B4-BE49-F238E27FC236}">
                <a16:creationId xmlns:a16="http://schemas.microsoft.com/office/drawing/2014/main" id="{2D89416A-1111-B34C-B3B4-DB9648077E4D}"/>
              </a:ext>
            </a:extLst>
          </p:cNvPr>
          <p:cNvSpPr>
            <a:spLocks noGrp="1"/>
          </p:cNvSpPr>
          <p:nvPr>
            <p:ph type="title"/>
          </p:nvPr>
        </p:nvSpPr>
        <p:spPr>
          <a:xfrm>
            <a:off x="609600" y="243840"/>
            <a:ext cx="6705600" cy="759119"/>
          </a:xfrm>
          <a:prstGeom prst="rect">
            <a:avLst/>
          </a:prstGeom>
        </p:spPr>
        <p:txBody>
          <a:bodyPr vert="horz" wrap="square" lIns="91440" tIns="91440" rIns="91440" bIns="91440" rtlCol="0" anchor="t" anchorCtr="0">
            <a:spAutoFit/>
          </a:bodyPr>
          <a:lstStyle/>
          <a:p>
            <a:endParaRPr lang="en-US"/>
          </a:p>
        </p:txBody>
      </p:sp>
      <p:sp>
        <p:nvSpPr>
          <p:cNvPr id="8" name="Content Placeholder 2">
            <a:extLst>
              <a:ext uri="{FF2B5EF4-FFF2-40B4-BE49-F238E27FC236}">
                <a16:creationId xmlns:a16="http://schemas.microsoft.com/office/drawing/2014/main" id="{B661D8CC-2338-9B49-89EA-423C37627142}"/>
              </a:ext>
            </a:extLst>
          </p:cNvPr>
          <p:cNvSpPr>
            <a:spLocks noGrp="1"/>
          </p:cNvSpPr>
          <p:nvPr>
            <p:ph sz="quarter" idx="10"/>
          </p:nvPr>
        </p:nvSpPr>
        <p:spPr>
          <a:xfrm>
            <a:off x="609600" y="1584960"/>
            <a:ext cx="6705600" cy="4023360"/>
          </a:xfrm>
          <a:prstGeom prst="rect">
            <a:avLst/>
          </a:prstGeom>
        </p:spPr>
        <p:txBody>
          <a:bodyPr/>
          <a:lstStyle>
            <a:lvl1pPr>
              <a:defRPr sz="2400">
                <a:solidFill>
                  <a:schemeClr val="tx1"/>
                </a:solidFill>
              </a:defRPr>
            </a:lvl1pPr>
            <a:lvl2pPr>
              <a:defRPr sz="2400">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Rectangle 10">
            <a:extLst>
              <a:ext uri="{FF2B5EF4-FFF2-40B4-BE49-F238E27FC236}">
                <a16:creationId xmlns:a16="http://schemas.microsoft.com/office/drawing/2014/main" id="{89052560-740C-A241-B486-34430600E04A}"/>
              </a:ext>
            </a:extLst>
          </p:cNvPr>
          <p:cNvSpPr/>
          <p:nvPr userDrawn="1"/>
        </p:nvSpPr>
        <p:spPr>
          <a:xfrm>
            <a:off x="0" y="5375366"/>
            <a:ext cx="12192000" cy="1480013"/>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b="0" i="0" dirty="0">
              <a:solidFill>
                <a:srgbClr val="00AAC6"/>
              </a:solidFill>
              <a:latin typeface="Arial" panose="020B0604020202020204" pitchFamily="34" charset="0"/>
            </a:endParaRPr>
          </a:p>
        </p:txBody>
      </p:sp>
      <p:pic>
        <p:nvPicPr>
          <p:cNvPr id="12" name="Picture 9">
            <a:extLst>
              <a:ext uri="{FF2B5EF4-FFF2-40B4-BE49-F238E27FC236}">
                <a16:creationId xmlns:a16="http://schemas.microsoft.com/office/drawing/2014/main" id="{F2CD32BC-1B62-6B45-8F32-ADAF7839E9C3}"/>
              </a:ext>
            </a:extLst>
          </p:cNvPr>
          <p:cNvPicPr>
            <a:picLocks noChangeAspect="1"/>
          </p:cNvPicPr>
          <p:nvPr userDrawn="1"/>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rcRect/>
          <a:stretch/>
        </p:blipFill>
        <p:spPr>
          <a:xfrm>
            <a:off x="609598" y="5694907"/>
            <a:ext cx="2659233" cy="425477"/>
          </a:xfrm>
          <a:prstGeom prst="rect">
            <a:avLst/>
          </a:prstGeom>
        </p:spPr>
      </p:pic>
    </p:spTree>
    <p:extLst>
      <p:ext uri="{BB962C8B-B14F-4D97-AF65-F5344CB8AC3E}">
        <p14:creationId xmlns:p14="http://schemas.microsoft.com/office/powerpoint/2010/main" val="3450992726"/>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Pictur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1A39AE-F4F5-4EA6-AA51-43F906CE0B92}"/>
              </a:ext>
            </a:extLst>
          </p:cNvPr>
          <p:cNvSpPr>
            <a:spLocks noGrp="1"/>
          </p:cNvSpPr>
          <p:nvPr>
            <p:ph type="title"/>
          </p:nvPr>
        </p:nvSpPr>
        <p:spPr/>
        <p:txBody>
          <a:bodyPr/>
          <a:lstStyle/>
          <a:p>
            <a:r>
              <a:rPr lang="en-US"/>
              <a:t>Click to edit Master title style</a:t>
            </a:r>
          </a:p>
        </p:txBody>
      </p:sp>
      <p:sp>
        <p:nvSpPr>
          <p:cNvPr id="6" name="Slide Number Placeholder 5"/>
          <p:cNvSpPr>
            <a:spLocks noGrp="1"/>
          </p:cNvSpPr>
          <p:nvPr>
            <p:ph type="sldNum" sz="quarter" idx="12"/>
          </p:nvPr>
        </p:nvSpPr>
        <p:spPr/>
        <p:txBody>
          <a:bodyPr/>
          <a:lstStyle/>
          <a:p>
            <a:fld id="{9DB2B9AF-7C7A-ED4B-8B47-5EFC4C7403E8}" type="slidenum">
              <a:rPr lang="en-US" smtClean="0"/>
              <a:t>‹#›</a:t>
            </a:fld>
            <a:endParaRPr lang="en-US" dirty="0"/>
          </a:p>
        </p:txBody>
      </p:sp>
      <p:sp>
        <p:nvSpPr>
          <p:cNvPr id="3" name="Picture Placeholder 2">
            <a:extLst>
              <a:ext uri="{FF2B5EF4-FFF2-40B4-BE49-F238E27FC236}">
                <a16:creationId xmlns:a16="http://schemas.microsoft.com/office/drawing/2014/main" id="{19AB93C9-328E-254A-B592-0E158F1981FD}"/>
              </a:ext>
              <a:ext uri="{C183D7F6-B498-43B3-948B-1728B52AA6E4}">
                <adec:decorative xmlns:adec="http://schemas.microsoft.com/office/drawing/2017/decorative" val="1"/>
              </a:ext>
            </a:extLst>
          </p:cNvPr>
          <p:cNvSpPr>
            <a:spLocks noGrp="1"/>
          </p:cNvSpPr>
          <p:nvPr>
            <p:ph type="pic" sz="quarter" idx="13" hasCustomPrompt="1"/>
          </p:nvPr>
        </p:nvSpPr>
        <p:spPr>
          <a:xfrm>
            <a:off x="0" y="0"/>
            <a:ext cx="12192000" cy="6120384"/>
          </a:xfrm>
          <a:solidFill>
            <a:schemeClr val="bg2"/>
          </a:solidFill>
        </p:spPr>
        <p:txBody>
          <a:bodyPr anchor="ctr"/>
          <a:lstStyle>
            <a:lvl1pPr marL="0" indent="0" algn="ctr">
              <a:buNone/>
              <a:defRPr/>
            </a:lvl1pPr>
          </a:lstStyle>
          <a:p>
            <a:r>
              <a:rPr lang="en-US" dirty="0"/>
              <a:t>Insert Picture</a:t>
            </a:r>
          </a:p>
        </p:txBody>
      </p:sp>
      <p:sp>
        <p:nvSpPr>
          <p:cNvPr id="5" name="Content Placeholder 3">
            <a:extLst>
              <a:ext uri="{FF2B5EF4-FFF2-40B4-BE49-F238E27FC236}">
                <a16:creationId xmlns:a16="http://schemas.microsoft.com/office/drawing/2014/main" id="{785FE9A1-3DBA-1642-AAB0-4479ABAFD9FA}"/>
              </a:ext>
            </a:extLst>
          </p:cNvPr>
          <p:cNvSpPr>
            <a:spLocks noGrp="1"/>
          </p:cNvSpPr>
          <p:nvPr>
            <p:ph sz="quarter" idx="11" hasCustomPrompt="1"/>
          </p:nvPr>
        </p:nvSpPr>
        <p:spPr>
          <a:xfrm>
            <a:off x="609600" y="5375365"/>
            <a:ext cx="10972800" cy="731520"/>
          </a:xfrm>
        </p:spPr>
        <p:txBody>
          <a:bodyPr anchor="b">
            <a:noAutofit/>
          </a:bodyPr>
          <a:lstStyle>
            <a:lvl1pPr marL="0" indent="0">
              <a:lnSpc>
                <a:spcPts val="1067"/>
              </a:lnSpc>
              <a:spcBef>
                <a:spcPts val="0"/>
              </a:spcBef>
              <a:spcAft>
                <a:spcPts val="267"/>
              </a:spcAft>
              <a:buNone/>
              <a:defRPr sz="1067">
                <a:solidFill>
                  <a:schemeClr val="bg1"/>
                </a:solidFill>
              </a:defRPr>
            </a:lvl1pPr>
            <a:lvl2pPr marL="609585" indent="0">
              <a:buNone/>
              <a:defRPr sz="1467"/>
            </a:lvl2pPr>
            <a:lvl3pPr marL="1219170" indent="0">
              <a:buNone/>
              <a:defRPr sz="1400"/>
            </a:lvl3pPr>
            <a:lvl4pPr marL="1828754" indent="0">
              <a:buNone/>
              <a:defRPr sz="1333"/>
            </a:lvl4pPr>
            <a:lvl5pPr marL="2438339" indent="0">
              <a:buNone/>
              <a:defRPr sz="1333"/>
            </a:lvl5pPr>
          </a:lstStyle>
          <a:p>
            <a:pPr lvl="0"/>
            <a:r>
              <a:rPr lang="en-US"/>
              <a:t>Click to insert disclosures</a:t>
            </a:r>
          </a:p>
        </p:txBody>
      </p:sp>
    </p:spTree>
    <p:extLst>
      <p:ext uri="{BB962C8B-B14F-4D97-AF65-F5344CB8AC3E}">
        <p14:creationId xmlns:p14="http://schemas.microsoft.com/office/powerpoint/2010/main" val="3489309825"/>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5">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9CD867-2E09-431B-A6B2-8BE24E16F5E7}"/>
              </a:ext>
            </a:extLst>
          </p:cNvPr>
          <p:cNvSpPr>
            <a:spLocks noGrp="1"/>
          </p:cNvSpPr>
          <p:nvPr>
            <p:ph type="title"/>
          </p:nvPr>
        </p:nvSpPr>
        <p:spPr/>
        <p:txBody>
          <a:bodyPr/>
          <a:lstStyle/>
          <a:p>
            <a:r>
              <a:rPr lang="en-US"/>
              <a:t>Click to edit Master title style</a:t>
            </a:r>
            <a:endParaRPr lang="en-GB"/>
          </a:p>
        </p:txBody>
      </p:sp>
      <p:sp>
        <p:nvSpPr>
          <p:cNvPr id="7" name="Content Placeholder 6">
            <a:extLst>
              <a:ext uri="{FF2B5EF4-FFF2-40B4-BE49-F238E27FC236}">
                <a16:creationId xmlns:a16="http://schemas.microsoft.com/office/drawing/2014/main" id="{76182534-211C-4C97-8823-39C600A63D69}"/>
              </a:ext>
            </a:extLst>
          </p:cNvPr>
          <p:cNvSpPr>
            <a:spLocks noGrp="1"/>
          </p:cNvSpPr>
          <p:nvPr>
            <p:ph sz="quarter" idx="10"/>
          </p:nvPr>
        </p:nvSpPr>
        <p:spPr>
          <a:xfrm>
            <a:off x="609600" y="1296988"/>
            <a:ext cx="1846263" cy="490537"/>
          </a:xfrm>
        </p:spPr>
        <p:txBody>
          <a:bodyPr/>
          <a:lstStyle>
            <a:lvl1pPr marL="0" indent="0">
              <a:buNone/>
              <a:defRPr/>
            </a:lvl1pPr>
          </a:lstStyle>
          <a:p>
            <a:pPr lvl="0"/>
            <a:endParaRPr lang="en-GB"/>
          </a:p>
        </p:txBody>
      </p:sp>
      <p:sp>
        <p:nvSpPr>
          <p:cNvPr id="8" name="Content Placeholder 6">
            <a:extLst>
              <a:ext uri="{FF2B5EF4-FFF2-40B4-BE49-F238E27FC236}">
                <a16:creationId xmlns:a16="http://schemas.microsoft.com/office/drawing/2014/main" id="{AD8C4CF7-53E3-4D32-814D-8E9A2DF74008}"/>
              </a:ext>
            </a:extLst>
          </p:cNvPr>
          <p:cNvSpPr>
            <a:spLocks noGrp="1"/>
          </p:cNvSpPr>
          <p:nvPr>
            <p:ph sz="quarter" idx="11"/>
          </p:nvPr>
        </p:nvSpPr>
        <p:spPr>
          <a:xfrm>
            <a:off x="609600" y="1969946"/>
            <a:ext cx="1846263" cy="490537"/>
          </a:xfrm>
        </p:spPr>
        <p:txBody>
          <a:bodyPr/>
          <a:lstStyle>
            <a:lvl1pPr marL="0" indent="0">
              <a:buNone/>
              <a:defRPr/>
            </a:lvl1pPr>
          </a:lstStyle>
          <a:p>
            <a:pPr lvl="0"/>
            <a:endParaRPr lang="en-GB"/>
          </a:p>
        </p:txBody>
      </p:sp>
      <p:sp>
        <p:nvSpPr>
          <p:cNvPr id="9" name="Content Placeholder 6">
            <a:extLst>
              <a:ext uri="{FF2B5EF4-FFF2-40B4-BE49-F238E27FC236}">
                <a16:creationId xmlns:a16="http://schemas.microsoft.com/office/drawing/2014/main" id="{403D984A-6AA0-4832-85A5-4D934C743B38}"/>
              </a:ext>
            </a:extLst>
          </p:cNvPr>
          <p:cNvSpPr>
            <a:spLocks noGrp="1"/>
          </p:cNvSpPr>
          <p:nvPr>
            <p:ph sz="quarter" idx="12"/>
          </p:nvPr>
        </p:nvSpPr>
        <p:spPr>
          <a:xfrm>
            <a:off x="609600" y="2642904"/>
            <a:ext cx="1846263" cy="490537"/>
          </a:xfrm>
        </p:spPr>
        <p:txBody>
          <a:bodyPr/>
          <a:lstStyle>
            <a:lvl1pPr marL="0" indent="0">
              <a:buNone/>
              <a:defRPr/>
            </a:lvl1pPr>
          </a:lstStyle>
          <a:p>
            <a:pPr lvl="0"/>
            <a:endParaRPr lang="en-GB"/>
          </a:p>
        </p:txBody>
      </p:sp>
      <p:sp>
        <p:nvSpPr>
          <p:cNvPr id="10" name="Content Placeholder 6">
            <a:extLst>
              <a:ext uri="{FF2B5EF4-FFF2-40B4-BE49-F238E27FC236}">
                <a16:creationId xmlns:a16="http://schemas.microsoft.com/office/drawing/2014/main" id="{45CA608B-4EE5-44F9-90E1-24B5C9041048}"/>
              </a:ext>
            </a:extLst>
          </p:cNvPr>
          <p:cNvSpPr>
            <a:spLocks noGrp="1"/>
          </p:cNvSpPr>
          <p:nvPr>
            <p:ph sz="quarter" idx="13"/>
          </p:nvPr>
        </p:nvSpPr>
        <p:spPr>
          <a:xfrm>
            <a:off x="609600" y="3315862"/>
            <a:ext cx="1846263" cy="490537"/>
          </a:xfrm>
        </p:spPr>
        <p:txBody>
          <a:bodyPr/>
          <a:lstStyle>
            <a:lvl1pPr marL="0" indent="0">
              <a:buNone/>
              <a:defRPr/>
            </a:lvl1pPr>
          </a:lstStyle>
          <a:p>
            <a:pPr lvl="0"/>
            <a:endParaRPr lang="en-GB"/>
          </a:p>
        </p:txBody>
      </p:sp>
      <p:sp>
        <p:nvSpPr>
          <p:cNvPr id="11" name="Content Placeholder 6">
            <a:extLst>
              <a:ext uri="{FF2B5EF4-FFF2-40B4-BE49-F238E27FC236}">
                <a16:creationId xmlns:a16="http://schemas.microsoft.com/office/drawing/2014/main" id="{C9444CC2-ADE2-48DE-891F-D9F8BB7DAD07}"/>
              </a:ext>
            </a:extLst>
          </p:cNvPr>
          <p:cNvSpPr>
            <a:spLocks noGrp="1"/>
          </p:cNvSpPr>
          <p:nvPr>
            <p:ph sz="quarter" idx="14"/>
          </p:nvPr>
        </p:nvSpPr>
        <p:spPr>
          <a:xfrm>
            <a:off x="609600" y="3988820"/>
            <a:ext cx="1846263" cy="490537"/>
          </a:xfrm>
        </p:spPr>
        <p:txBody>
          <a:bodyPr/>
          <a:lstStyle>
            <a:lvl1pPr marL="0" indent="0">
              <a:buNone/>
              <a:defRPr/>
            </a:lvl1pPr>
          </a:lstStyle>
          <a:p>
            <a:pPr lvl="0"/>
            <a:endParaRPr lang="en-GB"/>
          </a:p>
        </p:txBody>
      </p:sp>
      <p:sp>
        <p:nvSpPr>
          <p:cNvPr id="12" name="Content Placeholder 6">
            <a:extLst>
              <a:ext uri="{FF2B5EF4-FFF2-40B4-BE49-F238E27FC236}">
                <a16:creationId xmlns:a16="http://schemas.microsoft.com/office/drawing/2014/main" id="{C515AFBC-7D56-4885-AC2B-8969C3D26C38}"/>
              </a:ext>
            </a:extLst>
          </p:cNvPr>
          <p:cNvSpPr>
            <a:spLocks noGrp="1"/>
          </p:cNvSpPr>
          <p:nvPr>
            <p:ph sz="quarter" idx="15"/>
          </p:nvPr>
        </p:nvSpPr>
        <p:spPr>
          <a:xfrm>
            <a:off x="609600" y="4661778"/>
            <a:ext cx="1846263" cy="490537"/>
          </a:xfrm>
        </p:spPr>
        <p:txBody>
          <a:bodyPr/>
          <a:lstStyle>
            <a:lvl1pPr marL="0" indent="0">
              <a:buNone/>
              <a:defRPr/>
            </a:lvl1pPr>
          </a:lstStyle>
          <a:p>
            <a:pPr lvl="0"/>
            <a:endParaRPr lang="en-GB"/>
          </a:p>
        </p:txBody>
      </p:sp>
      <p:cxnSp>
        <p:nvCxnSpPr>
          <p:cNvPr id="13" name="Straight Connector 12">
            <a:extLst>
              <a:ext uri="{FF2B5EF4-FFF2-40B4-BE49-F238E27FC236}">
                <a16:creationId xmlns:a16="http://schemas.microsoft.com/office/drawing/2014/main" id="{D0C5D578-8B6A-4CC0-898D-2C52B414431A}"/>
              </a:ext>
              <a:ext uri="{C183D7F6-B498-43B3-948B-1728B52AA6E4}">
                <adec:decorative xmlns:adec="http://schemas.microsoft.com/office/drawing/2017/decorative" val="1"/>
              </a:ext>
            </a:extLst>
          </p:cNvPr>
          <p:cNvCxnSpPr>
            <a:cxnSpLocks/>
          </p:cNvCxnSpPr>
          <p:nvPr userDrawn="1"/>
        </p:nvCxnSpPr>
        <p:spPr>
          <a:xfrm>
            <a:off x="1940629" y="2554434"/>
            <a:ext cx="0" cy="1664313"/>
          </a:xfrm>
          <a:prstGeom prst="line">
            <a:avLst/>
          </a:prstGeom>
          <a:ln>
            <a:solidFill>
              <a:schemeClr val="accent5"/>
            </a:solidFill>
          </a:ln>
          <a:effectLst/>
        </p:spPr>
        <p:style>
          <a:lnRef idx="2">
            <a:schemeClr val="accent1"/>
          </a:lnRef>
          <a:fillRef idx="0">
            <a:schemeClr val="accent1"/>
          </a:fillRef>
          <a:effectRef idx="1">
            <a:schemeClr val="accent1"/>
          </a:effectRef>
          <a:fontRef idx="minor">
            <a:schemeClr val="tx1"/>
          </a:fontRef>
        </p:style>
      </p:cxnSp>
      <p:cxnSp>
        <p:nvCxnSpPr>
          <p:cNvPr id="14" name="Straight Connector 13">
            <a:extLst>
              <a:ext uri="{FF2B5EF4-FFF2-40B4-BE49-F238E27FC236}">
                <a16:creationId xmlns:a16="http://schemas.microsoft.com/office/drawing/2014/main" id="{D2E8358A-15CD-434E-AA6C-B49EEC3221FA}"/>
              </a:ext>
              <a:ext uri="{C183D7F6-B498-43B3-948B-1728B52AA6E4}">
                <adec:decorative xmlns:adec="http://schemas.microsoft.com/office/drawing/2017/decorative" val="1"/>
              </a:ext>
            </a:extLst>
          </p:cNvPr>
          <p:cNvCxnSpPr>
            <a:cxnSpLocks/>
          </p:cNvCxnSpPr>
          <p:nvPr userDrawn="1"/>
        </p:nvCxnSpPr>
        <p:spPr>
          <a:xfrm>
            <a:off x="3928572" y="2554434"/>
            <a:ext cx="0" cy="1664313"/>
          </a:xfrm>
          <a:prstGeom prst="line">
            <a:avLst/>
          </a:prstGeom>
          <a:ln>
            <a:solidFill>
              <a:schemeClr val="accent5"/>
            </a:solidFill>
          </a:ln>
          <a:effectLst/>
        </p:spPr>
        <p:style>
          <a:lnRef idx="2">
            <a:schemeClr val="accent1"/>
          </a:lnRef>
          <a:fillRef idx="0">
            <a:schemeClr val="accent1"/>
          </a:fillRef>
          <a:effectRef idx="1">
            <a:schemeClr val="accent1"/>
          </a:effectRef>
          <a:fontRef idx="minor">
            <a:schemeClr val="tx1"/>
          </a:fontRef>
        </p:style>
      </p:cxnSp>
      <p:cxnSp>
        <p:nvCxnSpPr>
          <p:cNvPr id="15" name="Straight Connector 14">
            <a:extLst>
              <a:ext uri="{FF2B5EF4-FFF2-40B4-BE49-F238E27FC236}">
                <a16:creationId xmlns:a16="http://schemas.microsoft.com/office/drawing/2014/main" id="{66F220A6-9E31-402D-A382-1D5C564DB3EF}"/>
              </a:ext>
              <a:ext uri="{C183D7F6-B498-43B3-948B-1728B52AA6E4}">
                <adec:decorative xmlns:adec="http://schemas.microsoft.com/office/drawing/2017/decorative" val="1"/>
              </a:ext>
            </a:extLst>
          </p:cNvPr>
          <p:cNvCxnSpPr>
            <a:cxnSpLocks/>
          </p:cNvCxnSpPr>
          <p:nvPr userDrawn="1"/>
        </p:nvCxnSpPr>
        <p:spPr>
          <a:xfrm>
            <a:off x="5969896" y="2554434"/>
            <a:ext cx="0" cy="1664313"/>
          </a:xfrm>
          <a:prstGeom prst="line">
            <a:avLst/>
          </a:prstGeom>
          <a:ln>
            <a:solidFill>
              <a:schemeClr val="accent5"/>
            </a:solidFill>
          </a:ln>
          <a:effectLst/>
        </p:spPr>
        <p:style>
          <a:lnRef idx="2">
            <a:schemeClr val="accent1"/>
          </a:lnRef>
          <a:fillRef idx="0">
            <a:schemeClr val="accent1"/>
          </a:fillRef>
          <a:effectRef idx="1">
            <a:schemeClr val="accent1"/>
          </a:effectRef>
          <a:fontRef idx="minor">
            <a:schemeClr val="tx1"/>
          </a:fontRef>
        </p:style>
      </p:cxnSp>
      <p:cxnSp>
        <p:nvCxnSpPr>
          <p:cNvPr id="16" name="Straight Connector 15">
            <a:extLst>
              <a:ext uri="{FF2B5EF4-FFF2-40B4-BE49-F238E27FC236}">
                <a16:creationId xmlns:a16="http://schemas.microsoft.com/office/drawing/2014/main" id="{3C226392-334A-4550-BDC1-96C886CE8C25}"/>
              </a:ext>
              <a:ext uri="{C183D7F6-B498-43B3-948B-1728B52AA6E4}">
                <adec:decorative xmlns:adec="http://schemas.microsoft.com/office/drawing/2017/decorative" val="1"/>
              </a:ext>
            </a:extLst>
          </p:cNvPr>
          <p:cNvCxnSpPr>
            <a:cxnSpLocks/>
          </p:cNvCxnSpPr>
          <p:nvPr userDrawn="1"/>
        </p:nvCxnSpPr>
        <p:spPr>
          <a:xfrm>
            <a:off x="7957839" y="2554434"/>
            <a:ext cx="0" cy="1664313"/>
          </a:xfrm>
          <a:prstGeom prst="line">
            <a:avLst/>
          </a:prstGeom>
          <a:ln>
            <a:solidFill>
              <a:schemeClr val="accent5"/>
            </a:solidFill>
          </a:ln>
          <a:effectLst/>
        </p:spPr>
        <p:style>
          <a:lnRef idx="2">
            <a:schemeClr val="accent1"/>
          </a:lnRef>
          <a:fillRef idx="0">
            <a:schemeClr val="accent1"/>
          </a:fillRef>
          <a:effectRef idx="1">
            <a:schemeClr val="accent1"/>
          </a:effectRef>
          <a:fontRef idx="minor">
            <a:schemeClr val="tx1"/>
          </a:fontRef>
        </p:style>
      </p:cxnSp>
      <p:cxnSp>
        <p:nvCxnSpPr>
          <p:cNvPr id="17" name="Straight Connector 16">
            <a:extLst>
              <a:ext uri="{FF2B5EF4-FFF2-40B4-BE49-F238E27FC236}">
                <a16:creationId xmlns:a16="http://schemas.microsoft.com/office/drawing/2014/main" id="{151FA081-8F6E-4E82-AA6E-45E0C42B4108}"/>
              </a:ext>
              <a:ext uri="{C183D7F6-B498-43B3-948B-1728B52AA6E4}">
                <adec:decorative xmlns:adec="http://schemas.microsoft.com/office/drawing/2017/decorative" val="1"/>
              </a:ext>
            </a:extLst>
          </p:cNvPr>
          <p:cNvCxnSpPr>
            <a:cxnSpLocks/>
          </p:cNvCxnSpPr>
          <p:nvPr userDrawn="1"/>
        </p:nvCxnSpPr>
        <p:spPr>
          <a:xfrm>
            <a:off x="9945781" y="2554434"/>
            <a:ext cx="0" cy="1664313"/>
          </a:xfrm>
          <a:prstGeom prst="line">
            <a:avLst/>
          </a:prstGeom>
          <a:ln>
            <a:solidFill>
              <a:schemeClr val="accent5"/>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994479208"/>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4">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CDC6DB-724E-47F3-9CB7-B9679770DB5C}"/>
              </a:ext>
            </a:extLst>
          </p:cNvPr>
          <p:cNvSpPr>
            <a:spLocks noGrp="1"/>
          </p:cNvSpPr>
          <p:nvPr>
            <p:ph type="title"/>
          </p:nvPr>
        </p:nvSpPr>
        <p:spPr/>
        <p:txBody>
          <a:bodyPr/>
          <a:lstStyle/>
          <a:p>
            <a:r>
              <a:rPr lang="en-US"/>
              <a:t>Click to edit Master title style</a:t>
            </a:r>
            <a:endParaRPr lang="en-GB"/>
          </a:p>
        </p:txBody>
      </p:sp>
      <p:sp>
        <p:nvSpPr>
          <p:cNvPr id="4" name="Rectangle 3">
            <a:extLst>
              <a:ext uri="{FF2B5EF4-FFF2-40B4-BE49-F238E27FC236}">
                <a16:creationId xmlns:a16="http://schemas.microsoft.com/office/drawing/2014/main" id="{52239C73-03CB-401E-B236-2AE0CF85156E}"/>
              </a:ext>
              <a:ext uri="{C183D7F6-B498-43B3-948B-1728B52AA6E4}">
                <adec:decorative xmlns:adec="http://schemas.microsoft.com/office/drawing/2017/decorative" val="1"/>
              </a:ext>
            </a:extLst>
          </p:cNvPr>
          <p:cNvSpPr/>
          <p:nvPr userDrawn="1"/>
        </p:nvSpPr>
        <p:spPr>
          <a:xfrm>
            <a:off x="13855" y="6123859"/>
            <a:ext cx="12185765" cy="73152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b="0" i="0" dirty="0">
              <a:solidFill>
                <a:srgbClr val="00AAC6"/>
              </a:solidFill>
              <a:latin typeface="Arial" panose="020B0604020202020204" pitchFamily="34" charset="0"/>
            </a:endParaRPr>
          </a:p>
        </p:txBody>
      </p:sp>
      <p:sp>
        <p:nvSpPr>
          <p:cNvPr id="7" name="Rectangle 6">
            <a:extLst>
              <a:ext uri="{FF2B5EF4-FFF2-40B4-BE49-F238E27FC236}">
                <a16:creationId xmlns:a16="http://schemas.microsoft.com/office/drawing/2014/main" id="{D1CE3758-6E9D-46E1-A5D8-5912CCDFB4DA}"/>
              </a:ext>
              <a:ext uri="{C183D7F6-B498-43B3-948B-1728B52AA6E4}">
                <adec:decorative xmlns:adec="http://schemas.microsoft.com/office/drawing/2017/decorative" val="1"/>
              </a:ext>
            </a:extLst>
          </p:cNvPr>
          <p:cNvSpPr/>
          <p:nvPr userDrawn="1"/>
        </p:nvSpPr>
        <p:spPr>
          <a:xfrm>
            <a:off x="-4975" y="2"/>
            <a:ext cx="12192000" cy="6857999"/>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b="1" dirty="0">
              <a:solidFill>
                <a:srgbClr val="00AAC6"/>
              </a:solidFill>
              <a:latin typeface="Arial" panose="020B0604020202020204" pitchFamily="34" charset="0"/>
            </a:endParaRPr>
          </a:p>
        </p:txBody>
      </p:sp>
    </p:spTree>
    <p:extLst>
      <p:ext uri="{BB962C8B-B14F-4D97-AF65-F5344CB8AC3E}">
        <p14:creationId xmlns:p14="http://schemas.microsoft.com/office/powerpoint/2010/main" val="3336946112"/>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3">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8414ED-597A-4D8B-A5D4-91F004829D3A}"/>
              </a:ext>
            </a:extLst>
          </p:cNvPr>
          <p:cNvSpPr>
            <a:spLocks noGrp="1"/>
          </p:cNvSpPr>
          <p:nvPr>
            <p:ph type="title"/>
          </p:nvPr>
        </p:nvSpPr>
        <p:spPr/>
        <p:txBody>
          <a:bodyPr/>
          <a:lstStyle/>
          <a:p>
            <a:r>
              <a:rPr lang="en-US"/>
              <a:t>Click to edit Master title style</a:t>
            </a:r>
            <a:endParaRPr lang="en-GB"/>
          </a:p>
        </p:txBody>
      </p:sp>
      <p:sp>
        <p:nvSpPr>
          <p:cNvPr id="7" name="Content Placeholder 6">
            <a:extLst>
              <a:ext uri="{FF2B5EF4-FFF2-40B4-BE49-F238E27FC236}">
                <a16:creationId xmlns:a16="http://schemas.microsoft.com/office/drawing/2014/main" id="{DFE28A6F-EBCF-452E-8621-1CBC6B14E0B6}"/>
              </a:ext>
            </a:extLst>
          </p:cNvPr>
          <p:cNvSpPr>
            <a:spLocks noGrp="1"/>
          </p:cNvSpPr>
          <p:nvPr>
            <p:ph sz="quarter" idx="10"/>
          </p:nvPr>
        </p:nvSpPr>
        <p:spPr>
          <a:xfrm>
            <a:off x="1133475" y="1911350"/>
            <a:ext cx="1760538" cy="407988"/>
          </a:xfrm>
        </p:spPr>
        <p:txBody>
          <a:bodyPr/>
          <a:lstStyle>
            <a:lvl1pPr marL="0" indent="0">
              <a:buNone/>
              <a:defRPr/>
            </a:lvl1pPr>
          </a:lstStyle>
          <a:p>
            <a:pPr lvl="0"/>
            <a:endParaRPr lang="en-GB"/>
          </a:p>
        </p:txBody>
      </p:sp>
      <p:sp>
        <p:nvSpPr>
          <p:cNvPr id="11" name="Rectangle 10">
            <a:extLst>
              <a:ext uri="{FF2B5EF4-FFF2-40B4-BE49-F238E27FC236}">
                <a16:creationId xmlns:a16="http://schemas.microsoft.com/office/drawing/2014/main" id="{0589A9C8-4914-46A7-9BA3-445B2D2F4C33}"/>
              </a:ext>
              <a:ext uri="{C183D7F6-B498-43B3-948B-1728B52AA6E4}">
                <adec:decorative xmlns:adec="http://schemas.microsoft.com/office/drawing/2017/decorative" val="1"/>
              </a:ext>
            </a:extLst>
          </p:cNvPr>
          <p:cNvSpPr/>
          <p:nvPr userDrawn="1"/>
        </p:nvSpPr>
        <p:spPr>
          <a:xfrm>
            <a:off x="13855" y="6123859"/>
            <a:ext cx="12185765" cy="73152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b="0" i="0" dirty="0">
              <a:solidFill>
                <a:srgbClr val="00AAC6"/>
              </a:solidFill>
              <a:latin typeface="Arial" panose="020B0604020202020204" pitchFamily="34" charset="0"/>
            </a:endParaRPr>
          </a:p>
        </p:txBody>
      </p:sp>
      <p:sp>
        <p:nvSpPr>
          <p:cNvPr id="8" name="Rectangle 7">
            <a:extLst>
              <a:ext uri="{FF2B5EF4-FFF2-40B4-BE49-F238E27FC236}">
                <a16:creationId xmlns:a16="http://schemas.microsoft.com/office/drawing/2014/main" id="{5406FF2B-B818-4CF8-A0CD-F6DB6F97F246}"/>
              </a:ext>
              <a:ext uri="{C183D7F6-B498-43B3-948B-1728B52AA6E4}">
                <adec:decorative xmlns:adec="http://schemas.microsoft.com/office/drawing/2017/decorative" val="1"/>
              </a:ext>
            </a:extLst>
          </p:cNvPr>
          <p:cNvSpPr/>
          <p:nvPr userDrawn="1"/>
        </p:nvSpPr>
        <p:spPr>
          <a:xfrm>
            <a:off x="-4975" y="2"/>
            <a:ext cx="12192000" cy="6857999"/>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b="1" dirty="0">
              <a:solidFill>
                <a:srgbClr val="00AAC6"/>
              </a:solidFill>
              <a:latin typeface="Arial" panose="020B0604020202020204" pitchFamily="34" charset="0"/>
            </a:endParaRPr>
          </a:p>
        </p:txBody>
      </p:sp>
      <p:sp>
        <p:nvSpPr>
          <p:cNvPr id="9" name="Rectangle 8">
            <a:extLst>
              <a:ext uri="{FF2B5EF4-FFF2-40B4-BE49-F238E27FC236}">
                <a16:creationId xmlns:a16="http://schemas.microsoft.com/office/drawing/2014/main" id="{596FE92F-96ED-4EEA-AF46-837CCA25E4F5}"/>
              </a:ext>
              <a:ext uri="{C183D7F6-B498-43B3-948B-1728B52AA6E4}">
                <adec:decorative xmlns:adec="http://schemas.microsoft.com/office/drawing/2017/decorative" val="1"/>
              </a:ext>
            </a:extLst>
          </p:cNvPr>
          <p:cNvSpPr/>
          <p:nvPr userDrawn="1"/>
        </p:nvSpPr>
        <p:spPr>
          <a:xfrm>
            <a:off x="6096001" y="1256670"/>
            <a:ext cx="6096000" cy="4344660"/>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b="1" dirty="0">
              <a:solidFill>
                <a:srgbClr val="00AAC6"/>
              </a:solidFill>
              <a:latin typeface="Arial" panose="020B0604020202020204" pitchFamily="34" charset="0"/>
            </a:endParaRPr>
          </a:p>
        </p:txBody>
      </p:sp>
    </p:spTree>
    <p:extLst>
      <p:ext uri="{BB962C8B-B14F-4D97-AF65-F5344CB8AC3E}">
        <p14:creationId xmlns:p14="http://schemas.microsoft.com/office/powerpoint/2010/main" val="475834454"/>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Closing slide">
    <p:spTree>
      <p:nvGrpSpPr>
        <p:cNvPr id="1" name=""/>
        <p:cNvGrpSpPr/>
        <p:nvPr/>
      </p:nvGrpSpPr>
      <p:grpSpPr>
        <a:xfrm>
          <a:off x="0" y="0"/>
          <a:ext cx="0" cy="0"/>
          <a:chOff x="0" y="0"/>
          <a:chExt cx="0" cy="0"/>
        </a:xfrm>
      </p:grpSpPr>
      <p:sp>
        <p:nvSpPr>
          <p:cNvPr id="4" name="Rectangle 3"/>
          <p:cNvSpPr/>
          <p:nvPr userDrawn="1"/>
        </p:nvSpPr>
        <p:spPr>
          <a:xfrm>
            <a:off x="0" y="0"/>
            <a:ext cx="12192000" cy="68580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b="0" i="0" dirty="0">
              <a:solidFill>
                <a:srgbClr val="00AAC6"/>
              </a:solidFill>
              <a:latin typeface="Arial" panose="020B0604020202020204" pitchFamily="34" charset="0"/>
            </a:endParaRPr>
          </a:p>
        </p:txBody>
      </p:sp>
      <p:pic>
        <p:nvPicPr>
          <p:cNvPr id="3" name="Graphic 2">
            <a:extLst>
              <a:ext uri="{FF2B5EF4-FFF2-40B4-BE49-F238E27FC236}">
                <a16:creationId xmlns:a16="http://schemas.microsoft.com/office/drawing/2014/main" id="{41877D62-6244-F74D-BB2E-F9E25F28E230}"/>
              </a:ext>
            </a:extLst>
          </p:cNvPr>
          <p:cNvPicPr>
            <a:picLocks noChangeAspect="1"/>
          </p:cNvPicPr>
          <p:nvPr userDrawn="1"/>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3962400" y="2819400"/>
            <a:ext cx="4267200" cy="682752"/>
          </a:xfrm>
          <a:prstGeom prst="rect">
            <a:avLst/>
          </a:prstGeom>
        </p:spPr>
      </p:pic>
    </p:spTree>
    <p:extLst>
      <p:ext uri="{BB962C8B-B14F-4D97-AF65-F5344CB8AC3E}">
        <p14:creationId xmlns:p14="http://schemas.microsoft.com/office/powerpoint/2010/main" val="3323435927"/>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19">
    <p:spTree>
      <p:nvGrpSpPr>
        <p:cNvPr id="1" name=""/>
        <p:cNvGrpSpPr/>
        <p:nvPr/>
      </p:nvGrpSpPr>
      <p:grpSpPr>
        <a:xfrm>
          <a:off x="0" y="0"/>
          <a:ext cx="0" cy="0"/>
          <a:chOff x="0" y="0"/>
          <a:chExt cx="0" cy="0"/>
        </a:xfrm>
      </p:grpSpPr>
      <p:sp>
        <p:nvSpPr>
          <p:cNvPr id="4" name="Rectangle 3">
            <a:extLst>
              <a:ext uri="{C183D7F6-B498-43B3-948B-1728B52AA6E4}">
                <adec:decorative xmlns:adec="http://schemas.microsoft.com/office/drawing/2017/decorative" val="1"/>
              </a:ext>
            </a:extLst>
          </p:cNvPr>
          <p:cNvSpPr/>
          <p:nvPr userDrawn="1"/>
        </p:nvSpPr>
        <p:spPr>
          <a:xfrm>
            <a:off x="0" y="0"/>
            <a:ext cx="12192000" cy="68580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b="0" i="0" dirty="0">
              <a:solidFill>
                <a:srgbClr val="00AAC6"/>
              </a:solidFill>
              <a:latin typeface="Arial" panose="020B0604020202020204" pitchFamily="34" charset="0"/>
            </a:endParaRPr>
          </a:p>
        </p:txBody>
      </p:sp>
      <p:sp>
        <p:nvSpPr>
          <p:cNvPr id="2" name="Title 1">
            <a:extLst>
              <a:ext uri="{FF2B5EF4-FFF2-40B4-BE49-F238E27FC236}">
                <a16:creationId xmlns:a16="http://schemas.microsoft.com/office/drawing/2014/main" id="{A79A3436-1F49-4036-AF3A-CDE997522695}"/>
              </a:ext>
            </a:extLst>
          </p:cNvPr>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2693298517"/>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userDrawn="1">
  <p:cSld name="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1F6D07-388A-DC4E-A887-CC745EF66ECC}"/>
              </a:ext>
            </a:extLst>
          </p:cNvPr>
          <p:cNvSpPr>
            <a:spLocks noGrp="1"/>
          </p:cNvSpPr>
          <p:nvPr>
            <p:ph type="title"/>
          </p:nvPr>
        </p:nvSpPr>
        <p:spPr/>
        <p:txBody>
          <a:bodyPr/>
          <a:lstStyle/>
          <a:p>
            <a:r>
              <a:rPr lang="en-US"/>
              <a:t>Click to edit Master title style</a:t>
            </a:r>
          </a:p>
        </p:txBody>
      </p:sp>
      <p:sp>
        <p:nvSpPr>
          <p:cNvPr id="3" name="Slide Number Placeholder 2">
            <a:extLst>
              <a:ext uri="{FF2B5EF4-FFF2-40B4-BE49-F238E27FC236}">
                <a16:creationId xmlns:a16="http://schemas.microsoft.com/office/drawing/2014/main" id="{196304E9-2B20-7944-98AB-37721DA77B2C}"/>
              </a:ext>
            </a:extLst>
          </p:cNvPr>
          <p:cNvSpPr>
            <a:spLocks noGrp="1"/>
          </p:cNvSpPr>
          <p:nvPr>
            <p:ph type="sldNum" sz="quarter" idx="10"/>
          </p:nvPr>
        </p:nvSpPr>
        <p:spPr/>
        <p:txBody>
          <a:bodyPr/>
          <a:lstStyle/>
          <a:p>
            <a:fld id="{9DB2B9AF-7C7A-ED4B-8B47-5EFC4C7403E8}" type="slidenum">
              <a:rPr lang="en-US" smtClean="0"/>
              <a:pPr/>
              <a:t>‹#›</a:t>
            </a:fld>
            <a:endParaRPr lang="en-US" dirty="0"/>
          </a:p>
        </p:txBody>
      </p:sp>
      <p:sp>
        <p:nvSpPr>
          <p:cNvPr id="4" name="Rectangle 3">
            <a:extLst>
              <a:ext uri="{FF2B5EF4-FFF2-40B4-BE49-F238E27FC236}">
                <a16:creationId xmlns:a16="http://schemas.microsoft.com/office/drawing/2014/main" id="{D494F664-7DE3-0E46-83E3-659732F0690C}"/>
              </a:ext>
            </a:extLst>
          </p:cNvPr>
          <p:cNvSpPr/>
          <p:nvPr userDrawn="1"/>
        </p:nvSpPr>
        <p:spPr>
          <a:xfrm>
            <a:off x="0" y="2"/>
            <a:ext cx="12192000" cy="6857999"/>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b="0" i="0" dirty="0">
              <a:solidFill>
                <a:srgbClr val="00AAC6"/>
              </a:solidFill>
              <a:latin typeface="Arial" panose="020B0604020202020204" pitchFamily="34" charset="0"/>
            </a:endParaRPr>
          </a:p>
        </p:txBody>
      </p:sp>
    </p:spTree>
    <p:extLst>
      <p:ext uri="{BB962C8B-B14F-4D97-AF65-F5344CB8AC3E}">
        <p14:creationId xmlns:p14="http://schemas.microsoft.com/office/powerpoint/2010/main" val="1729802413"/>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8">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1F6D07-388A-DC4E-A887-CC745EF66ECC}"/>
              </a:ext>
            </a:extLst>
          </p:cNvPr>
          <p:cNvSpPr>
            <a:spLocks noGrp="1"/>
          </p:cNvSpPr>
          <p:nvPr>
            <p:ph type="title"/>
          </p:nvPr>
        </p:nvSpPr>
        <p:spPr/>
        <p:txBody>
          <a:bodyPr/>
          <a:lstStyle/>
          <a:p>
            <a:r>
              <a:rPr lang="en-US"/>
              <a:t>Click to edit Master title style</a:t>
            </a:r>
          </a:p>
        </p:txBody>
      </p:sp>
      <p:sp>
        <p:nvSpPr>
          <p:cNvPr id="6" name="Content Placeholder 5">
            <a:extLst>
              <a:ext uri="{FF2B5EF4-FFF2-40B4-BE49-F238E27FC236}">
                <a16:creationId xmlns:a16="http://schemas.microsoft.com/office/drawing/2014/main" id="{0643B266-71DA-498E-80A2-E79AB4140C3E}"/>
              </a:ext>
            </a:extLst>
          </p:cNvPr>
          <p:cNvSpPr>
            <a:spLocks noGrp="1"/>
          </p:cNvSpPr>
          <p:nvPr>
            <p:ph sz="quarter" idx="10"/>
          </p:nvPr>
        </p:nvSpPr>
        <p:spPr>
          <a:xfrm>
            <a:off x="1145890" y="1187000"/>
            <a:ext cx="1584325" cy="436562"/>
          </a:xfrm>
        </p:spPr>
        <p:txBody>
          <a:bodyPr/>
          <a:lstStyle>
            <a:lvl1pPr marL="0" indent="0">
              <a:buNone/>
              <a:defRPr/>
            </a:lvl1pPr>
          </a:lstStyle>
          <a:p>
            <a:pPr lvl="0"/>
            <a:endParaRPr lang="en-GB"/>
          </a:p>
        </p:txBody>
      </p:sp>
      <p:sp>
        <p:nvSpPr>
          <p:cNvPr id="7" name="Content Placeholder 5">
            <a:extLst>
              <a:ext uri="{FF2B5EF4-FFF2-40B4-BE49-F238E27FC236}">
                <a16:creationId xmlns:a16="http://schemas.microsoft.com/office/drawing/2014/main" id="{2FDCD70D-EDFF-40E5-8153-428241737CDD}"/>
              </a:ext>
            </a:extLst>
          </p:cNvPr>
          <p:cNvSpPr>
            <a:spLocks noGrp="1"/>
          </p:cNvSpPr>
          <p:nvPr>
            <p:ph sz="quarter" idx="11"/>
          </p:nvPr>
        </p:nvSpPr>
        <p:spPr>
          <a:xfrm>
            <a:off x="1145890" y="1891575"/>
            <a:ext cx="1584325" cy="436562"/>
          </a:xfrm>
        </p:spPr>
        <p:txBody>
          <a:bodyPr/>
          <a:lstStyle>
            <a:lvl1pPr marL="0" indent="0">
              <a:buNone/>
              <a:defRPr/>
            </a:lvl1pPr>
          </a:lstStyle>
          <a:p>
            <a:pPr lvl="0"/>
            <a:endParaRPr lang="en-GB"/>
          </a:p>
        </p:txBody>
      </p:sp>
      <p:sp>
        <p:nvSpPr>
          <p:cNvPr id="8" name="Content Placeholder 5">
            <a:extLst>
              <a:ext uri="{FF2B5EF4-FFF2-40B4-BE49-F238E27FC236}">
                <a16:creationId xmlns:a16="http://schemas.microsoft.com/office/drawing/2014/main" id="{81B79A4C-5F2E-4371-B157-5F169966808B}"/>
              </a:ext>
            </a:extLst>
          </p:cNvPr>
          <p:cNvSpPr>
            <a:spLocks noGrp="1"/>
          </p:cNvSpPr>
          <p:nvPr>
            <p:ph sz="quarter" idx="12"/>
          </p:nvPr>
        </p:nvSpPr>
        <p:spPr>
          <a:xfrm>
            <a:off x="1145890" y="2596150"/>
            <a:ext cx="1584325" cy="436562"/>
          </a:xfrm>
        </p:spPr>
        <p:txBody>
          <a:bodyPr/>
          <a:lstStyle>
            <a:lvl1pPr marL="0" indent="0">
              <a:buNone/>
              <a:defRPr/>
            </a:lvl1pPr>
          </a:lstStyle>
          <a:p>
            <a:pPr lvl="0"/>
            <a:endParaRPr lang="en-GB"/>
          </a:p>
        </p:txBody>
      </p:sp>
      <p:sp>
        <p:nvSpPr>
          <p:cNvPr id="9" name="Content Placeholder 5">
            <a:extLst>
              <a:ext uri="{FF2B5EF4-FFF2-40B4-BE49-F238E27FC236}">
                <a16:creationId xmlns:a16="http://schemas.microsoft.com/office/drawing/2014/main" id="{C1514285-361B-47B0-B012-03CF631F1621}"/>
              </a:ext>
            </a:extLst>
          </p:cNvPr>
          <p:cNvSpPr>
            <a:spLocks noGrp="1"/>
          </p:cNvSpPr>
          <p:nvPr>
            <p:ph sz="quarter" idx="13"/>
          </p:nvPr>
        </p:nvSpPr>
        <p:spPr>
          <a:xfrm>
            <a:off x="1145890" y="3300725"/>
            <a:ext cx="1584325" cy="436562"/>
          </a:xfrm>
        </p:spPr>
        <p:txBody>
          <a:bodyPr/>
          <a:lstStyle>
            <a:lvl1pPr marL="0" indent="0">
              <a:buNone/>
              <a:defRPr/>
            </a:lvl1pPr>
          </a:lstStyle>
          <a:p>
            <a:pPr lvl="0"/>
            <a:endParaRPr lang="en-GB"/>
          </a:p>
        </p:txBody>
      </p:sp>
      <p:sp>
        <p:nvSpPr>
          <p:cNvPr id="10" name="Content Placeholder 5">
            <a:extLst>
              <a:ext uri="{FF2B5EF4-FFF2-40B4-BE49-F238E27FC236}">
                <a16:creationId xmlns:a16="http://schemas.microsoft.com/office/drawing/2014/main" id="{084FF609-2C2D-4D2F-8768-D5F6DECDB6B3}"/>
              </a:ext>
            </a:extLst>
          </p:cNvPr>
          <p:cNvSpPr>
            <a:spLocks noGrp="1"/>
          </p:cNvSpPr>
          <p:nvPr>
            <p:ph sz="quarter" idx="14"/>
          </p:nvPr>
        </p:nvSpPr>
        <p:spPr>
          <a:xfrm>
            <a:off x="2963317" y="1187000"/>
            <a:ext cx="1584325" cy="436562"/>
          </a:xfrm>
        </p:spPr>
        <p:txBody>
          <a:bodyPr/>
          <a:lstStyle>
            <a:lvl1pPr marL="0" indent="0">
              <a:buNone/>
              <a:defRPr/>
            </a:lvl1pPr>
          </a:lstStyle>
          <a:p>
            <a:pPr lvl="0"/>
            <a:endParaRPr lang="en-GB"/>
          </a:p>
        </p:txBody>
      </p:sp>
      <p:sp>
        <p:nvSpPr>
          <p:cNvPr id="11" name="Content Placeholder 5">
            <a:extLst>
              <a:ext uri="{FF2B5EF4-FFF2-40B4-BE49-F238E27FC236}">
                <a16:creationId xmlns:a16="http://schemas.microsoft.com/office/drawing/2014/main" id="{4D707737-1CC0-4B2A-9A40-2B03455F56C8}"/>
              </a:ext>
            </a:extLst>
          </p:cNvPr>
          <p:cNvSpPr>
            <a:spLocks noGrp="1"/>
          </p:cNvSpPr>
          <p:nvPr>
            <p:ph sz="quarter" idx="15"/>
          </p:nvPr>
        </p:nvSpPr>
        <p:spPr>
          <a:xfrm>
            <a:off x="2963317" y="1891575"/>
            <a:ext cx="1584325" cy="436562"/>
          </a:xfrm>
        </p:spPr>
        <p:txBody>
          <a:bodyPr/>
          <a:lstStyle>
            <a:lvl1pPr marL="0" indent="0">
              <a:buNone/>
              <a:defRPr/>
            </a:lvl1pPr>
          </a:lstStyle>
          <a:p>
            <a:pPr lvl="0"/>
            <a:endParaRPr lang="en-GB"/>
          </a:p>
        </p:txBody>
      </p:sp>
      <p:sp>
        <p:nvSpPr>
          <p:cNvPr id="12" name="Content Placeholder 5">
            <a:extLst>
              <a:ext uri="{FF2B5EF4-FFF2-40B4-BE49-F238E27FC236}">
                <a16:creationId xmlns:a16="http://schemas.microsoft.com/office/drawing/2014/main" id="{E4AE506B-0230-4C15-A223-CA94619D123A}"/>
              </a:ext>
            </a:extLst>
          </p:cNvPr>
          <p:cNvSpPr>
            <a:spLocks noGrp="1"/>
          </p:cNvSpPr>
          <p:nvPr>
            <p:ph sz="quarter" idx="16"/>
          </p:nvPr>
        </p:nvSpPr>
        <p:spPr>
          <a:xfrm>
            <a:off x="2963317" y="2596150"/>
            <a:ext cx="1584325" cy="436562"/>
          </a:xfrm>
        </p:spPr>
        <p:txBody>
          <a:bodyPr/>
          <a:lstStyle>
            <a:lvl1pPr marL="0" indent="0">
              <a:buNone/>
              <a:defRPr/>
            </a:lvl1pPr>
          </a:lstStyle>
          <a:p>
            <a:pPr lvl="0"/>
            <a:endParaRPr lang="en-GB"/>
          </a:p>
        </p:txBody>
      </p:sp>
      <p:sp>
        <p:nvSpPr>
          <p:cNvPr id="13" name="Content Placeholder 5">
            <a:extLst>
              <a:ext uri="{FF2B5EF4-FFF2-40B4-BE49-F238E27FC236}">
                <a16:creationId xmlns:a16="http://schemas.microsoft.com/office/drawing/2014/main" id="{03DC9FC5-8A65-4717-9AFE-962BB6F3DDFC}"/>
              </a:ext>
            </a:extLst>
          </p:cNvPr>
          <p:cNvSpPr>
            <a:spLocks noGrp="1"/>
          </p:cNvSpPr>
          <p:nvPr>
            <p:ph sz="quarter" idx="17"/>
          </p:nvPr>
        </p:nvSpPr>
        <p:spPr>
          <a:xfrm>
            <a:off x="2963317" y="3300725"/>
            <a:ext cx="1584325" cy="436562"/>
          </a:xfrm>
        </p:spPr>
        <p:txBody>
          <a:bodyPr/>
          <a:lstStyle>
            <a:lvl1pPr marL="0" indent="0">
              <a:buNone/>
              <a:defRPr/>
            </a:lvl1pPr>
          </a:lstStyle>
          <a:p>
            <a:pPr lvl="0"/>
            <a:endParaRPr lang="en-GB"/>
          </a:p>
        </p:txBody>
      </p:sp>
    </p:spTree>
    <p:extLst>
      <p:ext uri="{BB962C8B-B14F-4D97-AF65-F5344CB8AC3E}">
        <p14:creationId xmlns:p14="http://schemas.microsoft.com/office/powerpoint/2010/main" val="3587833673"/>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7">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1F6D07-388A-DC4E-A887-CC745EF66ECC}"/>
              </a:ext>
            </a:extLst>
          </p:cNvPr>
          <p:cNvSpPr>
            <a:spLocks noGrp="1"/>
          </p:cNvSpPr>
          <p:nvPr>
            <p:ph type="title"/>
          </p:nvPr>
        </p:nvSpPr>
        <p:spPr/>
        <p:txBody>
          <a:bodyPr/>
          <a:lstStyle/>
          <a:p>
            <a:r>
              <a:rPr lang="en-US"/>
              <a:t>Click to edit Master title style</a:t>
            </a:r>
          </a:p>
        </p:txBody>
      </p:sp>
      <p:sp>
        <p:nvSpPr>
          <p:cNvPr id="6" name="Content Placeholder 5">
            <a:extLst>
              <a:ext uri="{FF2B5EF4-FFF2-40B4-BE49-F238E27FC236}">
                <a16:creationId xmlns:a16="http://schemas.microsoft.com/office/drawing/2014/main" id="{D4D28CB8-0EDF-4388-A99A-13A4C08E4190}"/>
              </a:ext>
            </a:extLst>
          </p:cNvPr>
          <p:cNvSpPr>
            <a:spLocks noGrp="1"/>
          </p:cNvSpPr>
          <p:nvPr>
            <p:ph sz="quarter" idx="10"/>
          </p:nvPr>
        </p:nvSpPr>
        <p:spPr>
          <a:xfrm>
            <a:off x="1282700" y="1280841"/>
            <a:ext cx="1828800" cy="601662"/>
          </a:xfrm>
        </p:spPr>
        <p:txBody>
          <a:bodyPr/>
          <a:lstStyle>
            <a:lvl1pPr marL="0" indent="0">
              <a:buNone/>
              <a:defRPr/>
            </a:lvl1pPr>
          </a:lstStyle>
          <a:p>
            <a:pPr lvl="0"/>
            <a:endParaRPr lang="en-GB"/>
          </a:p>
        </p:txBody>
      </p:sp>
      <p:sp>
        <p:nvSpPr>
          <p:cNvPr id="7" name="Content Placeholder 5">
            <a:extLst>
              <a:ext uri="{FF2B5EF4-FFF2-40B4-BE49-F238E27FC236}">
                <a16:creationId xmlns:a16="http://schemas.microsoft.com/office/drawing/2014/main" id="{75661FA9-A41E-49F5-9AAF-2BD462DA4AE8}"/>
              </a:ext>
            </a:extLst>
          </p:cNvPr>
          <p:cNvSpPr>
            <a:spLocks noGrp="1"/>
          </p:cNvSpPr>
          <p:nvPr>
            <p:ph sz="quarter" idx="11"/>
          </p:nvPr>
        </p:nvSpPr>
        <p:spPr>
          <a:xfrm>
            <a:off x="1282700" y="2033742"/>
            <a:ext cx="1828800" cy="601662"/>
          </a:xfrm>
        </p:spPr>
        <p:txBody>
          <a:bodyPr/>
          <a:lstStyle>
            <a:lvl1pPr marL="0" indent="0">
              <a:buNone/>
              <a:defRPr/>
            </a:lvl1pPr>
          </a:lstStyle>
          <a:p>
            <a:pPr lvl="0"/>
            <a:endParaRPr lang="en-GB"/>
          </a:p>
        </p:txBody>
      </p:sp>
      <p:sp>
        <p:nvSpPr>
          <p:cNvPr id="8" name="Content Placeholder 5">
            <a:extLst>
              <a:ext uri="{FF2B5EF4-FFF2-40B4-BE49-F238E27FC236}">
                <a16:creationId xmlns:a16="http://schemas.microsoft.com/office/drawing/2014/main" id="{C8A4C135-F1D0-4FC6-B759-E4A51B8EE7B3}"/>
              </a:ext>
            </a:extLst>
          </p:cNvPr>
          <p:cNvSpPr>
            <a:spLocks noGrp="1"/>
          </p:cNvSpPr>
          <p:nvPr>
            <p:ph sz="quarter" idx="12"/>
          </p:nvPr>
        </p:nvSpPr>
        <p:spPr>
          <a:xfrm>
            <a:off x="1337101" y="2827338"/>
            <a:ext cx="1828800" cy="601662"/>
          </a:xfrm>
        </p:spPr>
        <p:txBody>
          <a:bodyPr/>
          <a:lstStyle>
            <a:lvl1pPr marL="0" indent="0">
              <a:buNone/>
              <a:defRPr/>
            </a:lvl1pPr>
          </a:lstStyle>
          <a:p>
            <a:pPr lvl="0"/>
            <a:endParaRPr lang="en-GB"/>
          </a:p>
        </p:txBody>
      </p:sp>
      <p:sp>
        <p:nvSpPr>
          <p:cNvPr id="9" name="Content Placeholder 5">
            <a:extLst>
              <a:ext uri="{FF2B5EF4-FFF2-40B4-BE49-F238E27FC236}">
                <a16:creationId xmlns:a16="http://schemas.microsoft.com/office/drawing/2014/main" id="{006F5397-FC14-496E-B27D-EB1494AF38F4}"/>
              </a:ext>
            </a:extLst>
          </p:cNvPr>
          <p:cNvSpPr>
            <a:spLocks noGrp="1"/>
          </p:cNvSpPr>
          <p:nvPr>
            <p:ph sz="quarter" idx="13"/>
          </p:nvPr>
        </p:nvSpPr>
        <p:spPr>
          <a:xfrm>
            <a:off x="1337101" y="3580239"/>
            <a:ext cx="1828800" cy="601662"/>
          </a:xfrm>
        </p:spPr>
        <p:txBody>
          <a:bodyPr/>
          <a:lstStyle>
            <a:lvl1pPr marL="0" indent="0">
              <a:buNone/>
              <a:defRPr/>
            </a:lvl1pPr>
          </a:lstStyle>
          <a:p>
            <a:pPr lvl="0"/>
            <a:endParaRPr lang="en-GB"/>
          </a:p>
        </p:txBody>
      </p:sp>
      <p:sp>
        <p:nvSpPr>
          <p:cNvPr id="10" name="Content Placeholder 5">
            <a:extLst>
              <a:ext uri="{FF2B5EF4-FFF2-40B4-BE49-F238E27FC236}">
                <a16:creationId xmlns:a16="http://schemas.microsoft.com/office/drawing/2014/main" id="{CF140709-F798-4FE6-AF73-79908B2A8247}"/>
              </a:ext>
            </a:extLst>
          </p:cNvPr>
          <p:cNvSpPr>
            <a:spLocks noGrp="1"/>
          </p:cNvSpPr>
          <p:nvPr>
            <p:ph sz="quarter" idx="14"/>
          </p:nvPr>
        </p:nvSpPr>
        <p:spPr>
          <a:xfrm>
            <a:off x="3564151" y="1280841"/>
            <a:ext cx="1828800" cy="601662"/>
          </a:xfrm>
        </p:spPr>
        <p:txBody>
          <a:bodyPr/>
          <a:lstStyle>
            <a:lvl1pPr marL="0" indent="0">
              <a:buNone/>
              <a:defRPr/>
            </a:lvl1pPr>
          </a:lstStyle>
          <a:p>
            <a:pPr lvl="0"/>
            <a:endParaRPr lang="en-GB"/>
          </a:p>
        </p:txBody>
      </p:sp>
      <p:sp>
        <p:nvSpPr>
          <p:cNvPr id="11" name="Content Placeholder 5">
            <a:extLst>
              <a:ext uri="{FF2B5EF4-FFF2-40B4-BE49-F238E27FC236}">
                <a16:creationId xmlns:a16="http://schemas.microsoft.com/office/drawing/2014/main" id="{D4D85EF4-EC04-43C8-A65D-BBE0B599B7DE}"/>
              </a:ext>
            </a:extLst>
          </p:cNvPr>
          <p:cNvSpPr>
            <a:spLocks noGrp="1"/>
          </p:cNvSpPr>
          <p:nvPr>
            <p:ph sz="quarter" idx="15"/>
          </p:nvPr>
        </p:nvSpPr>
        <p:spPr>
          <a:xfrm>
            <a:off x="3564151" y="2033742"/>
            <a:ext cx="1828800" cy="601662"/>
          </a:xfrm>
        </p:spPr>
        <p:txBody>
          <a:bodyPr/>
          <a:lstStyle>
            <a:lvl1pPr marL="0" indent="0">
              <a:buNone/>
              <a:defRPr/>
            </a:lvl1pPr>
          </a:lstStyle>
          <a:p>
            <a:pPr lvl="0"/>
            <a:endParaRPr lang="en-GB"/>
          </a:p>
        </p:txBody>
      </p:sp>
      <p:sp>
        <p:nvSpPr>
          <p:cNvPr id="12" name="Content Placeholder 5">
            <a:extLst>
              <a:ext uri="{FF2B5EF4-FFF2-40B4-BE49-F238E27FC236}">
                <a16:creationId xmlns:a16="http://schemas.microsoft.com/office/drawing/2014/main" id="{58377BBD-ED93-4596-A59A-2B42FB49CCD7}"/>
              </a:ext>
            </a:extLst>
          </p:cNvPr>
          <p:cNvSpPr>
            <a:spLocks noGrp="1"/>
          </p:cNvSpPr>
          <p:nvPr>
            <p:ph sz="quarter" idx="16"/>
          </p:nvPr>
        </p:nvSpPr>
        <p:spPr>
          <a:xfrm>
            <a:off x="3618552" y="2827338"/>
            <a:ext cx="1828800" cy="601662"/>
          </a:xfrm>
        </p:spPr>
        <p:txBody>
          <a:bodyPr/>
          <a:lstStyle>
            <a:lvl1pPr marL="0" indent="0">
              <a:buNone/>
              <a:defRPr/>
            </a:lvl1pPr>
          </a:lstStyle>
          <a:p>
            <a:pPr lvl="0"/>
            <a:endParaRPr lang="en-GB"/>
          </a:p>
        </p:txBody>
      </p:sp>
      <p:sp>
        <p:nvSpPr>
          <p:cNvPr id="13" name="Content Placeholder 5">
            <a:extLst>
              <a:ext uri="{FF2B5EF4-FFF2-40B4-BE49-F238E27FC236}">
                <a16:creationId xmlns:a16="http://schemas.microsoft.com/office/drawing/2014/main" id="{6437196B-2DDE-4770-A96B-B7F3EBA5B713}"/>
              </a:ext>
            </a:extLst>
          </p:cNvPr>
          <p:cNvSpPr>
            <a:spLocks noGrp="1"/>
          </p:cNvSpPr>
          <p:nvPr>
            <p:ph sz="quarter" idx="17"/>
          </p:nvPr>
        </p:nvSpPr>
        <p:spPr>
          <a:xfrm>
            <a:off x="3618552" y="3580239"/>
            <a:ext cx="1828800" cy="601662"/>
          </a:xfrm>
        </p:spPr>
        <p:txBody>
          <a:bodyPr/>
          <a:lstStyle>
            <a:lvl1pPr marL="0" indent="0">
              <a:buNone/>
              <a:defRPr/>
            </a:lvl1pPr>
          </a:lstStyle>
          <a:p>
            <a:pPr lvl="0"/>
            <a:endParaRPr lang="en-GB"/>
          </a:p>
        </p:txBody>
      </p:sp>
    </p:spTree>
    <p:extLst>
      <p:ext uri="{BB962C8B-B14F-4D97-AF65-F5344CB8AC3E}">
        <p14:creationId xmlns:p14="http://schemas.microsoft.com/office/powerpoint/2010/main" val="24196665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 Product + Subtitle + 2 images (H)">
    <p:bg>
      <p:bgPr>
        <a:solidFill>
          <a:schemeClr val="bg1"/>
        </a:solidFill>
        <a:effectLst/>
      </p:bgPr>
    </p:bg>
    <p:spTree>
      <p:nvGrpSpPr>
        <p:cNvPr id="1" name=""/>
        <p:cNvGrpSpPr/>
        <p:nvPr/>
      </p:nvGrpSpPr>
      <p:grpSpPr>
        <a:xfrm>
          <a:off x="0" y="0"/>
          <a:ext cx="0" cy="0"/>
          <a:chOff x="0" y="0"/>
          <a:chExt cx="0" cy="0"/>
        </a:xfrm>
      </p:grpSpPr>
      <p:sp>
        <p:nvSpPr>
          <p:cNvPr id="24" name="Picture Placeholder 2">
            <a:extLst>
              <a:ext uri="{FF2B5EF4-FFF2-40B4-BE49-F238E27FC236}">
                <a16:creationId xmlns:a16="http://schemas.microsoft.com/office/drawing/2014/main" id="{9CD4494C-F65E-2340-9989-DF19C098491B}"/>
              </a:ext>
            </a:extLst>
          </p:cNvPr>
          <p:cNvSpPr>
            <a:spLocks noGrp="1"/>
          </p:cNvSpPr>
          <p:nvPr>
            <p:ph type="pic" idx="15" hasCustomPrompt="1"/>
          </p:nvPr>
        </p:nvSpPr>
        <p:spPr>
          <a:xfrm>
            <a:off x="8875046" y="1733111"/>
            <a:ext cx="3316937" cy="2266808"/>
          </a:xfrm>
          <a:prstGeom prst="rect">
            <a:avLst/>
          </a:prstGeom>
          <a:solidFill>
            <a:schemeClr val="bg2"/>
          </a:solidFill>
        </p:spPr>
        <p:txBody>
          <a:bodyPr anchor="ctr">
            <a:noAutofit/>
          </a:bodyPr>
          <a:lstStyle>
            <a:lvl1pPr marL="0" indent="0" algn="ctr">
              <a:buNone/>
              <a:defRPr sz="1867">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dirty="0"/>
              <a:t>Insert picture</a:t>
            </a:r>
          </a:p>
        </p:txBody>
      </p:sp>
      <p:cxnSp>
        <p:nvCxnSpPr>
          <p:cNvPr id="20" name="Straight Connector 19">
            <a:extLst>
              <a:ext uri="{FF2B5EF4-FFF2-40B4-BE49-F238E27FC236}">
                <a16:creationId xmlns:a16="http://schemas.microsoft.com/office/drawing/2014/main" id="{B4334499-DEBA-D045-B991-ADA1708C95F6}"/>
              </a:ext>
            </a:extLst>
          </p:cNvPr>
          <p:cNvCxnSpPr>
            <a:cxnSpLocks/>
          </p:cNvCxnSpPr>
          <p:nvPr userDrawn="1"/>
        </p:nvCxnSpPr>
        <p:spPr>
          <a:xfrm rot="16200000">
            <a:off x="6975870" y="5767801"/>
            <a:ext cx="1450323" cy="0"/>
          </a:xfrm>
          <a:prstGeom prst="line">
            <a:avLst/>
          </a:prstGeom>
          <a:ln w="152400">
            <a:solidFill>
              <a:schemeClr val="tx2"/>
            </a:solidFill>
          </a:ln>
          <a:effectLst/>
        </p:spPr>
        <p:style>
          <a:lnRef idx="2">
            <a:schemeClr val="accent1"/>
          </a:lnRef>
          <a:fillRef idx="0">
            <a:schemeClr val="accent1"/>
          </a:fillRef>
          <a:effectRef idx="1">
            <a:schemeClr val="accent1"/>
          </a:effectRef>
          <a:fontRef idx="minor">
            <a:schemeClr val="tx1"/>
          </a:fontRef>
        </p:style>
      </p:cxnSp>
      <p:sp>
        <p:nvSpPr>
          <p:cNvPr id="22" name="Picture Placeholder 2">
            <a:extLst>
              <a:ext uri="{FF2B5EF4-FFF2-40B4-BE49-F238E27FC236}">
                <a16:creationId xmlns:a16="http://schemas.microsoft.com/office/drawing/2014/main" id="{ABF56450-0203-B842-99C9-D8AB7F517B74}"/>
              </a:ext>
            </a:extLst>
          </p:cNvPr>
          <p:cNvSpPr>
            <a:spLocks noGrp="1"/>
          </p:cNvSpPr>
          <p:nvPr>
            <p:ph type="pic" idx="1" hasCustomPrompt="1"/>
          </p:nvPr>
        </p:nvSpPr>
        <p:spPr>
          <a:xfrm>
            <a:off x="7793797" y="4217809"/>
            <a:ext cx="4398187" cy="2266808"/>
          </a:xfrm>
          <a:prstGeom prst="rect">
            <a:avLst/>
          </a:prstGeom>
          <a:solidFill>
            <a:schemeClr val="bg2"/>
          </a:solidFill>
        </p:spPr>
        <p:txBody>
          <a:bodyPr anchor="ctr">
            <a:noAutofit/>
          </a:bodyPr>
          <a:lstStyle>
            <a:lvl1pPr marL="0" indent="0" algn="ctr">
              <a:buNone/>
              <a:defRPr sz="1867">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dirty="0"/>
              <a:t>Insert picture</a:t>
            </a:r>
          </a:p>
        </p:txBody>
      </p:sp>
      <p:cxnSp>
        <p:nvCxnSpPr>
          <p:cNvPr id="18" name="Straight Connector 17">
            <a:extLst>
              <a:ext uri="{FF2B5EF4-FFF2-40B4-BE49-F238E27FC236}">
                <a16:creationId xmlns:a16="http://schemas.microsoft.com/office/drawing/2014/main" id="{79E452EB-2D08-9E42-8EDE-1936350F4F6E}"/>
              </a:ext>
            </a:extLst>
          </p:cNvPr>
          <p:cNvCxnSpPr>
            <a:cxnSpLocks/>
          </p:cNvCxnSpPr>
          <p:nvPr userDrawn="1"/>
        </p:nvCxnSpPr>
        <p:spPr>
          <a:xfrm>
            <a:off x="3333520" y="476211"/>
            <a:ext cx="0" cy="315132"/>
          </a:xfrm>
          <a:prstGeom prst="line">
            <a:avLst/>
          </a:prstGeom>
          <a:ln w="12700">
            <a:solidFill>
              <a:schemeClr val="tx1">
                <a:lumMod val="75000"/>
                <a:lumOff val="25000"/>
              </a:schemeClr>
            </a:solidFill>
          </a:ln>
          <a:effectLst/>
        </p:spPr>
        <p:style>
          <a:lnRef idx="2">
            <a:schemeClr val="accent1"/>
          </a:lnRef>
          <a:fillRef idx="0">
            <a:schemeClr val="accent1"/>
          </a:fillRef>
          <a:effectRef idx="1">
            <a:schemeClr val="accent1"/>
          </a:effectRef>
          <a:fontRef idx="minor">
            <a:schemeClr val="tx1"/>
          </a:fontRef>
        </p:style>
      </p:cxnSp>
      <p:sp>
        <p:nvSpPr>
          <p:cNvPr id="5" name="Text Placeholder 4">
            <a:extLst>
              <a:ext uri="{FF2B5EF4-FFF2-40B4-BE49-F238E27FC236}">
                <a16:creationId xmlns:a16="http://schemas.microsoft.com/office/drawing/2014/main" id="{6D811D18-2E08-9C4E-AFA7-E3914492A1FE}"/>
              </a:ext>
            </a:extLst>
          </p:cNvPr>
          <p:cNvSpPr>
            <a:spLocks noGrp="1"/>
          </p:cNvSpPr>
          <p:nvPr>
            <p:ph type="body" sz="quarter" idx="17" hasCustomPrompt="1"/>
          </p:nvPr>
        </p:nvSpPr>
        <p:spPr>
          <a:xfrm>
            <a:off x="3584869" y="509033"/>
            <a:ext cx="5012267" cy="410633"/>
          </a:xfrm>
          <a:prstGeom prst="rect">
            <a:avLst/>
          </a:prstGeom>
        </p:spPr>
        <p:txBody>
          <a:bodyPr lIns="0" tIns="0" rIns="0" bIns="0">
            <a:noAutofit/>
          </a:bodyPr>
          <a:lstStyle>
            <a:lvl1pPr marL="0" indent="0">
              <a:buNone/>
              <a:defRPr sz="2000">
                <a:solidFill>
                  <a:schemeClr val="tx1">
                    <a:lumMod val="90000"/>
                    <a:lumOff val="10000"/>
                  </a:schemeClr>
                </a:solidFill>
                <a:latin typeface="Neue Haas Grotesk Text Pro" panose="020B0504020202020204" pitchFamily="34" charset="0"/>
              </a:defRPr>
            </a:lvl1pPr>
            <a:lvl2pPr marL="609570" indent="0">
              <a:buNone/>
              <a:defRPr sz="1867">
                <a:solidFill>
                  <a:schemeClr val="bg1"/>
                </a:solidFill>
              </a:defRPr>
            </a:lvl2pPr>
            <a:lvl3pPr marL="1219140" indent="0">
              <a:buNone/>
              <a:defRPr sz="1867">
                <a:solidFill>
                  <a:schemeClr val="bg1"/>
                </a:solidFill>
              </a:defRPr>
            </a:lvl3pPr>
            <a:lvl4pPr marL="1828709" indent="0">
              <a:buNone/>
              <a:defRPr sz="1867">
                <a:solidFill>
                  <a:schemeClr val="bg1"/>
                </a:solidFill>
              </a:defRPr>
            </a:lvl4pPr>
            <a:lvl5pPr marL="2438278" indent="0">
              <a:buNone/>
              <a:defRPr sz="1867">
                <a:solidFill>
                  <a:schemeClr val="bg1"/>
                </a:solidFill>
              </a:defRPr>
            </a:lvl5pPr>
          </a:lstStyle>
          <a:p>
            <a:pPr lvl="0"/>
            <a:r>
              <a:rPr lang="en-US"/>
              <a:t>Product Name (Acronym)</a:t>
            </a:r>
          </a:p>
        </p:txBody>
      </p:sp>
      <p:pic>
        <p:nvPicPr>
          <p:cNvPr id="34" name="Graphic 33">
            <a:extLst>
              <a:ext uri="{FF2B5EF4-FFF2-40B4-BE49-F238E27FC236}">
                <a16:creationId xmlns:a16="http://schemas.microsoft.com/office/drawing/2014/main" id="{7C0EAF01-C09D-0549-A52F-2ADF1AE40FB9}"/>
              </a:ext>
            </a:extLst>
          </p:cNvPr>
          <p:cNvPicPr>
            <a:picLocks noChangeAspect="1"/>
          </p:cNvPicPr>
          <p:nvPr userDrawn="1"/>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652033" y="484319"/>
            <a:ext cx="2443944" cy="391031"/>
          </a:xfrm>
          <a:prstGeom prst="rect">
            <a:avLst/>
          </a:prstGeom>
        </p:spPr>
      </p:pic>
      <p:sp>
        <p:nvSpPr>
          <p:cNvPr id="14" name="Text Placeholder 2">
            <a:extLst>
              <a:ext uri="{FF2B5EF4-FFF2-40B4-BE49-F238E27FC236}">
                <a16:creationId xmlns:a16="http://schemas.microsoft.com/office/drawing/2014/main" id="{5486ADF7-7521-5744-8F9E-E035356010B9}"/>
              </a:ext>
            </a:extLst>
          </p:cNvPr>
          <p:cNvSpPr>
            <a:spLocks noGrp="1"/>
          </p:cNvSpPr>
          <p:nvPr>
            <p:ph type="body" sz="quarter" idx="16" hasCustomPrompt="1"/>
          </p:nvPr>
        </p:nvSpPr>
        <p:spPr>
          <a:xfrm>
            <a:off x="600373" y="5435600"/>
            <a:ext cx="6375400" cy="409941"/>
          </a:xfrm>
          <a:prstGeom prst="rect">
            <a:avLst/>
          </a:prstGeom>
        </p:spPr>
        <p:txBody>
          <a:bodyPr lIns="0" tIns="0" rIns="0" bIns="0">
            <a:spAutoFit/>
          </a:bodyPr>
          <a:lstStyle>
            <a:lvl1pPr marL="0" indent="0">
              <a:buNone/>
              <a:defRPr sz="2267">
                <a:latin typeface="Neue Haas Grotesk Text Pro" panose="020B0504020202020204" pitchFamily="34" charset="0"/>
              </a:defRPr>
            </a:lvl1pPr>
            <a:lvl2pPr marL="609570" indent="0">
              <a:buNone/>
              <a:defRPr sz="2267"/>
            </a:lvl2pPr>
            <a:lvl3pPr marL="1219140" indent="0">
              <a:buNone/>
              <a:defRPr sz="2267"/>
            </a:lvl3pPr>
            <a:lvl4pPr marL="1828709" indent="0">
              <a:buNone/>
              <a:defRPr sz="2267"/>
            </a:lvl4pPr>
            <a:lvl5pPr marL="2438278" indent="0">
              <a:buNone/>
              <a:defRPr sz="2267"/>
            </a:lvl5pPr>
          </a:lstStyle>
          <a:p>
            <a:pPr lvl="0"/>
            <a:r>
              <a:rPr lang="en-US"/>
              <a:t>Click to add presentation subtitle</a:t>
            </a:r>
          </a:p>
        </p:txBody>
      </p:sp>
      <p:sp>
        <p:nvSpPr>
          <p:cNvPr id="16" name="Picture Placeholder 9">
            <a:extLst>
              <a:ext uri="{FF2B5EF4-FFF2-40B4-BE49-F238E27FC236}">
                <a16:creationId xmlns:a16="http://schemas.microsoft.com/office/drawing/2014/main" id="{7082862E-1D65-E442-B59D-C4C65B164FBA}"/>
              </a:ext>
            </a:extLst>
          </p:cNvPr>
          <p:cNvSpPr>
            <a:spLocks noGrp="1"/>
          </p:cNvSpPr>
          <p:nvPr>
            <p:ph type="pic" sz="quarter" idx="18" hasCustomPrompt="1"/>
          </p:nvPr>
        </p:nvSpPr>
        <p:spPr>
          <a:xfrm>
            <a:off x="9602479" y="387560"/>
            <a:ext cx="2266805" cy="577849"/>
          </a:xfrm>
          <a:prstGeom prst="rect">
            <a:avLst/>
          </a:prstGeom>
        </p:spPr>
        <p:txBody>
          <a:bodyPr lIns="0" tIns="0" rIns="0" bIns="0" anchor="ctr">
            <a:noAutofit/>
          </a:bodyPr>
          <a:lstStyle>
            <a:lvl1pPr marL="0" indent="0" algn="r">
              <a:buNone/>
              <a:defRPr sz="1867">
                <a:solidFill>
                  <a:schemeClr val="bg2">
                    <a:lumMod val="50000"/>
                  </a:schemeClr>
                </a:solidFill>
                <a:latin typeface="Neue Haas Grotesk Text Pro" panose="020B0504020202020204" pitchFamily="34" charset="0"/>
              </a:defRPr>
            </a:lvl1pPr>
          </a:lstStyle>
          <a:p>
            <a:r>
              <a:rPr lang="en-US" dirty="0"/>
              <a:t>Partner logo</a:t>
            </a:r>
          </a:p>
        </p:txBody>
      </p:sp>
      <p:sp>
        <p:nvSpPr>
          <p:cNvPr id="15" name="Title 1">
            <a:extLst>
              <a:ext uri="{FF2B5EF4-FFF2-40B4-BE49-F238E27FC236}">
                <a16:creationId xmlns:a16="http://schemas.microsoft.com/office/drawing/2014/main" id="{F52BBD44-3D6F-BE44-80D2-1C4E76B5BB62}"/>
              </a:ext>
            </a:extLst>
          </p:cNvPr>
          <p:cNvSpPr>
            <a:spLocks noGrp="1"/>
          </p:cNvSpPr>
          <p:nvPr>
            <p:ph type="title" hasCustomPrompt="1"/>
          </p:nvPr>
        </p:nvSpPr>
        <p:spPr>
          <a:xfrm>
            <a:off x="599514" y="1985913"/>
            <a:ext cx="6375303" cy="3358048"/>
          </a:xfrm>
          <a:prstGeom prst="rect">
            <a:avLst/>
          </a:prstGeom>
        </p:spPr>
        <p:txBody>
          <a:bodyPr wrap="square" lIns="0" rIns="0" anchor="t" anchorCtr="0">
            <a:spAutoFit/>
          </a:bodyPr>
          <a:lstStyle>
            <a:lvl1pPr algn="l">
              <a:lnSpc>
                <a:spcPct val="110000"/>
              </a:lnSpc>
              <a:defRPr sz="6667" b="1" cap="none" baseline="0">
                <a:solidFill>
                  <a:schemeClr val="tx2"/>
                </a:solidFill>
                <a:latin typeface="Neue Haas Grotesk Text Pro" panose="020B0504020202020204" pitchFamily="34" charset="0"/>
              </a:defRPr>
            </a:lvl1pPr>
          </a:lstStyle>
          <a:p>
            <a:r>
              <a:rPr lang="en-US"/>
              <a:t>Click to add presentation title here</a:t>
            </a:r>
          </a:p>
        </p:txBody>
      </p:sp>
      <p:sp>
        <p:nvSpPr>
          <p:cNvPr id="12" name="Content Placeholder 3">
            <a:extLst>
              <a:ext uri="{FF2B5EF4-FFF2-40B4-BE49-F238E27FC236}">
                <a16:creationId xmlns:a16="http://schemas.microsoft.com/office/drawing/2014/main" id="{0EAEB175-CB02-9820-66C8-F788BC0A096B}"/>
              </a:ext>
            </a:extLst>
          </p:cNvPr>
          <p:cNvSpPr>
            <a:spLocks noGrp="1"/>
          </p:cNvSpPr>
          <p:nvPr>
            <p:ph sz="quarter" idx="11" hasCustomPrompt="1"/>
          </p:nvPr>
        </p:nvSpPr>
        <p:spPr>
          <a:xfrm>
            <a:off x="601134" y="6320575"/>
            <a:ext cx="6375303" cy="141064"/>
          </a:xfrm>
          <a:prstGeom prst="rect">
            <a:avLst/>
          </a:prstGeom>
        </p:spPr>
        <p:txBody>
          <a:bodyPr wrap="square" anchor="b">
            <a:spAutoFit/>
          </a:bodyPr>
          <a:lstStyle>
            <a:lvl1pPr marL="0" indent="0">
              <a:lnSpc>
                <a:spcPts val="1067"/>
              </a:lnSpc>
              <a:spcBef>
                <a:spcPts val="0"/>
              </a:spcBef>
              <a:spcAft>
                <a:spcPts val="267"/>
              </a:spcAft>
              <a:buNone/>
              <a:defRPr sz="1067" b="1">
                <a:solidFill>
                  <a:schemeClr val="tx1">
                    <a:lumMod val="90000"/>
                    <a:lumOff val="10000"/>
                  </a:schemeClr>
                </a:solidFill>
                <a:latin typeface="Neue Haas Grotesk Text Pro" panose="020B0504020202020204" pitchFamily="34" charset="0"/>
              </a:defRPr>
            </a:lvl1pPr>
            <a:lvl2pPr marL="609570" indent="0">
              <a:buNone/>
              <a:defRPr sz="1467"/>
            </a:lvl2pPr>
            <a:lvl3pPr marL="1219140" indent="0">
              <a:buNone/>
              <a:defRPr sz="1400"/>
            </a:lvl3pPr>
            <a:lvl4pPr marL="1828709" indent="0">
              <a:buNone/>
              <a:defRPr sz="1333"/>
            </a:lvl4pPr>
            <a:lvl5pPr marL="2438278" indent="0">
              <a:buNone/>
              <a:defRPr sz="1333"/>
            </a:lvl5pPr>
          </a:lstStyle>
          <a:p>
            <a:pPr lvl="0"/>
            <a:r>
              <a:rPr lang="en-US"/>
              <a:t>Month Year (Optional)</a:t>
            </a:r>
          </a:p>
        </p:txBody>
      </p:sp>
    </p:spTree>
    <p:extLst>
      <p:ext uri="{BB962C8B-B14F-4D97-AF65-F5344CB8AC3E}">
        <p14:creationId xmlns:p14="http://schemas.microsoft.com/office/powerpoint/2010/main" val="2017751774"/>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6">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1F6D07-388A-DC4E-A887-CC745EF66ECC}"/>
              </a:ext>
            </a:extLst>
          </p:cNvPr>
          <p:cNvSpPr>
            <a:spLocks noGrp="1"/>
          </p:cNvSpPr>
          <p:nvPr>
            <p:ph type="title"/>
          </p:nvPr>
        </p:nvSpPr>
        <p:spPr/>
        <p:txBody>
          <a:bodyPr/>
          <a:lstStyle/>
          <a:p>
            <a:r>
              <a:rPr lang="en-US"/>
              <a:t>Click to edit Master title style</a:t>
            </a:r>
          </a:p>
        </p:txBody>
      </p:sp>
      <p:sp>
        <p:nvSpPr>
          <p:cNvPr id="6" name="Content Placeholder 5">
            <a:extLst>
              <a:ext uri="{FF2B5EF4-FFF2-40B4-BE49-F238E27FC236}">
                <a16:creationId xmlns:a16="http://schemas.microsoft.com/office/drawing/2014/main" id="{CC106ADC-A274-44EB-A48C-015D20FBF1E1}"/>
              </a:ext>
            </a:extLst>
          </p:cNvPr>
          <p:cNvSpPr>
            <a:spLocks noGrp="1"/>
          </p:cNvSpPr>
          <p:nvPr>
            <p:ph sz="quarter" idx="10"/>
          </p:nvPr>
        </p:nvSpPr>
        <p:spPr>
          <a:xfrm>
            <a:off x="1036638" y="1501775"/>
            <a:ext cx="1584325" cy="558800"/>
          </a:xfrm>
        </p:spPr>
        <p:txBody>
          <a:bodyPr/>
          <a:lstStyle>
            <a:lvl1pPr marL="0" indent="0">
              <a:buNone/>
              <a:defRPr/>
            </a:lvl1pPr>
          </a:lstStyle>
          <a:p>
            <a:pPr lvl="0"/>
            <a:endParaRPr lang="en-GB"/>
          </a:p>
        </p:txBody>
      </p:sp>
      <p:sp>
        <p:nvSpPr>
          <p:cNvPr id="7" name="Content Placeholder 5">
            <a:extLst>
              <a:ext uri="{FF2B5EF4-FFF2-40B4-BE49-F238E27FC236}">
                <a16:creationId xmlns:a16="http://schemas.microsoft.com/office/drawing/2014/main" id="{7B6272D0-204C-42C0-B03E-32CF56235FEA}"/>
              </a:ext>
            </a:extLst>
          </p:cNvPr>
          <p:cNvSpPr>
            <a:spLocks noGrp="1"/>
          </p:cNvSpPr>
          <p:nvPr>
            <p:ph sz="quarter" idx="11"/>
          </p:nvPr>
        </p:nvSpPr>
        <p:spPr>
          <a:xfrm>
            <a:off x="1036637" y="2229419"/>
            <a:ext cx="1584325" cy="558800"/>
          </a:xfrm>
        </p:spPr>
        <p:txBody>
          <a:bodyPr/>
          <a:lstStyle>
            <a:lvl1pPr marL="0" indent="0">
              <a:buNone/>
              <a:defRPr/>
            </a:lvl1pPr>
          </a:lstStyle>
          <a:p>
            <a:pPr lvl="0"/>
            <a:endParaRPr lang="en-GB"/>
          </a:p>
        </p:txBody>
      </p:sp>
      <p:sp>
        <p:nvSpPr>
          <p:cNvPr id="8" name="Content Placeholder 5">
            <a:extLst>
              <a:ext uri="{FF2B5EF4-FFF2-40B4-BE49-F238E27FC236}">
                <a16:creationId xmlns:a16="http://schemas.microsoft.com/office/drawing/2014/main" id="{889F70E8-37F3-49A2-8361-92715A0A0184}"/>
              </a:ext>
            </a:extLst>
          </p:cNvPr>
          <p:cNvSpPr>
            <a:spLocks noGrp="1"/>
          </p:cNvSpPr>
          <p:nvPr>
            <p:ph sz="quarter" idx="12"/>
          </p:nvPr>
        </p:nvSpPr>
        <p:spPr>
          <a:xfrm>
            <a:off x="1036638" y="3007634"/>
            <a:ext cx="1584325" cy="558800"/>
          </a:xfrm>
        </p:spPr>
        <p:txBody>
          <a:bodyPr/>
          <a:lstStyle>
            <a:lvl1pPr marL="0" indent="0">
              <a:buNone/>
              <a:defRPr/>
            </a:lvl1pPr>
          </a:lstStyle>
          <a:p>
            <a:pPr lvl="0"/>
            <a:endParaRPr lang="en-GB"/>
          </a:p>
        </p:txBody>
      </p:sp>
      <p:sp>
        <p:nvSpPr>
          <p:cNvPr id="9" name="Content Placeholder 5">
            <a:extLst>
              <a:ext uri="{FF2B5EF4-FFF2-40B4-BE49-F238E27FC236}">
                <a16:creationId xmlns:a16="http://schemas.microsoft.com/office/drawing/2014/main" id="{DDC8BFA4-12C7-4B0E-B186-3D039F494326}"/>
              </a:ext>
            </a:extLst>
          </p:cNvPr>
          <p:cNvSpPr>
            <a:spLocks noGrp="1"/>
          </p:cNvSpPr>
          <p:nvPr>
            <p:ph sz="quarter" idx="13"/>
          </p:nvPr>
        </p:nvSpPr>
        <p:spPr>
          <a:xfrm>
            <a:off x="1036637" y="3735278"/>
            <a:ext cx="1584325" cy="558800"/>
          </a:xfrm>
        </p:spPr>
        <p:txBody>
          <a:bodyPr/>
          <a:lstStyle>
            <a:lvl1pPr marL="0" indent="0">
              <a:buNone/>
              <a:defRPr/>
            </a:lvl1pPr>
          </a:lstStyle>
          <a:p>
            <a:pPr lvl="0"/>
            <a:endParaRPr lang="en-GB"/>
          </a:p>
        </p:txBody>
      </p:sp>
      <p:sp>
        <p:nvSpPr>
          <p:cNvPr id="10" name="Content Placeholder 5">
            <a:extLst>
              <a:ext uri="{FF2B5EF4-FFF2-40B4-BE49-F238E27FC236}">
                <a16:creationId xmlns:a16="http://schemas.microsoft.com/office/drawing/2014/main" id="{94441112-F960-4C2B-A4E3-DE9D230B3AFC}"/>
              </a:ext>
            </a:extLst>
          </p:cNvPr>
          <p:cNvSpPr>
            <a:spLocks noGrp="1"/>
          </p:cNvSpPr>
          <p:nvPr>
            <p:ph sz="quarter" idx="14"/>
          </p:nvPr>
        </p:nvSpPr>
        <p:spPr>
          <a:xfrm>
            <a:off x="3290793" y="1501775"/>
            <a:ext cx="1584325" cy="558800"/>
          </a:xfrm>
        </p:spPr>
        <p:txBody>
          <a:bodyPr/>
          <a:lstStyle>
            <a:lvl1pPr marL="0" indent="0">
              <a:buNone/>
              <a:defRPr/>
            </a:lvl1pPr>
          </a:lstStyle>
          <a:p>
            <a:pPr lvl="0"/>
            <a:endParaRPr lang="en-GB"/>
          </a:p>
        </p:txBody>
      </p:sp>
      <p:sp>
        <p:nvSpPr>
          <p:cNvPr id="11" name="Content Placeholder 5">
            <a:extLst>
              <a:ext uri="{FF2B5EF4-FFF2-40B4-BE49-F238E27FC236}">
                <a16:creationId xmlns:a16="http://schemas.microsoft.com/office/drawing/2014/main" id="{DEF365AF-C732-473F-9355-FAE21CF488A2}"/>
              </a:ext>
            </a:extLst>
          </p:cNvPr>
          <p:cNvSpPr>
            <a:spLocks noGrp="1"/>
          </p:cNvSpPr>
          <p:nvPr>
            <p:ph sz="quarter" idx="15"/>
          </p:nvPr>
        </p:nvSpPr>
        <p:spPr>
          <a:xfrm>
            <a:off x="3290792" y="2229419"/>
            <a:ext cx="1584325" cy="558800"/>
          </a:xfrm>
        </p:spPr>
        <p:txBody>
          <a:bodyPr/>
          <a:lstStyle>
            <a:lvl1pPr marL="0" indent="0">
              <a:buNone/>
              <a:defRPr/>
            </a:lvl1pPr>
          </a:lstStyle>
          <a:p>
            <a:pPr lvl="0"/>
            <a:endParaRPr lang="en-GB"/>
          </a:p>
        </p:txBody>
      </p:sp>
      <p:sp>
        <p:nvSpPr>
          <p:cNvPr id="12" name="Content Placeholder 5">
            <a:extLst>
              <a:ext uri="{FF2B5EF4-FFF2-40B4-BE49-F238E27FC236}">
                <a16:creationId xmlns:a16="http://schemas.microsoft.com/office/drawing/2014/main" id="{CCBA7145-35C6-434B-886A-3E847481DADD}"/>
              </a:ext>
            </a:extLst>
          </p:cNvPr>
          <p:cNvSpPr>
            <a:spLocks noGrp="1"/>
          </p:cNvSpPr>
          <p:nvPr>
            <p:ph sz="quarter" idx="16"/>
          </p:nvPr>
        </p:nvSpPr>
        <p:spPr>
          <a:xfrm>
            <a:off x="3290793" y="3007634"/>
            <a:ext cx="1584325" cy="558800"/>
          </a:xfrm>
        </p:spPr>
        <p:txBody>
          <a:bodyPr/>
          <a:lstStyle>
            <a:lvl1pPr marL="0" indent="0">
              <a:buNone/>
              <a:defRPr/>
            </a:lvl1pPr>
          </a:lstStyle>
          <a:p>
            <a:pPr lvl="0"/>
            <a:endParaRPr lang="en-GB"/>
          </a:p>
        </p:txBody>
      </p:sp>
      <p:sp>
        <p:nvSpPr>
          <p:cNvPr id="13" name="Content Placeholder 5">
            <a:extLst>
              <a:ext uri="{FF2B5EF4-FFF2-40B4-BE49-F238E27FC236}">
                <a16:creationId xmlns:a16="http://schemas.microsoft.com/office/drawing/2014/main" id="{8B56B091-515C-4122-B461-5FAE2224B696}"/>
              </a:ext>
            </a:extLst>
          </p:cNvPr>
          <p:cNvSpPr>
            <a:spLocks noGrp="1"/>
          </p:cNvSpPr>
          <p:nvPr>
            <p:ph sz="quarter" idx="17"/>
          </p:nvPr>
        </p:nvSpPr>
        <p:spPr>
          <a:xfrm>
            <a:off x="3290792" y="3735278"/>
            <a:ext cx="1584325" cy="558800"/>
          </a:xfrm>
        </p:spPr>
        <p:txBody>
          <a:bodyPr/>
          <a:lstStyle>
            <a:lvl1pPr marL="0" indent="0">
              <a:buNone/>
              <a:defRPr/>
            </a:lvl1pPr>
          </a:lstStyle>
          <a:p>
            <a:pPr lvl="0"/>
            <a:endParaRPr lang="en-GB"/>
          </a:p>
        </p:txBody>
      </p:sp>
    </p:spTree>
    <p:extLst>
      <p:ext uri="{BB962C8B-B14F-4D97-AF65-F5344CB8AC3E}">
        <p14:creationId xmlns:p14="http://schemas.microsoft.com/office/powerpoint/2010/main" val="49604724"/>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userDrawn="1">
  <p:cSld name="1_Title - HealthEquity">
    <p:bg>
      <p:bgPr>
        <a:solidFill>
          <a:schemeClr val="accent1"/>
        </a:solidFill>
        <a:effectLst/>
      </p:bgPr>
    </p:bg>
    <p:spTree>
      <p:nvGrpSpPr>
        <p:cNvPr id="1" name=""/>
        <p:cNvGrpSpPr/>
        <p:nvPr/>
      </p:nvGrpSpPr>
      <p:grpSpPr>
        <a:xfrm>
          <a:off x="0" y="0"/>
          <a:ext cx="0" cy="0"/>
          <a:chOff x="0" y="0"/>
          <a:chExt cx="0" cy="0"/>
        </a:xfrm>
      </p:grpSpPr>
      <p:cxnSp>
        <p:nvCxnSpPr>
          <p:cNvPr id="20" name="Straight Connector 19"/>
          <p:cNvCxnSpPr/>
          <p:nvPr userDrawn="1"/>
        </p:nvCxnSpPr>
        <p:spPr>
          <a:xfrm>
            <a:off x="6086045" y="2452092"/>
            <a:ext cx="0" cy="0"/>
          </a:xfrm>
          <a:prstGeom prst="line">
            <a:avLst/>
          </a:prstGeom>
          <a:ln w="76200" cmpd="sng">
            <a:solidFill>
              <a:schemeClr val="accent2"/>
            </a:solidFill>
          </a:ln>
          <a:effectLst/>
        </p:spPr>
        <p:style>
          <a:lnRef idx="2">
            <a:schemeClr val="accent1"/>
          </a:lnRef>
          <a:fillRef idx="0">
            <a:schemeClr val="accent1"/>
          </a:fillRef>
          <a:effectRef idx="1">
            <a:schemeClr val="accent1"/>
          </a:effectRef>
          <a:fontRef idx="minor">
            <a:schemeClr val="tx1"/>
          </a:fontRef>
        </p:style>
      </p:cxnSp>
      <p:sp>
        <p:nvSpPr>
          <p:cNvPr id="23" name="Rectangle 22"/>
          <p:cNvSpPr/>
          <p:nvPr userDrawn="1"/>
        </p:nvSpPr>
        <p:spPr>
          <a:xfrm>
            <a:off x="7570336" y="6132981"/>
            <a:ext cx="4611709" cy="712759"/>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b"/>
          <a:lstStyle/>
          <a:p>
            <a:pPr algn="ctr"/>
            <a:endParaRPr lang="en-US" sz="2533" b="0" i="0" dirty="0">
              <a:solidFill>
                <a:schemeClr val="accent1"/>
              </a:solidFill>
              <a:latin typeface="Arial" panose="020B0604020202020204" pitchFamily="34" charset="0"/>
            </a:endParaRPr>
          </a:p>
        </p:txBody>
      </p:sp>
      <p:sp>
        <p:nvSpPr>
          <p:cNvPr id="29" name="Title 1">
            <a:extLst>
              <a:ext uri="{FF2B5EF4-FFF2-40B4-BE49-F238E27FC236}">
                <a16:creationId xmlns:a16="http://schemas.microsoft.com/office/drawing/2014/main" id="{DC42BF57-0D9D-8E4D-A345-2ECF68E78A84}"/>
              </a:ext>
            </a:extLst>
          </p:cNvPr>
          <p:cNvSpPr>
            <a:spLocks noGrp="1"/>
          </p:cNvSpPr>
          <p:nvPr>
            <p:ph type="title" hasCustomPrompt="1"/>
          </p:nvPr>
        </p:nvSpPr>
        <p:spPr>
          <a:xfrm>
            <a:off x="1219199" y="2170176"/>
            <a:ext cx="9144000" cy="2072640"/>
          </a:xfrm>
        </p:spPr>
        <p:txBody>
          <a:bodyPr wrap="square" lIns="0" rIns="0" anchor="b" anchorCtr="0">
            <a:spAutoFit/>
          </a:bodyPr>
          <a:lstStyle>
            <a:lvl1pPr algn="l">
              <a:lnSpc>
                <a:spcPct val="90000"/>
              </a:lnSpc>
              <a:defRPr sz="6667" b="1" cap="none" baseline="0">
                <a:solidFill>
                  <a:schemeClr val="bg1"/>
                </a:solidFill>
              </a:defRPr>
            </a:lvl1pPr>
          </a:lstStyle>
          <a:p>
            <a:r>
              <a:rPr lang="en-US"/>
              <a:t>CLICK TO ADD MASTER TITLE STYLE</a:t>
            </a:r>
          </a:p>
        </p:txBody>
      </p:sp>
      <p:sp>
        <p:nvSpPr>
          <p:cNvPr id="31" name="Text Placeholder 37">
            <a:extLst>
              <a:ext uri="{FF2B5EF4-FFF2-40B4-BE49-F238E27FC236}">
                <a16:creationId xmlns:a16="http://schemas.microsoft.com/office/drawing/2014/main" id="{6177A03E-D8F6-064A-AA05-7A280FAAF257}"/>
              </a:ext>
            </a:extLst>
          </p:cNvPr>
          <p:cNvSpPr>
            <a:spLocks noGrp="1"/>
          </p:cNvSpPr>
          <p:nvPr>
            <p:ph type="body" sz="quarter" idx="10" hasCustomPrompt="1"/>
          </p:nvPr>
        </p:nvSpPr>
        <p:spPr>
          <a:xfrm>
            <a:off x="1219200" y="4267201"/>
            <a:ext cx="9144000" cy="584775"/>
          </a:xfrm>
        </p:spPr>
        <p:txBody>
          <a:bodyPr lIns="0" rIns="0">
            <a:spAutoFit/>
          </a:bodyPr>
          <a:lstStyle>
            <a:lvl1pPr marL="0" indent="0" algn="l">
              <a:buNone/>
              <a:defRPr sz="3200">
                <a:solidFill>
                  <a:srgbClr val="FFFFFF"/>
                </a:solidFill>
                <a:latin typeface="Sanchez Slab Bold" panose="02000000000000000000" pitchFamily="2" charset="0"/>
              </a:defRPr>
            </a:lvl1pPr>
            <a:lvl2pPr marL="609570" indent="0">
              <a:buNone/>
              <a:defRPr/>
            </a:lvl2pPr>
            <a:lvl3pPr marL="1219140" indent="0">
              <a:buNone/>
              <a:defRPr/>
            </a:lvl3pPr>
            <a:lvl4pPr marL="1828709" indent="0">
              <a:buNone/>
              <a:defRPr/>
            </a:lvl4pPr>
            <a:lvl5pPr marL="2438278" indent="0">
              <a:buNone/>
              <a:defRPr/>
            </a:lvl5pPr>
          </a:lstStyle>
          <a:p>
            <a:pPr lvl="0"/>
            <a:r>
              <a:rPr lang="en-US"/>
              <a:t>Click to edit subtitle</a:t>
            </a:r>
          </a:p>
        </p:txBody>
      </p:sp>
      <p:pic>
        <p:nvPicPr>
          <p:cNvPr id="32" name="Picture 24">
            <a:extLst>
              <a:ext uri="{FF2B5EF4-FFF2-40B4-BE49-F238E27FC236}">
                <a16:creationId xmlns:a16="http://schemas.microsoft.com/office/drawing/2014/main" id="{E8208FD5-ABF4-4B44-A278-421D81C5413B}"/>
              </a:ext>
            </a:extLst>
          </p:cNvPr>
          <p:cNvPicPr>
            <a:picLocks noChangeAspect="1"/>
          </p:cNvPicPr>
          <p:nvPr userDrawn="1"/>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rcRect/>
          <a:stretch/>
        </p:blipFill>
        <p:spPr>
          <a:xfrm>
            <a:off x="1219200" y="914401"/>
            <a:ext cx="2438400" cy="390143"/>
          </a:xfrm>
          <a:prstGeom prst="rect">
            <a:avLst/>
          </a:prstGeom>
        </p:spPr>
      </p:pic>
      <p:sp>
        <p:nvSpPr>
          <p:cNvPr id="9" name="TextBox 8">
            <a:extLst>
              <a:ext uri="{FF2B5EF4-FFF2-40B4-BE49-F238E27FC236}">
                <a16:creationId xmlns:a16="http://schemas.microsoft.com/office/drawing/2014/main" id="{16C0D4BB-A3FA-9E4A-A00A-BA54155F8097}"/>
              </a:ext>
            </a:extLst>
          </p:cNvPr>
          <p:cNvSpPr txBox="1"/>
          <p:nvPr userDrawn="1"/>
        </p:nvSpPr>
        <p:spPr>
          <a:xfrm>
            <a:off x="1109472" y="5992368"/>
            <a:ext cx="9748001" cy="584968"/>
          </a:xfrm>
          <a:prstGeom prst="rect">
            <a:avLst/>
          </a:prstGeom>
          <a:noFill/>
        </p:spPr>
        <p:txBody>
          <a:bodyPr wrap="square" rIns="0" rtlCol="0">
            <a:spAutoFit/>
          </a:bodyPr>
          <a:lstStyle/>
          <a:p>
            <a:pPr algn="l"/>
            <a:r>
              <a:rPr lang="en-US" sz="1067" b="0" i="0" dirty="0">
                <a:solidFill>
                  <a:schemeClr val="bg1"/>
                </a:solidFill>
                <a:latin typeface="Arial" panose="020B0604020202020204" pitchFamily="34" charset="0"/>
                <a:cs typeface="Arial" pitchFamily="34" charset="0"/>
              </a:rPr>
              <a:t>Copyright © 2021 HealthEquity, Inc.</a:t>
            </a:r>
            <a:r>
              <a:rPr lang="en-US" sz="1067" b="0" i="0" baseline="0" dirty="0">
                <a:solidFill>
                  <a:schemeClr val="bg1"/>
                </a:solidFill>
                <a:latin typeface="Arial" panose="020B0604020202020204" pitchFamily="34" charset="0"/>
                <a:cs typeface="Arial" pitchFamily="34" charset="0"/>
              </a:rPr>
              <a:t> All rights reserved.</a:t>
            </a:r>
          </a:p>
          <a:p>
            <a:pPr algn="l"/>
            <a:r>
              <a:rPr lang="en-US" sz="1067" b="0" i="0" dirty="0">
                <a:solidFill>
                  <a:schemeClr val="bg1"/>
                </a:solidFill>
                <a:latin typeface="Arial" panose="020B0604020202020204" pitchFamily="34" charset="0"/>
                <a:cs typeface="Arial" pitchFamily="34" charset="0"/>
              </a:rPr>
              <a:t>HealthEquity does not provide legal, tax or financial advice. Always consult a professional when making life-changing decisions.</a:t>
            </a:r>
          </a:p>
          <a:p>
            <a:pPr algn="r"/>
            <a:endParaRPr lang="en-US" sz="1067" b="0" i="0" dirty="0">
              <a:solidFill>
                <a:schemeClr val="bg1"/>
              </a:solidFill>
              <a:latin typeface="Arial" panose="020B0604020202020204" pitchFamily="34" charset="0"/>
              <a:cs typeface="Arial" pitchFamily="34" charset="0"/>
            </a:endParaRPr>
          </a:p>
        </p:txBody>
      </p:sp>
    </p:spTree>
    <p:extLst>
      <p:ext uri="{BB962C8B-B14F-4D97-AF65-F5344CB8AC3E}">
        <p14:creationId xmlns:p14="http://schemas.microsoft.com/office/powerpoint/2010/main" val="640717205"/>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1">
    <p:bg>
      <p:bgPr>
        <a:solidFill>
          <a:schemeClr val="accent1"/>
        </a:solidFill>
        <a:effectLst/>
      </p:bgPr>
    </p:bg>
    <p:spTree>
      <p:nvGrpSpPr>
        <p:cNvPr id="1" name=""/>
        <p:cNvGrpSpPr/>
        <p:nvPr/>
      </p:nvGrpSpPr>
      <p:grpSpPr>
        <a:xfrm>
          <a:off x="0" y="0"/>
          <a:ext cx="0" cy="0"/>
          <a:chOff x="0" y="0"/>
          <a:chExt cx="0" cy="0"/>
        </a:xfrm>
      </p:grpSpPr>
      <p:sp>
        <p:nvSpPr>
          <p:cNvPr id="23" name="Rectangle 22">
            <a:extLst>
              <a:ext uri="{C183D7F6-B498-43B3-948B-1728B52AA6E4}">
                <adec:decorative xmlns:adec="http://schemas.microsoft.com/office/drawing/2017/decorative" val="1"/>
              </a:ext>
            </a:extLst>
          </p:cNvPr>
          <p:cNvSpPr/>
          <p:nvPr userDrawn="1"/>
        </p:nvSpPr>
        <p:spPr>
          <a:xfrm>
            <a:off x="7570336" y="6132981"/>
            <a:ext cx="4611709" cy="712759"/>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b"/>
          <a:lstStyle/>
          <a:p>
            <a:pPr algn="ctr"/>
            <a:endParaRPr lang="en-US" sz="2533" b="0" i="0" dirty="0">
              <a:solidFill>
                <a:schemeClr val="accent1"/>
              </a:solidFill>
              <a:latin typeface="Arial" panose="020B0604020202020204" pitchFamily="34" charset="0"/>
            </a:endParaRPr>
          </a:p>
        </p:txBody>
      </p:sp>
      <p:sp>
        <p:nvSpPr>
          <p:cNvPr id="29" name="Title 1">
            <a:extLst>
              <a:ext uri="{FF2B5EF4-FFF2-40B4-BE49-F238E27FC236}">
                <a16:creationId xmlns:a16="http://schemas.microsoft.com/office/drawing/2014/main" id="{DC42BF57-0D9D-8E4D-A345-2ECF68E78A84}"/>
              </a:ext>
            </a:extLst>
          </p:cNvPr>
          <p:cNvSpPr>
            <a:spLocks noGrp="1"/>
          </p:cNvSpPr>
          <p:nvPr>
            <p:ph type="title" hasCustomPrompt="1"/>
          </p:nvPr>
        </p:nvSpPr>
        <p:spPr>
          <a:xfrm>
            <a:off x="1219199" y="2170176"/>
            <a:ext cx="9144000" cy="2072640"/>
          </a:xfrm>
        </p:spPr>
        <p:txBody>
          <a:bodyPr wrap="square" lIns="0" rIns="0" anchor="b" anchorCtr="0">
            <a:spAutoFit/>
          </a:bodyPr>
          <a:lstStyle>
            <a:lvl1pPr algn="l">
              <a:lnSpc>
                <a:spcPct val="90000"/>
              </a:lnSpc>
              <a:defRPr sz="6667" b="1" cap="none" baseline="0">
                <a:solidFill>
                  <a:schemeClr val="bg1"/>
                </a:solidFill>
              </a:defRPr>
            </a:lvl1pPr>
          </a:lstStyle>
          <a:p>
            <a:r>
              <a:rPr lang="en-US"/>
              <a:t>CLICK TO ADD MASTER TITLE STYLE</a:t>
            </a:r>
          </a:p>
        </p:txBody>
      </p:sp>
      <p:sp>
        <p:nvSpPr>
          <p:cNvPr id="3" name="Content Placeholder 2">
            <a:extLst>
              <a:ext uri="{FF2B5EF4-FFF2-40B4-BE49-F238E27FC236}">
                <a16:creationId xmlns:a16="http://schemas.microsoft.com/office/drawing/2014/main" id="{07B924F0-36F6-4503-8F5C-E7839050061F}"/>
              </a:ext>
            </a:extLst>
          </p:cNvPr>
          <p:cNvSpPr>
            <a:spLocks noGrp="1"/>
          </p:cNvSpPr>
          <p:nvPr>
            <p:ph sz="quarter" idx="10"/>
          </p:nvPr>
        </p:nvSpPr>
        <p:spPr>
          <a:xfrm>
            <a:off x="4681538" y="750888"/>
            <a:ext cx="1597025" cy="390525"/>
          </a:xfrm>
        </p:spPr>
        <p:txBody>
          <a:bodyPr/>
          <a:lstStyle>
            <a:lvl1pPr marL="0" indent="0">
              <a:buNone/>
              <a:defRPr/>
            </a:lvl1pPr>
          </a:lstStyle>
          <a:p>
            <a:pPr lvl="0"/>
            <a:endParaRPr lang="en-GB"/>
          </a:p>
        </p:txBody>
      </p:sp>
      <p:sp>
        <p:nvSpPr>
          <p:cNvPr id="10" name="Content Placeholder 2">
            <a:extLst>
              <a:ext uri="{FF2B5EF4-FFF2-40B4-BE49-F238E27FC236}">
                <a16:creationId xmlns:a16="http://schemas.microsoft.com/office/drawing/2014/main" id="{3BE077B0-DE93-42E1-B08B-9C2EDC2C93DE}"/>
              </a:ext>
            </a:extLst>
          </p:cNvPr>
          <p:cNvSpPr>
            <a:spLocks noGrp="1"/>
          </p:cNvSpPr>
          <p:nvPr>
            <p:ph sz="quarter" idx="11"/>
          </p:nvPr>
        </p:nvSpPr>
        <p:spPr>
          <a:xfrm>
            <a:off x="4704284" y="1304544"/>
            <a:ext cx="1597025" cy="390525"/>
          </a:xfrm>
        </p:spPr>
        <p:txBody>
          <a:bodyPr/>
          <a:lstStyle>
            <a:lvl1pPr marL="0" indent="0">
              <a:buNone/>
              <a:defRPr/>
            </a:lvl1pPr>
          </a:lstStyle>
          <a:p>
            <a:pPr lvl="0"/>
            <a:endParaRPr lang="en-GB"/>
          </a:p>
        </p:txBody>
      </p:sp>
      <p:cxnSp>
        <p:nvCxnSpPr>
          <p:cNvPr id="7" name="Straight Connector 6">
            <a:extLst>
              <a:ext uri="{FF2B5EF4-FFF2-40B4-BE49-F238E27FC236}">
                <a16:creationId xmlns:a16="http://schemas.microsoft.com/office/drawing/2014/main" id="{0584FC83-1CAA-48C0-9290-ACBE9645AA63}"/>
              </a:ext>
              <a:ext uri="{C183D7F6-B498-43B3-948B-1728B52AA6E4}">
                <adec:decorative xmlns:adec="http://schemas.microsoft.com/office/drawing/2017/decorative" val="1"/>
              </a:ext>
            </a:extLst>
          </p:cNvPr>
          <p:cNvCxnSpPr>
            <a:cxnSpLocks/>
          </p:cNvCxnSpPr>
          <p:nvPr userDrawn="1"/>
        </p:nvCxnSpPr>
        <p:spPr>
          <a:xfrm>
            <a:off x="3901440" y="855392"/>
            <a:ext cx="0" cy="432187"/>
          </a:xfrm>
          <a:prstGeom prst="line">
            <a:avLst/>
          </a:prstGeom>
          <a:ln w="19050">
            <a:solidFill>
              <a:schemeClr val="bg1"/>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708793418"/>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userDrawn="1">
  <p:cSld name="CONTENT + Header + Stat Callout Box + Image">
    <p:spTree>
      <p:nvGrpSpPr>
        <p:cNvPr id="1" name=""/>
        <p:cNvGrpSpPr/>
        <p:nvPr/>
      </p:nvGrpSpPr>
      <p:grpSpPr>
        <a:xfrm>
          <a:off x="0" y="0"/>
          <a:ext cx="0" cy="0"/>
          <a:chOff x="0" y="0"/>
          <a:chExt cx="0" cy="0"/>
        </a:xfrm>
      </p:grpSpPr>
      <p:sp>
        <p:nvSpPr>
          <p:cNvPr id="24" name="Picture Placeholder 2">
            <a:extLst>
              <a:ext uri="{FF2B5EF4-FFF2-40B4-BE49-F238E27FC236}">
                <a16:creationId xmlns:a16="http://schemas.microsoft.com/office/drawing/2014/main" id="{F141A2BD-AF2D-214A-AA8F-D141022D60F2}"/>
              </a:ext>
            </a:extLst>
          </p:cNvPr>
          <p:cNvSpPr>
            <a:spLocks noGrp="1"/>
          </p:cNvSpPr>
          <p:nvPr>
            <p:ph type="pic" idx="17" hasCustomPrompt="1"/>
          </p:nvPr>
        </p:nvSpPr>
        <p:spPr>
          <a:xfrm>
            <a:off x="5339355" y="-4"/>
            <a:ext cx="6852647" cy="6857999"/>
          </a:xfrm>
          <a:prstGeom prst="rect">
            <a:avLst/>
          </a:prstGeom>
          <a:solidFill>
            <a:schemeClr val="bg2"/>
          </a:solidFill>
        </p:spPr>
        <p:txBody>
          <a:bodyPr anchor="ctr">
            <a:noAutofit/>
          </a:bodyPr>
          <a:lstStyle>
            <a:lvl1pPr marL="0" indent="0" algn="ctr">
              <a:buNone/>
              <a:defRPr sz="1867">
                <a:solidFill>
                  <a:schemeClr val="bg2">
                    <a:lumMod val="50000"/>
                  </a:schemeClr>
                </a:solidFill>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dirty="0"/>
              <a:t>Insert picture</a:t>
            </a:r>
          </a:p>
        </p:txBody>
      </p:sp>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853442" y="365759"/>
            <a:ext cx="3913369" cy="2302618"/>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sz="4267" b="0" i="0" smtClean="0">
                <a:effectLst/>
                <a:latin typeface="Arial" panose="020B0604020202020204" pitchFamily="34" charset="0"/>
              </a:defRPr>
            </a:lvl1pPr>
          </a:lstStyle>
          <a:p>
            <a:pPr>
              <a:lnSpc>
                <a:spcPct val="110000"/>
              </a:lnSpc>
            </a:pPr>
            <a:r>
              <a:rPr lang="en-US" sz="4267">
                <a:latin typeface="Neue Haas Grotesk Text Pro" panose="020B0504020202020204" pitchFamily="34" charset="77"/>
              </a:rPr>
              <a:t>Lorem ipsum dolor sit </a:t>
            </a:r>
            <a:r>
              <a:rPr lang="en-US" sz="4267" err="1">
                <a:latin typeface="Neue Haas Grotesk Text Pro" panose="020B0504020202020204" pitchFamily="34" charset="77"/>
              </a:rPr>
              <a:t>amet</a:t>
            </a:r>
            <a:r>
              <a:rPr lang="en-US" sz="4267">
                <a:latin typeface="Neue Haas Grotesk Text Pro" panose="020B0504020202020204" pitchFamily="34" charset="77"/>
              </a:rPr>
              <a:t>, </a:t>
            </a:r>
            <a:r>
              <a:rPr lang="en-US" sz="4267" err="1">
                <a:latin typeface="Neue Haas Grotesk Text Pro" panose="020B0504020202020204" pitchFamily="34" charset="77"/>
              </a:rPr>
              <a:t>elit</a:t>
            </a:r>
            <a:r>
              <a:rPr lang="en-US" sz="4267">
                <a:latin typeface="Neue Haas Grotesk Text Pro" panose="020B0504020202020204" pitchFamily="34" charset="77"/>
              </a:rPr>
              <a:t> </a:t>
            </a:r>
            <a:r>
              <a:rPr lang="en-US" sz="4267" err="1">
                <a:latin typeface="Neue Haas Grotesk Text Pro" panose="020B0504020202020204" pitchFamily="34" charset="77"/>
              </a:rPr>
              <a:t>duis</a:t>
            </a:r>
            <a:r>
              <a:rPr lang="en-US" sz="4267">
                <a:latin typeface="Neue Haas Grotesk Text Pro" panose="020B0504020202020204" pitchFamily="34" charset="77"/>
              </a:rPr>
              <a:t> </a:t>
            </a:r>
            <a:r>
              <a:rPr lang="en-US" sz="4267" err="1">
                <a:latin typeface="Neue Haas Grotesk Text Pro" panose="020B0504020202020204" pitchFamily="34" charset="77"/>
              </a:rPr>
              <a:t>autre</a:t>
            </a:r>
            <a:endParaRPr lang="en-US" sz="4267">
              <a:latin typeface="Neue Haas Grotesk Text Pro" panose="020B0504020202020204" pitchFamily="34" charset="77"/>
            </a:endParaRPr>
          </a:p>
        </p:txBody>
      </p:sp>
      <p:sp>
        <p:nvSpPr>
          <p:cNvPr id="30" name="SmartArt Placeholder 5">
            <a:extLst>
              <a:ext uri="{FF2B5EF4-FFF2-40B4-BE49-F238E27FC236}">
                <a16:creationId xmlns:a16="http://schemas.microsoft.com/office/drawing/2014/main" id="{8E66918C-36DB-CB48-A863-76DFE127BEC9}"/>
              </a:ext>
            </a:extLst>
          </p:cNvPr>
          <p:cNvSpPr>
            <a:spLocks noGrp="1"/>
          </p:cNvSpPr>
          <p:nvPr>
            <p:ph type="dgm" sz="quarter" idx="47"/>
          </p:nvPr>
        </p:nvSpPr>
        <p:spPr>
          <a:xfrm>
            <a:off x="1" y="4183519"/>
            <a:ext cx="8246135" cy="1793536"/>
          </a:xfrm>
          <a:prstGeom prst="rect">
            <a:avLst/>
          </a:prstGeom>
          <a:solidFill>
            <a:schemeClr val="bg2"/>
          </a:solidFill>
        </p:spPr>
        <p:txBody>
          <a:bodyPr>
            <a:noAutofit/>
          </a:bodyPr>
          <a:lstStyle>
            <a:lvl1pPr>
              <a:defRPr>
                <a:noFill/>
              </a:defRPr>
            </a:lvl1pPr>
          </a:lstStyle>
          <a:p>
            <a:endParaRPr lang="en-US" dirty="0"/>
          </a:p>
        </p:txBody>
      </p:sp>
      <p:sp>
        <p:nvSpPr>
          <p:cNvPr id="34" name="SmartArt Placeholder 5">
            <a:extLst>
              <a:ext uri="{FF2B5EF4-FFF2-40B4-BE49-F238E27FC236}">
                <a16:creationId xmlns:a16="http://schemas.microsoft.com/office/drawing/2014/main" id="{F82E30BB-2916-B84A-95B6-93758CFBD5BA}"/>
              </a:ext>
            </a:extLst>
          </p:cNvPr>
          <p:cNvSpPr>
            <a:spLocks noGrp="1"/>
          </p:cNvSpPr>
          <p:nvPr>
            <p:ph type="dgm" sz="quarter" idx="27"/>
          </p:nvPr>
        </p:nvSpPr>
        <p:spPr>
          <a:xfrm>
            <a:off x="8246133" y="4183519"/>
            <a:ext cx="118099" cy="1793536"/>
          </a:xfrm>
          <a:prstGeom prst="rect">
            <a:avLst/>
          </a:prstGeom>
          <a:solidFill>
            <a:srgbClr val="4E2883"/>
          </a:solidFill>
        </p:spPr>
        <p:txBody>
          <a:bodyPr>
            <a:noAutofit/>
          </a:bodyPr>
          <a:lstStyle>
            <a:lvl1pPr>
              <a:defRPr>
                <a:noFill/>
              </a:defRPr>
            </a:lvl1pPr>
          </a:lstStyle>
          <a:p>
            <a:endParaRPr lang="en-US" dirty="0"/>
          </a:p>
        </p:txBody>
      </p:sp>
      <p:sp>
        <p:nvSpPr>
          <p:cNvPr id="28" name="Text Placeholder 2">
            <a:extLst>
              <a:ext uri="{FF2B5EF4-FFF2-40B4-BE49-F238E27FC236}">
                <a16:creationId xmlns:a16="http://schemas.microsoft.com/office/drawing/2014/main" id="{490E533F-240B-2440-A0E6-B8749769DBF6}"/>
              </a:ext>
            </a:extLst>
          </p:cNvPr>
          <p:cNvSpPr>
            <a:spLocks noGrp="1"/>
          </p:cNvSpPr>
          <p:nvPr>
            <p:ph type="body" sz="quarter" idx="16" hasCustomPrompt="1"/>
          </p:nvPr>
        </p:nvSpPr>
        <p:spPr>
          <a:xfrm>
            <a:off x="853442" y="2711549"/>
            <a:ext cx="3913369" cy="942246"/>
          </a:xfrm>
          <a:prstGeom prst="rect">
            <a:avLst/>
          </a:prstGeom>
        </p:spPr>
        <p:txBody>
          <a:bodyPr>
            <a:spAutoFit/>
          </a:bodyPr>
          <a:lstStyle>
            <a:lvl1pPr marL="0" indent="0">
              <a:lnSpc>
                <a:spcPct val="130000"/>
              </a:lnSpc>
              <a:spcBef>
                <a:spcPts val="0"/>
              </a:spcBef>
              <a:spcAft>
                <a:spcPts val="800"/>
              </a:spcAft>
              <a:buFont typeface="Wingdings" pitchFamily="2" charset="2"/>
              <a:buNone/>
              <a:tabLst/>
              <a:defRPr lang="en-US" sz="1467" b="0" i="0" smtClean="0">
                <a:effectLst/>
              </a:defRPr>
            </a:lvl1pPr>
            <a:lvl2pPr marL="609570" indent="0">
              <a:buNone/>
              <a:defRPr/>
            </a:lvl2pPr>
            <a:lvl3pPr marL="1219140" indent="0">
              <a:buNone/>
              <a:defRPr/>
            </a:lvl3pPr>
            <a:lvl4pPr marL="1828709" indent="0">
              <a:buNone/>
              <a:defRPr/>
            </a:lvl4pPr>
            <a:lvl5pPr marL="2438278" indent="0">
              <a:buNone/>
              <a:defRPr/>
            </a:lvl5pPr>
          </a:lstStyle>
          <a:p>
            <a:pPr lvl="0"/>
            <a:r>
              <a:rPr lang="en-US"/>
              <a:t>Lorem ipsum dolor sit amet, consectetur adipiscing elit. Incididunt ut labore et dolore magna. Quis nostrud exercitation ullamco.</a:t>
            </a:r>
          </a:p>
        </p:txBody>
      </p:sp>
      <p:sp>
        <p:nvSpPr>
          <p:cNvPr id="22" name="Content Placeholder 3">
            <a:extLst>
              <a:ext uri="{FF2B5EF4-FFF2-40B4-BE49-F238E27FC236}">
                <a16:creationId xmlns:a16="http://schemas.microsoft.com/office/drawing/2014/main" id="{DE144102-0AFD-3D40-87D7-0BC68587583E}"/>
              </a:ext>
            </a:extLst>
          </p:cNvPr>
          <p:cNvSpPr>
            <a:spLocks noGrp="1"/>
          </p:cNvSpPr>
          <p:nvPr>
            <p:ph sz="quarter" idx="11" hasCustomPrompt="1"/>
          </p:nvPr>
        </p:nvSpPr>
        <p:spPr>
          <a:xfrm>
            <a:off x="853441" y="6435027"/>
            <a:ext cx="4187993" cy="233397"/>
          </a:xfrm>
          <a:prstGeom prst="rect">
            <a:avLst/>
          </a:prstGeom>
        </p:spPr>
        <p:txBody>
          <a:bodyPr anchor="b">
            <a:spAutoFit/>
          </a:bodyPr>
          <a:lstStyle>
            <a:lvl1pPr marL="0" indent="0">
              <a:lnSpc>
                <a:spcPts val="1067"/>
              </a:lnSpc>
              <a:spcBef>
                <a:spcPts val="0"/>
              </a:spcBef>
              <a:spcAft>
                <a:spcPts val="267"/>
              </a:spcAft>
              <a:buNone/>
              <a:defRPr sz="1067">
                <a:solidFill>
                  <a:schemeClr val="tx1">
                    <a:lumMod val="90000"/>
                    <a:lumOff val="10000"/>
                  </a:schemeClr>
                </a:solidFill>
              </a:defRPr>
            </a:lvl1pPr>
            <a:lvl2pPr marL="609570" indent="0">
              <a:buNone/>
              <a:defRPr sz="1467"/>
            </a:lvl2pPr>
            <a:lvl3pPr marL="1219140" indent="0">
              <a:buNone/>
              <a:defRPr sz="1400"/>
            </a:lvl3pPr>
            <a:lvl4pPr marL="1828709" indent="0">
              <a:buNone/>
              <a:defRPr sz="1333"/>
            </a:lvl4pPr>
            <a:lvl5pPr marL="2438278" indent="0">
              <a:buNone/>
              <a:defRPr sz="1333"/>
            </a:lvl5pPr>
          </a:lstStyle>
          <a:p>
            <a:pPr lvl="0"/>
            <a:r>
              <a:rPr lang="en-US"/>
              <a:t>Click to insert disclosures</a:t>
            </a:r>
          </a:p>
        </p:txBody>
      </p:sp>
      <p:sp>
        <p:nvSpPr>
          <p:cNvPr id="23" name="Text Placeholder 4">
            <a:extLst>
              <a:ext uri="{FF2B5EF4-FFF2-40B4-BE49-F238E27FC236}">
                <a16:creationId xmlns:a16="http://schemas.microsoft.com/office/drawing/2014/main" id="{5507AA1B-F987-5341-8177-6DCC02206327}"/>
              </a:ext>
            </a:extLst>
          </p:cNvPr>
          <p:cNvSpPr>
            <a:spLocks noGrp="1"/>
          </p:cNvSpPr>
          <p:nvPr>
            <p:ph type="body" sz="quarter" idx="12" hasCustomPrompt="1"/>
          </p:nvPr>
        </p:nvSpPr>
        <p:spPr>
          <a:xfrm>
            <a:off x="1075141" y="4452847"/>
            <a:ext cx="1358131" cy="771751"/>
          </a:xfrm>
          <a:prstGeom prst="rect">
            <a:avLst/>
          </a:prstGeom>
        </p:spPr>
        <p:txBody>
          <a:bodyPr>
            <a:spAutoFit/>
          </a:bodyPr>
          <a:lstStyle>
            <a:lvl1pPr marL="0" indent="0" algn="ctr">
              <a:buNone/>
              <a:defRPr sz="4267">
                <a:solidFill>
                  <a:schemeClr val="accent1"/>
                </a:solidFill>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20%</a:t>
            </a:r>
          </a:p>
        </p:txBody>
      </p:sp>
      <p:sp>
        <p:nvSpPr>
          <p:cNvPr id="25" name="Text Placeholder 2">
            <a:extLst>
              <a:ext uri="{FF2B5EF4-FFF2-40B4-BE49-F238E27FC236}">
                <a16:creationId xmlns:a16="http://schemas.microsoft.com/office/drawing/2014/main" id="{F49C811C-6E73-2B4A-A935-FBE5605AB2AE}"/>
              </a:ext>
            </a:extLst>
          </p:cNvPr>
          <p:cNvSpPr>
            <a:spLocks noGrp="1"/>
          </p:cNvSpPr>
          <p:nvPr>
            <p:ph type="body" sz="quarter" idx="48" hasCustomPrompt="1"/>
          </p:nvPr>
        </p:nvSpPr>
        <p:spPr>
          <a:xfrm>
            <a:off x="807653" y="5157474"/>
            <a:ext cx="1893107" cy="911211"/>
          </a:xfrm>
          <a:prstGeom prst="rect">
            <a:avLst/>
          </a:prstGeom>
        </p:spPr>
        <p:txBody>
          <a:bodyPr>
            <a:spAutoFit/>
          </a:bodyPr>
          <a:lstStyle>
            <a:lvl1pPr marL="0" indent="0" algn="ctr">
              <a:lnSpc>
                <a:spcPct val="125000"/>
              </a:lnSpc>
              <a:spcBef>
                <a:spcPts val="0"/>
              </a:spcBef>
              <a:spcAft>
                <a:spcPts val="1600"/>
              </a:spcAft>
              <a:buFont typeface="Wingdings" pitchFamily="2" charset="2"/>
              <a:buNone/>
              <a:tabLst/>
              <a:defRPr lang="en-US" sz="1467" b="0" i="0" smtClean="0">
                <a:effectLst/>
              </a:defRPr>
            </a:lvl1pPr>
            <a:lvl2pPr marL="609570" indent="0">
              <a:buNone/>
              <a:defRPr/>
            </a:lvl2pPr>
            <a:lvl3pPr marL="1219140" indent="0">
              <a:buNone/>
              <a:defRPr/>
            </a:lvl3pPr>
            <a:lvl4pPr marL="1828709" indent="0">
              <a:buNone/>
              <a:defRPr/>
            </a:lvl4pPr>
            <a:lvl5pPr marL="2438278" indent="0">
              <a:buNone/>
              <a:defRPr/>
            </a:lvl5pPr>
          </a:lstStyle>
          <a:p>
            <a:pPr lvl="0"/>
            <a:r>
              <a:rPr lang="en-US"/>
              <a:t>Lorem ipsum dolor sit </a:t>
            </a:r>
            <a:r>
              <a:rPr lang="en-US" err="1"/>
              <a:t>amet</a:t>
            </a:r>
            <a:r>
              <a:rPr lang="en-US"/>
              <a:t>, </a:t>
            </a:r>
            <a:r>
              <a:rPr lang="en-US" err="1"/>
              <a:t>consectetur</a:t>
            </a:r>
            <a:r>
              <a:rPr lang="en-US"/>
              <a:t>.</a:t>
            </a:r>
          </a:p>
        </p:txBody>
      </p:sp>
      <p:sp>
        <p:nvSpPr>
          <p:cNvPr id="26" name="Text Placeholder 4">
            <a:extLst>
              <a:ext uri="{FF2B5EF4-FFF2-40B4-BE49-F238E27FC236}">
                <a16:creationId xmlns:a16="http://schemas.microsoft.com/office/drawing/2014/main" id="{3FF8063A-EB8B-2643-AFA3-81EBD511544D}"/>
              </a:ext>
            </a:extLst>
          </p:cNvPr>
          <p:cNvSpPr>
            <a:spLocks noGrp="1"/>
          </p:cNvSpPr>
          <p:nvPr>
            <p:ph type="body" sz="quarter" idx="49" hasCustomPrompt="1"/>
          </p:nvPr>
        </p:nvSpPr>
        <p:spPr>
          <a:xfrm>
            <a:off x="3683304" y="4452847"/>
            <a:ext cx="1358131" cy="771751"/>
          </a:xfrm>
          <a:prstGeom prst="rect">
            <a:avLst/>
          </a:prstGeom>
        </p:spPr>
        <p:txBody>
          <a:bodyPr>
            <a:spAutoFit/>
          </a:bodyPr>
          <a:lstStyle>
            <a:lvl1pPr marL="0" indent="0" algn="ctr">
              <a:buNone/>
              <a:defRPr sz="4267">
                <a:solidFill>
                  <a:schemeClr val="accent1"/>
                </a:solidFill>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20%</a:t>
            </a:r>
          </a:p>
        </p:txBody>
      </p:sp>
      <p:sp>
        <p:nvSpPr>
          <p:cNvPr id="27" name="Text Placeholder 2">
            <a:extLst>
              <a:ext uri="{FF2B5EF4-FFF2-40B4-BE49-F238E27FC236}">
                <a16:creationId xmlns:a16="http://schemas.microsoft.com/office/drawing/2014/main" id="{C33B0F9D-26C5-4042-BD8A-3B7D7FD7E9F1}"/>
              </a:ext>
            </a:extLst>
          </p:cNvPr>
          <p:cNvSpPr>
            <a:spLocks noGrp="1"/>
          </p:cNvSpPr>
          <p:nvPr>
            <p:ph type="body" sz="quarter" idx="50" hasCustomPrompt="1"/>
          </p:nvPr>
        </p:nvSpPr>
        <p:spPr>
          <a:xfrm>
            <a:off x="3415816" y="5157474"/>
            <a:ext cx="1893107" cy="911211"/>
          </a:xfrm>
          <a:prstGeom prst="rect">
            <a:avLst/>
          </a:prstGeom>
        </p:spPr>
        <p:txBody>
          <a:bodyPr>
            <a:spAutoFit/>
          </a:bodyPr>
          <a:lstStyle>
            <a:lvl1pPr marL="0" indent="0" algn="ctr">
              <a:lnSpc>
                <a:spcPct val="125000"/>
              </a:lnSpc>
              <a:spcBef>
                <a:spcPts val="0"/>
              </a:spcBef>
              <a:spcAft>
                <a:spcPts val="1600"/>
              </a:spcAft>
              <a:buFont typeface="Wingdings" pitchFamily="2" charset="2"/>
              <a:buNone/>
              <a:tabLst/>
              <a:defRPr lang="en-US" sz="1467" b="0" i="0" smtClean="0">
                <a:effectLst/>
              </a:defRPr>
            </a:lvl1pPr>
            <a:lvl2pPr marL="609570" indent="0">
              <a:buNone/>
              <a:defRPr/>
            </a:lvl2pPr>
            <a:lvl3pPr marL="1219140" indent="0">
              <a:buNone/>
              <a:defRPr/>
            </a:lvl3pPr>
            <a:lvl4pPr marL="1828709" indent="0">
              <a:buNone/>
              <a:defRPr/>
            </a:lvl4pPr>
            <a:lvl5pPr marL="2438278" indent="0">
              <a:buNone/>
              <a:defRPr/>
            </a:lvl5pPr>
          </a:lstStyle>
          <a:p>
            <a:pPr lvl="0"/>
            <a:r>
              <a:rPr lang="en-US"/>
              <a:t>Lorem ipsum dolor sit amet, consectetur.</a:t>
            </a:r>
          </a:p>
        </p:txBody>
      </p:sp>
      <p:sp>
        <p:nvSpPr>
          <p:cNvPr id="29" name="Text Placeholder 4">
            <a:extLst>
              <a:ext uri="{FF2B5EF4-FFF2-40B4-BE49-F238E27FC236}">
                <a16:creationId xmlns:a16="http://schemas.microsoft.com/office/drawing/2014/main" id="{82194906-54BE-FC42-A576-EE1D4629F29D}"/>
              </a:ext>
            </a:extLst>
          </p:cNvPr>
          <p:cNvSpPr>
            <a:spLocks noGrp="1"/>
          </p:cNvSpPr>
          <p:nvPr>
            <p:ph type="body" sz="quarter" idx="51" hasCustomPrompt="1"/>
          </p:nvPr>
        </p:nvSpPr>
        <p:spPr>
          <a:xfrm>
            <a:off x="6214301" y="4452847"/>
            <a:ext cx="1358131" cy="771751"/>
          </a:xfrm>
          <a:prstGeom prst="rect">
            <a:avLst/>
          </a:prstGeom>
        </p:spPr>
        <p:txBody>
          <a:bodyPr>
            <a:spAutoFit/>
          </a:bodyPr>
          <a:lstStyle>
            <a:lvl1pPr marL="0" indent="0" algn="ctr">
              <a:buNone/>
              <a:defRPr sz="4267">
                <a:solidFill>
                  <a:schemeClr val="accent1"/>
                </a:solidFill>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20%</a:t>
            </a:r>
          </a:p>
        </p:txBody>
      </p:sp>
      <p:sp>
        <p:nvSpPr>
          <p:cNvPr id="35" name="Text Placeholder 2">
            <a:extLst>
              <a:ext uri="{FF2B5EF4-FFF2-40B4-BE49-F238E27FC236}">
                <a16:creationId xmlns:a16="http://schemas.microsoft.com/office/drawing/2014/main" id="{BFBD968C-9DD4-0340-AF9A-731CFE1190B0}"/>
              </a:ext>
            </a:extLst>
          </p:cNvPr>
          <p:cNvSpPr>
            <a:spLocks noGrp="1"/>
          </p:cNvSpPr>
          <p:nvPr>
            <p:ph type="body" sz="quarter" idx="52" hasCustomPrompt="1"/>
          </p:nvPr>
        </p:nvSpPr>
        <p:spPr>
          <a:xfrm>
            <a:off x="5946813" y="5157474"/>
            <a:ext cx="1893107" cy="911211"/>
          </a:xfrm>
          <a:prstGeom prst="rect">
            <a:avLst/>
          </a:prstGeom>
        </p:spPr>
        <p:txBody>
          <a:bodyPr>
            <a:spAutoFit/>
          </a:bodyPr>
          <a:lstStyle>
            <a:lvl1pPr marL="0" indent="0" algn="ctr">
              <a:lnSpc>
                <a:spcPct val="125000"/>
              </a:lnSpc>
              <a:spcBef>
                <a:spcPts val="0"/>
              </a:spcBef>
              <a:spcAft>
                <a:spcPts val="1600"/>
              </a:spcAft>
              <a:buFont typeface="Wingdings" pitchFamily="2" charset="2"/>
              <a:buNone/>
              <a:tabLst/>
              <a:defRPr lang="en-US" sz="1467" b="0" i="0" smtClean="0">
                <a:effectLst/>
              </a:defRPr>
            </a:lvl1pPr>
            <a:lvl2pPr marL="609570" indent="0">
              <a:buNone/>
              <a:defRPr/>
            </a:lvl2pPr>
            <a:lvl3pPr marL="1219140" indent="0">
              <a:buNone/>
              <a:defRPr/>
            </a:lvl3pPr>
            <a:lvl4pPr marL="1828709" indent="0">
              <a:buNone/>
              <a:defRPr/>
            </a:lvl4pPr>
            <a:lvl5pPr marL="2438278" indent="0">
              <a:buNone/>
              <a:defRPr/>
            </a:lvl5pPr>
          </a:lstStyle>
          <a:p>
            <a:pPr lvl="0"/>
            <a:r>
              <a:rPr lang="en-US"/>
              <a:t>Lorem ipsum dolor sit </a:t>
            </a:r>
            <a:r>
              <a:rPr lang="en-US" err="1"/>
              <a:t>amet</a:t>
            </a:r>
            <a:r>
              <a:rPr lang="en-US"/>
              <a:t>, </a:t>
            </a:r>
            <a:r>
              <a:rPr lang="en-US" err="1"/>
              <a:t>consectetur</a:t>
            </a:r>
            <a:r>
              <a:rPr lang="en-US"/>
              <a:t>.</a:t>
            </a:r>
          </a:p>
        </p:txBody>
      </p:sp>
      <p:sp>
        <p:nvSpPr>
          <p:cNvPr id="36" name="Slide Number Placeholder 5">
            <a:extLst>
              <a:ext uri="{FF2B5EF4-FFF2-40B4-BE49-F238E27FC236}">
                <a16:creationId xmlns:a16="http://schemas.microsoft.com/office/drawing/2014/main" id="{63438CFD-138E-524A-BF0C-980E737AAE55}"/>
              </a:ext>
            </a:extLst>
          </p:cNvPr>
          <p:cNvSpPr txBox="1">
            <a:spLocks/>
          </p:cNvSpPr>
          <p:nvPr userDrawn="1"/>
        </p:nvSpPr>
        <p:spPr>
          <a:xfrm>
            <a:off x="11690436" y="6429616"/>
            <a:ext cx="500097" cy="365125"/>
          </a:xfrm>
          <a:prstGeom prst="rect">
            <a:avLst/>
          </a:prstGeom>
        </p:spPr>
        <p:txBody>
          <a:bodyPr vert="horz" lIns="121920" tIns="60960" rIns="121920" bIns="60960" rtlCol="0" anchor="ctr">
            <a:noAutofit/>
          </a:bodyPr>
          <a:lstStyle>
            <a:defPPr>
              <a:defRPr lang="en-US"/>
            </a:defPPr>
            <a:lvl1pPr marL="0" algn="l" defTabSz="457200" rtl="0" eaLnBrk="1" latinLnBrk="0" hangingPunct="1">
              <a:defRPr sz="900" b="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9DB2B9AF-7C7A-ED4B-8B47-5EFC4C7403E8}" type="slidenum">
              <a:rPr lang="en-US" sz="1200" b="0" i="0" smtClean="0">
                <a:solidFill>
                  <a:schemeClr val="tx1">
                    <a:lumMod val="90000"/>
                    <a:lumOff val="10000"/>
                  </a:schemeClr>
                </a:solidFill>
                <a:latin typeface="Arial" panose="020B0604020202020204" pitchFamily="34" charset="0"/>
              </a:rPr>
              <a:pPr/>
              <a:t>‹#›</a:t>
            </a:fld>
            <a:endParaRPr lang="en-US" sz="1200" b="0" i="0" dirty="0">
              <a:solidFill>
                <a:schemeClr val="tx1">
                  <a:lumMod val="90000"/>
                  <a:lumOff val="10000"/>
                </a:schemeClr>
              </a:solidFill>
              <a:latin typeface="Arial" panose="020B0604020202020204" pitchFamily="34" charset="0"/>
            </a:endParaRPr>
          </a:p>
        </p:txBody>
      </p:sp>
      <p:cxnSp>
        <p:nvCxnSpPr>
          <p:cNvPr id="39" name="Straight Connector 38">
            <a:extLst>
              <a:ext uri="{FF2B5EF4-FFF2-40B4-BE49-F238E27FC236}">
                <a16:creationId xmlns:a16="http://schemas.microsoft.com/office/drawing/2014/main" id="{C6F95BED-C295-5340-94D9-DFBC0ECF3834}"/>
              </a:ext>
            </a:extLst>
          </p:cNvPr>
          <p:cNvCxnSpPr>
            <a:cxnSpLocks/>
          </p:cNvCxnSpPr>
          <p:nvPr userDrawn="1"/>
        </p:nvCxnSpPr>
        <p:spPr>
          <a:xfrm>
            <a:off x="11732300" y="6532175"/>
            <a:ext cx="0" cy="136253"/>
          </a:xfrm>
          <a:prstGeom prst="line">
            <a:avLst/>
          </a:prstGeom>
          <a:ln w="12700">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637557881"/>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SECTION BREAK - Image">
    <p:spTree>
      <p:nvGrpSpPr>
        <p:cNvPr id="1" name=""/>
        <p:cNvGrpSpPr/>
        <p:nvPr/>
      </p:nvGrpSpPr>
      <p:grpSpPr>
        <a:xfrm>
          <a:off x="0" y="0"/>
          <a:ext cx="0" cy="0"/>
          <a:chOff x="0" y="0"/>
          <a:chExt cx="0" cy="0"/>
        </a:xfrm>
      </p:grpSpPr>
      <p:sp>
        <p:nvSpPr>
          <p:cNvPr id="36" name="Picture Placeholder 2">
            <a:extLst>
              <a:ext uri="{FF2B5EF4-FFF2-40B4-BE49-F238E27FC236}">
                <a16:creationId xmlns:a16="http://schemas.microsoft.com/office/drawing/2014/main" id="{66FDE2DF-C82C-1E4A-AE78-126FF3CE407A}"/>
              </a:ext>
            </a:extLst>
          </p:cNvPr>
          <p:cNvSpPr>
            <a:spLocks noGrp="1"/>
          </p:cNvSpPr>
          <p:nvPr>
            <p:ph type="pic" idx="15" hasCustomPrompt="1"/>
          </p:nvPr>
        </p:nvSpPr>
        <p:spPr>
          <a:xfrm>
            <a:off x="2832849" y="-3"/>
            <a:ext cx="9359153" cy="6866768"/>
          </a:xfrm>
          <a:prstGeom prst="rect">
            <a:avLst/>
          </a:prstGeom>
          <a:solidFill>
            <a:schemeClr val="bg2"/>
          </a:solidFill>
        </p:spPr>
        <p:txBody>
          <a:bodyPr anchor="ctr">
            <a:noAutofit/>
          </a:bodyPr>
          <a:lstStyle>
            <a:lvl1pPr marL="0" indent="0" algn="ctr">
              <a:buNone/>
              <a:defRPr sz="1867">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dirty="0"/>
              <a:t>Insert picture</a:t>
            </a:r>
          </a:p>
        </p:txBody>
      </p:sp>
      <p:sp>
        <p:nvSpPr>
          <p:cNvPr id="24" name="SmartArt Placeholder 5">
            <a:extLst>
              <a:ext uri="{FF2B5EF4-FFF2-40B4-BE49-F238E27FC236}">
                <a16:creationId xmlns:a16="http://schemas.microsoft.com/office/drawing/2014/main" id="{ED37D25B-AC7A-4B47-9F2E-0C8B9763FF56}"/>
              </a:ext>
            </a:extLst>
          </p:cNvPr>
          <p:cNvSpPr>
            <a:spLocks noGrp="1"/>
          </p:cNvSpPr>
          <p:nvPr>
            <p:ph type="dgm" sz="quarter" idx="47"/>
          </p:nvPr>
        </p:nvSpPr>
        <p:spPr>
          <a:xfrm>
            <a:off x="853442" y="3836896"/>
            <a:ext cx="7748497" cy="2365771"/>
          </a:xfrm>
          <a:prstGeom prst="rect">
            <a:avLst/>
          </a:prstGeom>
          <a:solidFill>
            <a:schemeClr val="bg1"/>
          </a:solidFill>
        </p:spPr>
        <p:txBody>
          <a:bodyPr>
            <a:noAutofit/>
          </a:bodyPr>
          <a:lstStyle>
            <a:lvl1pPr>
              <a:defRPr>
                <a:noFill/>
                <a:latin typeface="Neue Haas Grotesk Text Pro" panose="020B0504020202020204" pitchFamily="34" charset="0"/>
              </a:defRPr>
            </a:lvl1pPr>
          </a:lstStyle>
          <a:p>
            <a:endParaRPr lang="en-US" dirty="0"/>
          </a:p>
        </p:txBody>
      </p:sp>
      <p:sp>
        <p:nvSpPr>
          <p:cNvPr id="37" name="Slide Number Placeholder 5">
            <a:extLst>
              <a:ext uri="{FF2B5EF4-FFF2-40B4-BE49-F238E27FC236}">
                <a16:creationId xmlns:a16="http://schemas.microsoft.com/office/drawing/2014/main" id="{FEE063B5-DB2A-E546-8374-14508A9C5083}"/>
              </a:ext>
            </a:extLst>
          </p:cNvPr>
          <p:cNvSpPr txBox="1">
            <a:spLocks/>
          </p:cNvSpPr>
          <p:nvPr userDrawn="1"/>
        </p:nvSpPr>
        <p:spPr>
          <a:xfrm>
            <a:off x="11690436" y="6429616"/>
            <a:ext cx="500097" cy="365125"/>
          </a:xfrm>
          <a:prstGeom prst="rect">
            <a:avLst/>
          </a:prstGeom>
        </p:spPr>
        <p:txBody>
          <a:bodyPr vert="horz" lIns="121920" tIns="60960" rIns="121920" bIns="60960" rtlCol="0" anchor="ctr">
            <a:noAutofit/>
          </a:bodyPr>
          <a:lstStyle>
            <a:defPPr>
              <a:defRPr lang="en-US"/>
            </a:defPPr>
            <a:lvl1pPr marL="0" algn="l" defTabSz="457200" rtl="0" eaLnBrk="1" latinLnBrk="0" hangingPunct="1">
              <a:defRPr sz="900" b="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en-US" sz="1200" b="0" i="0" dirty="0">
              <a:solidFill>
                <a:schemeClr val="tx1">
                  <a:lumMod val="90000"/>
                  <a:lumOff val="10000"/>
                </a:schemeClr>
              </a:solidFill>
              <a:latin typeface="Neue Haas Grotesk Text Pro" panose="020B0504020202020204" pitchFamily="34" charset="0"/>
            </a:endParaRPr>
          </a:p>
        </p:txBody>
      </p:sp>
      <p:sp>
        <p:nvSpPr>
          <p:cNvPr id="21" name="Title 1">
            <a:extLst>
              <a:ext uri="{FF2B5EF4-FFF2-40B4-BE49-F238E27FC236}">
                <a16:creationId xmlns:a16="http://schemas.microsoft.com/office/drawing/2014/main" id="{5677933D-F9CB-3A49-B6C8-0B4209233CF0}"/>
              </a:ext>
            </a:extLst>
          </p:cNvPr>
          <p:cNvSpPr>
            <a:spLocks noGrp="1"/>
          </p:cNvSpPr>
          <p:nvPr>
            <p:ph type="title" hasCustomPrompt="1"/>
          </p:nvPr>
        </p:nvSpPr>
        <p:spPr>
          <a:xfrm>
            <a:off x="853441" y="4274190"/>
            <a:ext cx="6620787" cy="1455324"/>
          </a:xfrm>
          <a:prstGeom prst="rect">
            <a:avLst/>
          </a:prstGeom>
        </p:spPr>
        <p:txBody>
          <a:bodyPr wrap="square" lIns="0" rIns="0" anchor="ctr" anchorCtr="0">
            <a:spAutoFit/>
          </a:bodyPr>
          <a:lstStyle>
            <a:lvl1pPr algn="l">
              <a:lnSpc>
                <a:spcPct val="110000"/>
              </a:lnSpc>
              <a:defRPr sz="4267" b="1" cap="none" baseline="0">
                <a:solidFill>
                  <a:schemeClr val="tx2"/>
                </a:solidFill>
                <a:latin typeface="Neue Haas Grotesk Text Pro" panose="020B0504020202020204" pitchFamily="34" charset="0"/>
              </a:defRPr>
            </a:lvl1pPr>
          </a:lstStyle>
          <a:p>
            <a:r>
              <a:rPr lang="en-US"/>
              <a:t>Click to add section break title here</a:t>
            </a:r>
          </a:p>
        </p:txBody>
      </p:sp>
      <p:sp>
        <p:nvSpPr>
          <p:cNvPr id="131" name="SmartArt Placeholder 5">
            <a:extLst>
              <a:ext uri="{FF2B5EF4-FFF2-40B4-BE49-F238E27FC236}">
                <a16:creationId xmlns:a16="http://schemas.microsoft.com/office/drawing/2014/main" id="{6EE76B8B-5FD9-CD45-8428-358A27D61BF0}"/>
              </a:ext>
            </a:extLst>
          </p:cNvPr>
          <p:cNvSpPr>
            <a:spLocks noGrp="1"/>
          </p:cNvSpPr>
          <p:nvPr>
            <p:ph type="dgm" sz="quarter" idx="27"/>
          </p:nvPr>
        </p:nvSpPr>
        <p:spPr>
          <a:xfrm>
            <a:off x="8601937" y="3836896"/>
            <a:ext cx="118099" cy="2365771"/>
          </a:xfrm>
          <a:prstGeom prst="rect">
            <a:avLst/>
          </a:prstGeom>
          <a:solidFill>
            <a:srgbClr val="4E2883"/>
          </a:solidFill>
        </p:spPr>
        <p:txBody>
          <a:bodyPr>
            <a:noAutofit/>
          </a:bodyPr>
          <a:lstStyle>
            <a:lvl1pPr>
              <a:defRPr>
                <a:noFill/>
                <a:latin typeface="Neue Haas Grotesk Text Pro" panose="020B0504020202020204" pitchFamily="34" charset="0"/>
              </a:defRPr>
            </a:lvl1pPr>
          </a:lstStyle>
          <a:p>
            <a:endParaRPr lang="en-US" dirty="0"/>
          </a:p>
        </p:txBody>
      </p:sp>
    </p:spTree>
    <p:extLst>
      <p:ext uri="{BB962C8B-B14F-4D97-AF65-F5344CB8AC3E}">
        <p14:creationId xmlns:p14="http://schemas.microsoft.com/office/powerpoint/2010/main" val="624107426"/>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SECTION BREAK - Number">
    <p:spTree>
      <p:nvGrpSpPr>
        <p:cNvPr id="1" name=""/>
        <p:cNvGrpSpPr/>
        <p:nvPr/>
      </p:nvGrpSpPr>
      <p:grpSpPr>
        <a:xfrm>
          <a:off x="0" y="0"/>
          <a:ext cx="0" cy="0"/>
          <a:chOff x="0" y="0"/>
          <a:chExt cx="0" cy="0"/>
        </a:xfrm>
      </p:grpSpPr>
      <p:sp>
        <p:nvSpPr>
          <p:cNvPr id="14" name="SmartArt Placeholder 2">
            <a:extLst>
              <a:ext uri="{FF2B5EF4-FFF2-40B4-BE49-F238E27FC236}">
                <a16:creationId xmlns:a16="http://schemas.microsoft.com/office/drawing/2014/main" id="{45F10A35-4106-E640-AC0A-43A3690BB261}"/>
              </a:ext>
            </a:extLst>
          </p:cNvPr>
          <p:cNvSpPr>
            <a:spLocks noGrp="1"/>
          </p:cNvSpPr>
          <p:nvPr>
            <p:ph type="dgm" sz="quarter" idx="26"/>
          </p:nvPr>
        </p:nvSpPr>
        <p:spPr>
          <a:xfrm>
            <a:off x="2832847" y="-3648"/>
            <a:ext cx="9357684" cy="6866768"/>
          </a:xfrm>
          <a:prstGeom prst="rect">
            <a:avLst/>
          </a:prstGeom>
          <a:solidFill>
            <a:schemeClr val="bg2"/>
          </a:solidFill>
        </p:spPr>
        <p:txBody>
          <a:bodyPr>
            <a:noAutofit/>
          </a:bodyPr>
          <a:lstStyle>
            <a:lvl1pPr>
              <a:defRPr>
                <a:noFill/>
                <a:latin typeface="Neue Haas Grotesk Text Pro" panose="020B0504020202020204" pitchFamily="34" charset="0"/>
              </a:defRPr>
            </a:lvl1pPr>
          </a:lstStyle>
          <a:p>
            <a:endParaRPr lang="en-US" dirty="0"/>
          </a:p>
        </p:txBody>
      </p:sp>
      <p:sp>
        <p:nvSpPr>
          <p:cNvPr id="24" name="SmartArt Placeholder 5">
            <a:extLst>
              <a:ext uri="{FF2B5EF4-FFF2-40B4-BE49-F238E27FC236}">
                <a16:creationId xmlns:a16="http://schemas.microsoft.com/office/drawing/2014/main" id="{ED37D25B-AC7A-4B47-9F2E-0C8B9763FF56}"/>
              </a:ext>
            </a:extLst>
          </p:cNvPr>
          <p:cNvSpPr>
            <a:spLocks noGrp="1"/>
          </p:cNvSpPr>
          <p:nvPr>
            <p:ph type="dgm" sz="quarter" idx="47"/>
          </p:nvPr>
        </p:nvSpPr>
        <p:spPr>
          <a:xfrm>
            <a:off x="2221753" y="3836896"/>
            <a:ext cx="7748497" cy="2365771"/>
          </a:xfrm>
          <a:prstGeom prst="rect">
            <a:avLst/>
          </a:prstGeom>
          <a:solidFill>
            <a:schemeClr val="bg1"/>
          </a:solidFill>
        </p:spPr>
        <p:txBody>
          <a:bodyPr>
            <a:noAutofit/>
          </a:bodyPr>
          <a:lstStyle>
            <a:lvl1pPr>
              <a:defRPr>
                <a:noFill/>
                <a:latin typeface="Neue Haas Grotesk Text Pro" panose="020B0504020202020204" pitchFamily="34" charset="0"/>
              </a:defRPr>
            </a:lvl1pPr>
          </a:lstStyle>
          <a:p>
            <a:endParaRPr lang="en-US" dirty="0"/>
          </a:p>
        </p:txBody>
      </p:sp>
      <p:sp>
        <p:nvSpPr>
          <p:cNvPr id="37" name="Slide Number Placeholder 5">
            <a:extLst>
              <a:ext uri="{FF2B5EF4-FFF2-40B4-BE49-F238E27FC236}">
                <a16:creationId xmlns:a16="http://schemas.microsoft.com/office/drawing/2014/main" id="{FEE063B5-DB2A-E546-8374-14508A9C5083}"/>
              </a:ext>
            </a:extLst>
          </p:cNvPr>
          <p:cNvSpPr txBox="1">
            <a:spLocks/>
          </p:cNvSpPr>
          <p:nvPr userDrawn="1"/>
        </p:nvSpPr>
        <p:spPr>
          <a:xfrm>
            <a:off x="11690436" y="6429616"/>
            <a:ext cx="500097" cy="365125"/>
          </a:xfrm>
          <a:prstGeom prst="rect">
            <a:avLst/>
          </a:prstGeom>
        </p:spPr>
        <p:txBody>
          <a:bodyPr vert="horz" lIns="121920" tIns="60960" rIns="121920" bIns="60960" rtlCol="0" anchor="ctr">
            <a:noAutofit/>
          </a:bodyPr>
          <a:lstStyle>
            <a:defPPr>
              <a:defRPr lang="en-US"/>
            </a:defPPr>
            <a:lvl1pPr marL="0" algn="l" defTabSz="457200" rtl="0" eaLnBrk="1" latinLnBrk="0" hangingPunct="1">
              <a:defRPr sz="900" b="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en-US" sz="1200" b="0" i="0" dirty="0">
              <a:solidFill>
                <a:schemeClr val="tx1">
                  <a:lumMod val="90000"/>
                  <a:lumOff val="10000"/>
                </a:schemeClr>
              </a:solidFill>
              <a:latin typeface="Neue Haas Grotesk Text Pro" panose="020B0504020202020204" pitchFamily="34" charset="0"/>
            </a:endParaRPr>
          </a:p>
        </p:txBody>
      </p:sp>
      <p:sp>
        <p:nvSpPr>
          <p:cNvPr id="21" name="Title 1">
            <a:extLst>
              <a:ext uri="{FF2B5EF4-FFF2-40B4-BE49-F238E27FC236}">
                <a16:creationId xmlns:a16="http://schemas.microsoft.com/office/drawing/2014/main" id="{5677933D-F9CB-3A49-B6C8-0B4209233CF0}"/>
              </a:ext>
            </a:extLst>
          </p:cNvPr>
          <p:cNvSpPr>
            <a:spLocks noGrp="1"/>
          </p:cNvSpPr>
          <p:nvPr>
            <p:ph type="title" hasCustomPrompt="1"/>
          </p:nvPr>
        </p:nvSpPr>
        <p:spPr>
          <a:xfrm>
            <a:off x="853441" y="4274190"/>
            <a:ext cx="8505715" cy="1455324"/>
          </a:xfrm>
          <a:prstGeom prst="rect">
            <a:avLst/>
          </a:prstGeom>
        </p:spPr>
        <p:txBody>
          <a:bodyPr wrap="square" lIns="0" rIns="0" anchor="ctr" anchorCtr="0">
            <a:spAutoFit/>
          </a:bodyPr>
          <a:lstStyle>
            <a:lvl1pPr algn="l">
              <a:lnSpc>
                <a:spcPct val="110000"/>
              </a:lnSpc>
              <a:defRPr sz="4267" b="1" cap="none" baseline="0">
                <a:solidFill>
                  <a:schemeClr val="tx2"/>
                </a:solidFill>
                <a:latin typeface="Neue Haas Grotesk Text Pro" panose="020B0504020202020204" pitchFamily="34" charset="0"/>
              </a:defRPr>
            </a:lvl1pPr>
          </a:lstStyle>
          <a:p>
            <a:r>
              <a:rPr lang="en-US"/>
              <a:t>Click to add section break title here for your presentation</a:t>
            </a:r>
          </a:p>
        </p:txBody>
      </p:sp>
      <p:sp>
        <p:nvSpPr>
          <p:cNvPr id="131" name="SmartArt Placeholder 5">
            <a:extLst>
              <a:ext uri="{FF2B5EF4-FFF2-40B4-BE49-F238E27FC236}">
                <a16:creationId xmlns:a16="http://schemas.microsoft.com/office/drawing/2014/main" id="{6EE76B8B-5FD9-CD45-8428-358A27D61BF0}"/>
              </a:ext>
            </a:extLst>
          </p:cNvPr>
          <p:cNvSpPr>
            <a:spLocks noGrp="1"/>
          </p:cNvSpPr>
          <p:nvPr>
            <p:ph type="dgm" sz="quarter" idx="27"/>
          </p:nvPr>
        </p:nvSpPr>
        <p:spPr>
          <a:xfrm>
            <a:off x="9970249" y="3836896"/>
            <a:ext cx="118099" cy="2365771"/>
          </a:xfrm>
          <a:prstGeom prst="rect">
            <a:avLst/>
          </a:prstGeom>
          <a:solidFill>
            <a:srgbClr val="4E2883"/>
          </a:solidFill>
        </p:spPr>
        <p:txBody>
          <a:bodyPr>
            <a:noAutofit/>
          </a:bodyPr>
          <a:lstStyle>
            <a:lvl1pPr>
              <a:defRPr>
                <a:noFill/>
                <a:latin typeface="Neue Haas Grotesk Text Pro" panose="020B0504020202020204" pitchFamily="34" charset="0"/>
              </a:defRPr>
            </a:lvl1pPr>
          </a:lstStyle>
          <a:p>
            <a:endParaRPr lang="en-US" dirty="0"/>
          </a:p>
        </p:txBody>
      </p:sp>
      <p:sp>
        <p:nvSpPr>
          <p:cNvPr id="3" name="Text Placeholder 2">
            <a:extLst>
              <a:ext uri="{FF2B5EF4-FFF2-40B4-BE49-F238E27FC236}">
                <a16:creationId xmlns:a16="http://schemas.microsoft.com/office/drawing/2014/main" id="{C1EF8250-B8B3-E24D-9E80-5B3B7F3A658E}"/>
              </a:ext>
            </a:extLst>
          </p:cNvPr>
          <p:cNvSpPr>
            <a:spLocks noGrp="1"/>
          </p:cNvSpPr>
          <p:nvPr>
            <p:ph type="body" sz="quarter" idx="48" hasCustomPrompt="1"/>
          </p:nvPr>
        </p:nvSpPr>
        <p:spPr>
          <a:xfrm>
            <a:off x="1904133" y="-910777"/>
            <a:ext cx="5962465" cy="5064121"/>
          </a:xfrm>
          <a:prstGeom prst="rect">
            <a:avLst/>
          </a:prstGeom>
        </p:spPr>
        <p:txBody>
          <a:bodyPr>
            <a:spAutoFit/>
          </a:bodyPr>
          <a:lstStyle>
            <a:lvl1pPr marL="0" indent="0">
              <a:buFontTx/>
              <a:buNone/>
              <a:defRPr sz="27998" b="0">
                <a:solidFill>
                  <a:schemeClr val="bg1"/>
                </a:solidFill>
              </a:defRPr>
            </a:lvl1pPr>
          </a:lstStyle>
          <a:p>
            <a:pPr lvl="0"/>
            <a:r>
              <a:rPr lang="en-US"/>
              <a:t>03</a:t>
            </a:r>
          </a:p>
        </p:txBody>
      </p:sp>
    </p:spTree>
    <p:extLst>
      <p:ext uri="{BB962C8B-B14F-4D97-AF65-F5344CB8AC3E}">
        <p14:creationId xmlns:p14="http://schemas.microsoft.com/office/powerpoint/2010/main" val="3995781191"/>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userDrawn="1">
  <p:cSld name="CLOSING + 1 image ">
    <p:bg>
      <p:bgPr>
        <a:solidFill>
          <a:schemeClr val="bg1"/>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ABDC5A96-024B-9A4C-BE99-A43261583960}"/>
              </a:ext>
            </a:extLst>
          </p:cNvPr>
          <p:cNvGrpSpPr/>
          <p:nvPr userDrawn="1"/>
        </p:nvGrpSpPr>
        <p:grpSpPr>
          <a:xfrm>
            <a:off x="2" y="-1"/>
            <a:ext cx="3781063" cy="1286617"/>
            <a:chOff x="101154" y="-72605"/>
            <a:chExt cx="2285515" cy="777713"/>
          </a:xfrm>
        </p:grpSpPr>
        <p:sp>
          <p:nvSpPr>
            <p:cNvPr id="16" name="Rectangle 15">
              <a:extLst>
                <a:ext uri="{FF2B5EF4-FFF2-40B4-BE49-F238E27FC236}">
                  <a16:creationId xmlns:a16="http://schemas.microsoft.com/office/drawing/2014/main" id="{FADEAD2C-B2AB-3C48-A0BF-C3B7503F4BFE}"/>
                </a:ext>
              </a:extLst>
            </p:cNvPr>
            <p:cNvSpPr/>
            <p:nvPr/>
          </p:nvSpPr>
          <p:spPr>
            <a:xfrm>
              <a:off x="101154" y="-72605"/>
              <a:ext cx="2285515" cy="777713"/>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dirty="0">
                <a:solidFill>
                  <a:srgbClr val="00AAC6"/>
                </a:solidFill>
                <a:latin typeface="Neue Haas Grotesk Text Pro" panose="020B0504020202020204" pitchFamily="34" charset="0"/>
              </a:endParaRPr>
            </a:p>
          </p:txBody>
        </p:sp>
        <p:pic>
          <p:nvPicPr>
            <p:cNvPr id="17" name="Graphic 16">
              <a:extLst>
                <a:ext uri="{FF2B5EF4-FFF2-40B4-BE49-F238E27FC236}">
                  <a16:creationId xmlns:a16="http://schemas.microsoft.com/office/drawing/2014/main" id="{9D76561E-393D-1943-BE4B-7014BC9179A5}"/>
                </a:ext>
              </a:extLst>
            </p:cNvPr>
            <p:cNvPicPr>
              <a:picLocks noChangeAspect="1"/>
            </p:cNvPicPr>
            <p:nvPr/>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502289" y="221418"/>
              <a:ext cx="1479804" cy="236769"/>
            </a:xfrm>
            <a:prstGeom prst="rect">
              <a:avLst/>
            </a:prstGeom>
          </p:spPr>
        </p:pic>
      </p:grpSp>
      <p:sp>
        <p:nvSpPr>
          <p:cNvPr id="14" name="Picture Placeholder 2">
            <a:extLst>
              <a:ext uri="{FF2B5EF4-FFF2-40B4-BE49-F238E27FC236}">
                <a16:creationId xmlns:a16="http://schemas.microsoft.com/office/drawing/2014/main" id="{6C12DDF1-B7A3-8E43-AAA0-DA0A88FA5785}"/>
              </a:ext>
            </a:extLst>
          </p:cNvPr>
          <p:cNvSpPr>
            <a:spLocks noGrp="1"/>
          </p:cNvSpPr>
          <p:nvPr>
            <p:ph type="pic" idx="1" hasCustomPrompt="1"/>
          </p:nvPr>
        </p:nvSpPr>
        <p:spPr>
          <a:xfrm>
            <a:off x="7560533" y="2"/>
            <a:ext cx="4607696" cy="6857999"/>
          </a:xfrm>
          <a:prstGeom prst="rect">
            <a:avLst/>
          </a:prstGeom>
          <a:solidFill>
            <a:schemeClr val="bg2"/>
          </a:solidFill>
        </p:spPr>
        <p:txBody>
          <a:bodyPr anchor="ctr">
            <a:normAutofit/>
          </a:bodyPr>
          <a:lstStyle>
            <a:lvl1pPr marL="0" indent="0" algn="ctr">
              <a:buNone/>
              <a:defRPr sz="1867">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dirty="0"/>
              <a:t>Insert picture</a:t>
            </a:r>
          </a:p>
        </p:txBody>
      </p:sp>
      <p:sp>
        <p:nvSpPr>
          <p:cNvPr id="18" name="Picture Placeholder 9">
            <a:extLst>
              <a:ext uri="{FF2B5EF4-FFF2-40B4-BE49-F238E27FC236}">
                <a16:creationId xmlns:a16="http://schemas.microsoft.com/office/drawing/2014/main" id="{F1A2F2EA-90A5-3F41-B83B-54286A22D821}"/>
              </a:ext>
            </a:extLst>
          </p:cNvPr>
          <p:cNvSpPr>
            <a:spLocks noGrp="1"/>
          </p:cNvSpPr>
          <p:nvPr>
            <p:ph type="pic" sz="quarter" idx="12" hasCustomPrompt="1"/>
          </p:nvPr>
        </p:nvSpPr>
        <p:spPr>
          <a:xfrm>
            <a:off x="4221676" y="396362"/>
            <a:ext cx="2266805" cy="577849"/>
          </a:xfrm>
          <a:prstGeom prst="rect">
            <a:avLst/>
          </a:prstGeom>
        </p:spPr>
        <p:txBody>
          <a:bodyPr lIns="0" tIns="0" rIns="0" bIns="0" anchor="ctr">
            <a:normAutofit/>
          </a:bodyPr>
          <a:lstStyle>
            <a:lvl1pPr marL="0" indent="0">
              <a:buNone/>
              <a:defRPr sz="1867">
                <a:solidFill>
                  <a:schemeClr val="bg2">
                    <a:lumMod val="50000"/>
                  </a:schemeClr>
                </a:solidFill>
                <a:latin typeface="Neue Haas Grotesk Text Pro" panose="020B0504020202020204" pitchFamily="34" charset="0"/>
              </a:defRPr>
            </a:lvl1pPr>
          </a:lstStyle>
          <a:p>
            <a:r>
              <a:rPr lang="en-US" dirty="0"/>
              <a:t>Partner logo</a:t>
            </a:r>
          </a:p>
        </p:txBody>
      </p:sp>
      <p:sp>
        <p:nvSpPr>
          <p:cNvPr id="13" name="Title 1">
            <a:extLst>
              <a:ext uri="{FF2B5EF4-FFF2-40B4-BE49-F238E27FC236}">
                <a16:creationId xmlns:a16="http://schemas.microsoft.com/office/drawing/2014/main" id="{14934587-41D4-3346-B090-40ECAC172B03}"/>
              </a:ext>
            </a:extLst>
          </p:cNvPr>
          <p:cNvSpPr>
            <a:spLocks noGrp="1"/>
          </p:cNvSpPr>
          <p:nvPr>
            <p:ph type="title" hasCustomPrompt="1"/>
          </p:nvPr>
        </p:nvSpPr>
        <p:spPr>
          <a:xfrm>
            <a:off x="541009" y="4418247"/>
            <a:ext cx="6249473" cy="1060548"/>
          </a:xfrm>
          <a:prstGeom prst="rect">
            <a:avLst/>
          </a:prstGeom>
        </p:spPr>
        <p:txBody>
          <a:bodyPr wrap="square" lIns="0" rIns="0" anchor="b" anchorCtr="0">
            <a:spAutoFit/>
          </a:bodyPr>
          <a:lstStyle>
            <a:lvl1pPr algn="l">
              <a:lnSpc>
                <a:spcPct val="110000"/>
              </a:lnSpc>
              <a:defRPr sz="6667" b="1" cap="none" baseline="0">
                <a:solidFill>
                  <a:schemeClr val="tx2"/>
                </a:solidFill>
                <a:latin typeface="Neue Haas Grotesk Text Pro" panose="020B0504020202020204" pitchFamily="34" charset="0"/>
              </a:defRPr>
            </a:lvl1pPr>
          </a:lstStyle>
          <a:p>
            <a:r>
              <a:rPr lang="en-US"/>
              <a:t>Thank you.</a:t>
            </a:r>
          </a:p>
        </p:txBody>
      </p:sp>
      <p:sp>
        <p:nvSpPr>
          <p:cNvPr id="15" name="Text Placeholder 2">
            <a:extLst>
              <a:ext uri="{FF2B5EF4-FFF2-40B4-BE49-F238E27FC236}">
                <a16:creationId xmlns:a16="http://schemas.microsoft.com/office/drawing/2014/main" id="{0009AF0F-E31A-1F47-9BD6-9E9A9CC2AEFA}"/>
              </a:ext>
            </a:extLst>
          </p:cNvPr>
          <p:cNvSpPr>
            <a:spLocks noGrp="1"/>
          </p:cNvSpPr>
          <p:nvPr>
            <p:ph type="body" sz="quarter" idx="16" hasCustomPrompt="1"/>
          </p:nvPr>
        </p:nvSpPr>
        <p:spPr>
          <a:xfrm>
            <a:off x="541868" y="5570433"/>
            <a:ext cx="6249569" cy="357620"/>
          </a:xfrm>
          <a:prstGeom prst="rect">
            <a:avLst/>
          </a:prstGeom>
        </p:spPr>
        <p:txBody>
          <a:bodyPr lIns="0" tIns="0" rIns="0" bIns="0">
            <a:spAutoFit/>
          </a:bodyPr>
          <a:lstStyle>
            <a:lvl1pPr marL="0" indent="0">
              <a:lnSpc>
                <a:spcPct val="110000"/>
              </a:lnSpc>
              <a:buNone/>
              <a:defRPr sz="2267">
                <a:latin typeface="Neue Haas Grotesk Text Pro" panose="020B0504020202020204" pitchFamily="34" charset="0"/>
              </a:defRPr>
            </a:lvl1pPr>
            <a:lvl2pPr marL="609570" indent="0">
              <a:buNone/>
              <a:defRPr sz="2267"/>
            </a:lvl2pPr>
            <a:lvl3pPr marL="1219140" indent="0">
              <a:buNone/>
              <a:defRPr sz="2267"/>
            </a:lvl3pPr>
            <a:lvl4pPr marL="1828709" indent="0">
              <a:buNone/>
              <a:defRPr sz="2267"/>
            </a:lvl4pPr>
            <a:lvl5pPr marL="2438278" indent="0">
              <a:buNone/>
              <a:defRPr sz="2267"/>
            </a:lvl5pPr>
          </a:lstStyle>
          <a:p>
            <a:pPr lvl="0"/>
            <a:r>
              <a:rPr lang="en-US"/>
              <a:t>We look forward to a remarkable partnership</a:t>
            </a:r>
          </a:p>
        </p:txBody>
      </p:sp>
    </p:spTree>
    <p:extLst>
      <p:ext uri="{BB962C8B-B14F-4D97-AF65-F5344CB8AC3E}">
        <p14:creationId xmlns:p14="http://schemas.microsoft.com/office/powerpoint/2010/main" val="2194319278"/>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userDrawn="1">
  <p:cSld name="Content slide">
    <p:spTree>
      <p:nvGrpSpPr>
        <p:cNvPr id="1" name=""/>
        <p:cNvGrpSpPr/>
        <p:nvPr/>
      </p:nvGrpSpPr>
      <p:grpSpPr>
        <a:xfrm>
          <a:off x="0" y="0"/>
          <a:ext cx="0" cy="0"/>
          <a:chOff x="0" y="0"/>
          <a:chExt cx="0" cy="0"/>
        </a:xfrm>
      </p:grpSpPr>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853442" y="365761"/>
            <a:ext cx="10836993" cy="1401089"/>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b="1" i="0" smtClean="0">
                <a:effectLst/>
                <a:latin typeface="NeueHaasGroteskText Pro" panose="020B0504020202020204" pitchFamily="34" charset="77"/>
              </a:defRPr>
            </a:lvl1pPr>
          </a:lstStyle>
          <a:p>
            <a:pPr>
              <a:lnSpc>
                <a:spcPct val="110000"/>
              </a:lnSpc>
            </a:pPr>
            <a:r>
              <a:rPr lang="en-US" sz="4267">
                <a:latin typeface="Neue Haas Grotesk Text Pro" panose="020B0504020202020204" pitchFamily="34" charset="77"/>
              </a:rPr>
              <a:t>Lorem ipsum dolor sit </a:t>
            </a:r>
            <a:r>
              <a:rPr lang="en-US" sz="4267" err="1">
                <a:latin typeface="Neue Haas Grotesk Text Pro" panose="020B0504020202020204" pitchFamily="34" charset="77"/>
              </a:rPr>
              <a:t>amet</a:t>
            </a:r>
            <a:r>
              <a:rPr lang="en-US" sz="4267">
                <a:latin typeface="Neue Haas Grotesk Text Pro" panose="020B0504020202020204" pitchFamily="34" charset="77"/>
              </a:rPr>
              <a:t>, </a:t>
            </a:r>
            <a:r>
              <a:rPr lang="en-US" sz="4267" err="1">
                <a:latin typeface="Neue Haas Grotesk Text Pro" panose="020B0504020202020204" pitchFamily="34" charset="77"/>
              </a:rPr>
              <a:t>consectetur</a:t>
            </a:r>
            <a:r>
              <a:rPr lang="en-US" sz="4267">
                <a:latin typeface="Neue Haas Grotesk Text Pro" panose="020B0504020202020204" pitchFamily="34" charset="77"/>
              </a:rPr>
              <a:t> </a:t>
            </a:r>
            <a:r>
              <a:rPr lang="en-US" sz="4267" err="1">
                <a:latin typeface="Neue Haas Grotesk Text Pro" panose="020B0504020202020204" pitchFamily="34" charset="77"/>
              </a:rPr>
              <a:t>adipiscing</a:t>
            </a:r>
            <a:r>
              <a:rPr lang="en-US" sz="4267">
                <a:latin typeface="Neue Haas Grotesk Text Pro" panose="020B0504020202020204" pitchFamily="34" charset="77"/>
              </a:rPr>
              <a:t> </a:t>
            </a:r>
            <a:r>
              <a:rPr lang="en-US" sz="4267" err="1">
                <a:latin typeface="Neue Haas Grotesk Text Pro" panose="020B0504020202020204" pitchFamily="34" charset="77"/>
              </a:rPr>
              <a:t>elit</a:t>
            </a:r>
            <a:r>
              <a:rPr lang="en-US" sz="4267">
                <a:latin typeface="Neue Haas Grotesk Text Pro" panose="020B0504020202020204" pitchFamily="34" charset="77"/>
              </a:rPr>
              <a:t>, sed do </a:t>
            </a:r>
            <a:r>
              <a:rPr lang="en-US" sz="4267" err="1">
                <a:latin typeface="Neue Haas Grotesk Text Pro" panose="020B0504020202020204" pitchFamily="34" charset="77"/>
              </a:rPr>
              <a:t>eiusmod</a:t>
            </a:r>
            <a:endParaRPr lang="en-US" sz="4267">
              <a:latin typeface="Neue Haas Grotesk Text Pro" panose="020B0504020202020204" pitchFamily="34" charset="77"/>
            </a:endParaRPr>
          </a:p>
        </p:txBody>
      </p:sp>
      <p:sp>
        <p:nvSpPr>
          <p:cNvPr id="5" name="Content Placeholder 2">
            <a:extLst>
              <a:ext uri="{FF2B5EF4-FFF2-40B4-BE49-F238E27FC236}">
                <a16:creationId xmlns:a16="http://schemas.microsoft.com/office/drawing/2014/main" id="{E73F3CEC-0F91-E2D9-C447-496F77592B6B}"/>
              </a:ext>
            </a:extLst>
          </p:cNvPr>
          <p:cNvSpPr>
            <a:spLocks noGrp="1"/>
          </p:cNvSpPr>
          <p:nvPr>
            <p:ph sz="quarter" idx="14"/>
          </p:nvPr>
        </p:nvSpPr>
        <p:spPr>
          <a:xfrm>
            <a:off x="853018" y="2076452"/>
            <a:ext cx="10837333" cy="1893937"/>
          </a:xfrm>
        </p:spPr>
        <p:txBody>
          <a:bodyPr/>
          <a:lstStyle>
            <a:lvl1pPr>
              <a:defRPr>
                <a:latin typeface="NeueHaasGroteskText Pro" panose="020B0504020202020204" pitchFamily="34" charset="77"/>
              </a:defRPr>
            </a:lvl1pPr>
            <a:lvl2pPr>
              <a:defRPr>
                <a:latin typeface="NeueHaasGroteskText Pro" panose="020B0504020202020204" pitchFamily="34" charset="77"/>
              </a:defRPr>
            </a:lvl2pPr>
            <a:lvl3pPr>
              <a:defRPr>
                <a:latin typeface="NeueHaasGroteskText Pro" panose="020B0504020202020204" pitchFamily="34" charset="77"/>
              </a:defRPr>
            </a:lvl3pPr>
            <a:lvl4pPr>
              <a:defRPr>
                <a:latin typeface="NeueHaasGroteskText Pro" panose="020B0504020202020204" pitchFamily="34" charset="77"/>
              </a:defRPr>
            </a:lvl4pPr>
            <a:lvl5pPr>
              <a:defRPr>
                <a:latin typeface="NeueHaasGroteskText Pro" panose="020B0504020202020204" pitchFamily="34" charset="77"/>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Content Placeholder 3">
            <a:extLst>
              <a:ext uri="{FF2B5EF4-FFF2-40B4-BE49-F238E27FC236}">
                <a16:creationId xmlns:a16="http://schemas.microsoft.com/office/drawing/2014/main" id="{5DFE0DC6-BB45-8CE2-95F1-6E0CEEC88158}"/>
              </a:ext>
            </a:extLst>
          </p:cNvPr>
          <p:cNvSpPr>
            <a:spLocks noGrp="1"/>
          </p:cNvSpPr>
          <p:nvPr>
            <p:ph sz="quarter" idx="15" hasCustomPrompt="1"/>
          </p:nvPr>
        </p:nvSpPr>
        <p:spPr>
          <a:xfrm>
            <a:off x="853017" y="6531734"/>
            <a:ext cx="10744200" cy="147156"/>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3550843294"/>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userDrawn="1">
  <p:cSld name="BLANK + Disclosure + Page">
    <p:spTree>
      <p:nvGrpSpPr>
        <p:cNvPr id="1" name=""/>
        <p:cNvGrpSpPr/>
        <p:nvPr/>
      </p:nvGrpSpPr>
      <p:grpSpPr>
        <a:xfrm>
          <a:off x="0" y="0"/>
          <a:ext cx="0" cy="0"/>
          <a:chOff x="0" y="0"/>
          <a:chExt cx="0" cy="0"/>
        </a:xfrm>
      </p:grpSpPr>
      <p:sp>
        <p:nvSpPr>
          <p:cNvPr id="3" name="Content Placeholder 3">
            <a:extLst>
              <a:ext uri="{FF2B5EF4-FFF2-40B4-BE49-F238E27FC236}">
                <a16:creationId xmlns:a16="http://schemas.microsoft.com/office/drawing/2014/main" id="{4442E58A-0581-3646-09F2-4C15AB720518}"/>
              </a:ext>
            </a:extLst>
          </p:cNvPr>
          <p:cNvSpPr>
            <a:spLocks noGrp="1"/>
          </p:cNvSpPr>
          <p:nvPr>
            <p:ph sz="quarter" idx="15" hasCustomPrompt="1"/>
          </p:nvPr>
        </p:nvSpPr>
        <p:spPr>
          <a:xfrm>
            <a:off x="853017" y="6531734"/>
            <a:ext cx="10744200"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3919762291"/>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userDrawn="1">
  <p:cSld name="CONTENT + Header">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A7F7BA6-4835-5834-A377-742A62C8DB29}"/>
              </a:ext>
            </a:extLst>
          </p:cNvPr>
          <p:cNvSpPr>
            <a:spLocks noGrp="1"/>
          </p:cNvSpPr>
          <p:nvPr>
            <p:ph sz="quarter" idx="14"/>
          </p:nvPr>
        </p:nvSpPr>
        <p:spPr>
          <a:xfrm>
            <a:off x="853018" y="2076451"/>
            <a:ext cx="10837333" cy="1893916"/>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853442" y="365761"/>
            <a:ext cx="10836993" cy="1401089"/>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b="1" i="0" smtClean="0">
                <a:effectLst/>
                <a:latin typeface="Neue Haas Grotesk Text Pro" panose="020B0504020202020204" pitchFamily="34" charset="0"/>
              </a:defRPr>
            </a:lvl1pPr>
          </a:lstStyle>
          <a:p>
            <a:pPr>
              <a:lnSpc>
                <a:spcPct val="110000"/>
              </a:lnSpc>
            </a:pPr>
            <a:r>
              <a:rPr lang="en-US" sz="4267">
                <a:latin typeface="Neue Haas Grotesk Text Pro" panose="020B0504020202020204" pitchFamily="34" charset="77"/>
              </a:rPr>
              <a:t>Lorem ipsum dolor sit </a:t>
            </a:r>
            <a:r>
              <a:rPr lang="en-US" sz="4267" err="1">
                <a:latin typeface="Neue Haas Grotesk Text Pro" panose="020B0504020202020204" pitchFamily="34" charset="77"/>
              </a:rPr>
              <a:t>amet</a:t>
            </a:r>
            <a:r>
              <a:rPr lang="en-US" sz="4267">
                <a:latin typeface="Neue Haas Grotesk Text Pro" panose="020B0504020202020204" pitchFamily="34" charset="77"/>
              </a:rPr>
              <a:t>, </a:t>
            </a:r>
            <a:r>
              <a:rPr lang="en-US" sz="4267" err="1">
                <a:latin typeface="Neue Haas Grotesk Text Pro" panose="020B0504020202020204" pitchFamily="34" charset="77"/>
              </a:rPr>
              <a:t>consectetur</a:t>
            </a:r>
            <a:r>
              <a:rPr lang="en-US" sz="4267">
                <a:latin typeface="Neue Haas Grotesk Text Pro" panose="020B0504020202020204" pitchFamily="34" charset="77"/>
              </a:rPr>
              <a:t> </a:t>
            </a:r>
            <a:r>
              <a:rPr lang="en-US" sz="4267" err="1">
                <a:latin typeface="Neue Haas Grotesk Text Pro" panose="020B0504020202020204" pitchFamily="34" charset="77"/>
              </a:rPr>
              <a:t>adipiscing</a:t>
            </a:r>
            <a:r>
              <a:rPr lang="en-US" sz="4267">
                <a:latin typeface="Neue Haas Grotesk Text Pro" panose="020B0504020202020204" pitchFamily="34" charset="77"/>
              </a:rPr>
              <a:t> </a:t>
            </a:r>
            <a:r>
              <a:rPr lang="en-US" sz="4267" err="1">
                <a:latin typeface="Neue Haas Grotesk Text Pro" panose="020B0504020202020204" pitchFamily="34" charset="77"/>
              </a:rPr>
              <a:t>elit</a:t>
            </a:r>
            <a:r>
              <a:rPr lang="en-US" sz="4267">
                <a:latin typeface="Neue Haas Grotesk Text Pro" panose="020B0504020202020204" pitchFamily="34" charset="77"/>
              </a:rPr>
              <a:t>, sed do </a:t>
            </a:r>
            <a:r>
              <a:rPr lang="en-US" sz="4267" err="1">
                <a:latin typeface="Neue Haas Grotesk Text Pro" panose="020B0504020202020204" pitchFamily="34" charset="77"/>
              </a:rPr>
              <a:t>eiusmod</a:t>
            </a:r>
            <a:endParaRPr lang="en-US" sz="4267">
              <a:latin typeface="Neue Haas Grotesk Text Pro" panose="020B0504020202020204" pitchFamily="34" charset="77"/>
            </a:endParaRPr>
          </a:p>
        </p:txBody>
      </p:sp>
      <p:sp>
        <p:nvSpPr>
          <p:cNvPr id="5" name="Content Placeholder 3">
            <a:extLst>
              <a:ext uri="{FF2B5EF4-FFF2-40B4-BE49-F238E27FC236}">
                <a16:creationId xmlns:a16="http://schemas.microsoft.com/office/drawing/2014/main" id="{CE6A8F52-6A0C-CDD7-9D1F-457E06AD4D22}"/>
              </a:ext>
            </a:extLst>
          </p:cNvPr>
          <p:cNvSpPr>
            <a:spLocks noGrp="1"/>
          </p:cNvSpPr>
          <p:nvPr>
            <p:ph sz="quarter" idx="15" hasCustomPrompt="1"/>
          </p:nvPr>
        </p:nvSpPr>
        <p:spPr>
          <a:xfrm>
            <a:off x="853017" y="6531734"/>
            <a:ext cx="10744200"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184239634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p:bg>
      <p:bgPr>
        <a:solidFill>
          <a:schemeClr val="bg1"/>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ABDC5A96-024B-9A4C-BE99-A43261583960}"/>
              </a:ext>
            </a:extLst>
          </p:cNvPr>
          <p:cNvGrpSpPr/>
          <p:nvPr userDrawn="1"/>
        </p:nvGrpSpPr>
        <p:grpSpPr>
          <a:xfrm>
            <a:off x="2" y="-1"/>
            <a:ext cx="3781063" cy="1286617"/>
            <a:chOff x="101154" y="-72605"/>
            <a:chExt cx="2285515" cy="777713"/>
          </a:xfrm>
        </p:grpSpPr>
        <p:sp>
          <p:nvSpPr>
            <p:cNvPr id="16" name="Rectangle 15">
              <a:extLst>
                <a:ext uri="{FF2B5EF4-FFF2-40B4-BE49-F238E27FC236}">
                  <a16:creationId xmlns:a16="http://schemas.microsoft.com/office/drawing/2014/main" id="{FADEAD2C-B2AB-3C48-A0BF-C3B7503F4BFE}"/>
                </a:ext>
              </a:extLst>
            </p:cNvPr>
            <p:cNvSpPr/>
            <p:nvPr/>
          </p:nvSpPr>
          <p:spPr>
            <a:xfrm>
              <a:off x="101154" y="-72605"/>
              <a:ext cx="2285515" cy="777713"/>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noAutofit/>
            </a:bodyPr>
            <a:lstStyle/>
            <a:p>
              <a:pPr algn="ctr"/>
              <a:endParaRPr lang="en-US" sz="1800" dirty="0">
                <a:solidFill>
                  <a:srgbClr val="00AAC6"/>
                </a:solidFill>
                <a:latin typeface="Neue Haas Grotesk Text Pro" panose="020B0504020202020204" pitchFamily="34" charset="0"/>
              </a:endParaRPr>
            </a:p>
          </p:txBody>
        </p:sp>
        <p:pic>
          <p:nvPicPr>
            <p:cNvPr id="17" name="Graphic 16">
              <a:extLst>
                <a:ext uri="{FF2B5EF4-FFF2-40B4-BE49-F238E27FC236}">
                  <a16:creationId xmlns:a16="http://schemas.microsoft.com/office/drawing/2014/main" id="{9D76561E-393D-1943-BE4B-7014BC9179A5}"/>
                </a:ext>
              </a:extLst>
            </p:cNvPr>
            <p:cNvPicPr>
              <a:picLocks noChangeAspect="1"/>
            </p:cNvPicPr>
            <p:nvPr/>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502289" y="221418"/>
              <a:ext cx="1479804" cy="236769"/>
            </a:xfrm>
            <a:prstGeom prst="rect">
              <a:avLst/>
            </a:prstGeom>
          </p:spPr>
        </p:pic>
      </p:grpSp>
      <p:sp>
        <p:nvSpPr>
          <p:cNvPr id="14" name="Picture Placeholder 9">
            <a:extLst>
              <a:ext uri="{FF2B5EF4-FFF2-40B4-BE49-F238E27FC236}">
                <a16:creationId xmlns:a16="http://schemas.microsoft.com/office/drawing/2014/main" id="{F238E1A7-75A2-4B4E-B531-FA0B776B4FF2}"/>
              </a:ext>
            </a:extLst>
          </p:cNvPr>
          <p:cNvSpPr>
            <a:spLocks noGrp="1"/>
          </p:cNvSpPr>
          <p:nvPr>
            <p:ph type="pic" sz="quarter" idx="16" hasCustomPrompt="1"/>
          </p:nvPr>
        </p:nvSpPr>
        <p:spPr>
          <a:xfrm>
            <a:off x="9602479" y="387560"/>
            <a:ext cx="2266805" cy="577849"/>
          </a:xfrm>
          <a:prstGeom prst="rect">
            <a:avLst/>
          </a:prstGeom>
        </p:spPr>
        <p:txBody>
          <a:bodyPr lIns="0" tIns="0" rIns="0" bIns="0" anchor="ctr">
            <a:noAutofit/>
          </a:bodyPr>
          <a:lstStyle>
            <a:lvl1pPr marL="0" indent="0" algn="r">
              <a:buNone/>
              <a:defRPr sz="1867">
                <a:solidFill>
                  <a:schemeClr val="bg2">
                    <a:lumMod val="50000"/>
                  </a:schemeClr>
                </a:solidFill>
                <a:latin typeface="Neue Haas Grotesk Text Pro" panose="020B0504020202020204" pitchFamily="34" charset="0"/>
              </a:defRPr>
            </a:lvl1pPr>
          </a:lstStyle>
          <a:p>
            <a:r>
              <a:rPr lang="en-US" dirty="0"/>
              <a:t>Partner logo</a:t>
            </a:r>
          </a:p>
        </p:txBody>
      </p:sp>
      <p:sp>
        <p:nvSpPr>
          <p:cNvPr id="9" name="Title 1">
            <a:extLst>
              <a:ext uri="{FF2B5EF4-FFF2-40B4-BE49-F238E27FC236}">
                <a16:creationId xmlns:a16="http://schemas.microsoft.com/office/drawing/2014/main" id="{5A97D006-75F5-7043-BB5C-479A1341B695}"/>
              </a:ext>
            </a:extLst>
          </p:cNvPr>
          <p:cNvSpPr>
            <a:spLocks noGrp="1"/>
          </p:cNvSpPr>
          <p:nvPr>
            <p:ph type="title" hasCustomPrompt="1"/>
          </p:nvPr>
        </p:nvSpPr>
        <p:spPr>
          <a:xfrm>
            <a:off x="600373" y="3472178"/>
            <a:ext cx="10911144" cy="2189061"/>
          </a:xfrm>
          <a:prstGeom prst="rect">
            <a:avLst/>
          </a:prstGeom>
        </p:spPr>
        <p:txBody>
          <a:bodyPr wrap="square" lIns="0" rIns="0" anchor="t" anchorCtr="0">
            <a:spAutoFit/>
          </a:bodyPr>
          <a:lstStyle>
            <a:lvl1pPr algn="l">
              <a:lnSpc>
                <a:spcPct val="110000"/>
              </a:lnSpc>
              <a:defRPr sz="6667" b="1" cap="none" baseline="0">
                <a:solidFill>
                  <a:schemeClr val="tx2"/>
                </a:solidFill>
                <a:latin typeface="Neue Haas Grotesk Text Pro" panose="020B0504020202020204" pitchFamily="34" charset="0"/>
              </a:defRPr>
            </a:lvl1pPr>
          </a:lstStyle>
          <a:p>
            <a:r>
              <a:rPr lang="en-US"/>
              <a:t>Click here to add presentation title</a:t>
            </a:r>
          </a:p>
        </p:txBody>
      </p:sp>
      <p:sp>
        <p:nvSpPr>
          <p:cNvPr id="8" name="Content Placeholder 3">
            <a:extLst>
              <a:ext uri="{FF2B5EF4-FFF2-40B4-BE49-F238E27FC236}">
                <a16:creationId xmlns:a16="http://schemas.microsoft.com/office/drawing/2014/main" id="{9882276D-9C18-3B90-8C9D-C7F7A5ED8647}"/>
              </a:ext>
            </a:extLst>
          </p:cNvPr>
          <p:cNvSpPr>
            <a:spLocks noGrp="1"/>
          </p:cNvSpPr>
          <p:nvPr>
            <p:ph sz="quarter" idx="11" hasCustomPrompt="1"/>
          </p:nvPr>
        </p:nvSpPr>
        <p:spPr>
          <a:xfrm>
            <a:off x="601134" y="6320575"/>
            <a:ext cx="6375303" cy="141064"/>
          </a:xfrm>
          <a:prstGeom prst="rect">
            <a:avLst/>
          </a:prstGeom>
        </p:spPr>
        <p:txBody>
          <a:bodyPr wrap="square" anchor="b">
            <a:spAutoFit/>
          </a:bodyPr>
          <a:lstStyle>
            <a:lvl1pPr marL="0" indent="0">
              <a:lnSpc>
                <a:spcPts val="1067"/>
              </a:lnSpc>
              <a:spcBef>
                <a:spcPts val="0"/>
              </a:spcBef>
              <a:spcAft>
                <a:spcPts val="267"/>
              </a:spcAft>
              <a:buNone/>
              <a:defRPr sz="1067" b="1">
                <a:solidFill>
                  <a:schemeClr val="tx1">
                    <a:lumMod val="90000"/>
                    <a:lumOff val="10000"/>
                  </a:schemeClr>
                </a:solidFill>
                <a:latin typeface="Neue Haas Grotesk Text Pro" panose="020B0504020202020204" pitchFamily="34" charset="0"/>
              </a:defRPr>
            </a:lvl1pPr>
            <a:lvl2pPr marL="609570" indent="0">
              <a:buNone/>
              <a:defRPr sz="1467"/>
            </a:lvl2pPr>
            <a:lvl3pPr marL="1219140" indent="0">
              <a:buNone/>
              <a:defRPr sz="1400"/>
            </a:lvl3pPr>
            <a:lvl4pPr marL="1828709" indent="0">
              <a:buNone/>
              <a:defRPr sz="1333"/>
            </a:lvl4pPr>
            <a:lvl5pPr marL="2438278" indent="0">
              <a:buNone/>
              <a:defRPr sz="1333"/>
            </a:lvl5pPr>
          </a:lstStyle>
          <a:p>
            <a:pPr lvl="0"/>
            <a:r>
              <a:rPr lang="en-US"/>
              <a:t>Month Year (Optional)</a:t>
            </a:r>
          </a:p>
        </p:txBody>
      </p:sp>
    </p:spTree>
    <p:extLst>
      <p:ext uri="{BB962C8B-B14F-4D97-AF65-F5344CB8AC3E}">
        <p14:creationId xmlns:p14="http://schemas.microsoft.com/office/powerpoint/2010/main" val="1905327764"/>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userDrawn="1">
  <p:cSld name="CONTENT + Header + Subheader">
    <p:spTree>
      <p:nvGrpSpPr>
        <p:cNvPr id="1" name=""/>
        <p:cNvGrpSpPr/>
        <p:nvPr/>
      </p:nvGrpSpPr>
      <p:grpSpPr>
        <a:xfrm>
          <a:off x="0" y="0"/>
          <a:ext cx="0" cy="0"/>
          <a:chOff x="0" y="0"/>
          <a:chExt cx="0" cy="0"/>
        </a:xfrm>
      </p:grpSpPr>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853442" y="365761"/>
            <a:ext cx="10836993" cy="1401089"/>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b="1" i="0" smtClean="0">
                <a:effectLst/>
                <a:latin typeface="Neue Haas Grotesk Text Pro" panose="020B0504020202020204" pitchFamily="34" charset="0"/>
              </a:defRPr>
            </a:lvl1pPr>
          </a:lstStyle>
          <a:p>
            <a:pPr>
              <a:lnSpc>
                <a:spcPct val="110000"/>
              </a:lnSpc>
            </a:pPr>
            <a:r>
              <a:rPr lang="en-US" sz="4267">
                <a:latin typeface="Neue Haas Grotesk Text Pro" panose="020B0504020202020204" pitchFamily="34" charset="77"/>
              </a:rPr>
              <a:t>Lorem ipsum dolor sit </a:t>
            </a:r>
            <a:r>
              <a:rPr lang="en-US" sz="4267" err="1">
                <a:latin typeface="Neue Haas Grotesk Text Pro" panose="020B0504020202020204" pitchFamily="34" charset="77"/>
              </a:rPr>
              <a:t>amet</a:t>
            </a:r>
            <a:r>
              <a:rPr lang="en-US" sz="4267">
                <a:latin typeface="Neue Haas Grotesk Text Pro" panose="020B0504020202020204" pitchFamily="34" charset="77"/>
              </a:rPr>
              <a:t>, </a:t>
            </a:r>
            <a:r>
              <a:rPr lang="en-US" sz="4267" err="1">
                <a:latin typeface="Neue Haas Grotesk Text Pro" panose="020B0504020202020204" pitchFamily="34" charset="77"/>
              </a:rPr>
              <a:t>consectetur</a:t>
            </a:r>
            <a:r>
              <a:rPr lang="en-US" sz="4267">
                <a:latin typeface="Neue Haas Grotesk Text Pro" panose="020B0504020202020204" pitchFamily="34" charset="77"/>
              </a:rPr>
              <a:t> </a:t>
            </a:r>
            <a:r>
              <a:rPr lang="en-US" sz="4267" err="1">
                <a:latin typeface="Neue Haas Grotesk Text Pro" panose="020B0504020202020204" pitchFamily="34" charset="77"/>
              </a:rPr>
              <a:t>adipiscing</a:t>
            </a:r>
            <a:r>
              <a:rPr lang="en-US" sz="4267">
                <a:latin typeface="Neue Haas Grotesk Text Pro" panose="020B0504020202020204" pitchFamily="34" charset="77"/>
              </a:rPr>
              <a:t> </a:t>
            </a:r>
            <a:r>
              <a:rPr lang="en-US" sz="4267" err="1">
                <a:latin typeface="Neue Haas Grotesk Text Pro" panose="020B0504020202020204" pitchFamily="34" charset="77"/>
              </a:rPr>
              <a:t>elit</a:t>
            </a:r>
            <a:r>
              <a:rPr lang="en-US" sz="4267">
                <a:latin typeface="Neue Haas Grotesk Text Pro" panose="020B0504020202020204" pitchFamily="34" charset="77"/>
              </a:rPr>
              <a:t>, sed do </a:t>
            </a:r>
            <a:r>
              <a:rPr lang="en-US" sz="4267" err="1">
                <a:latin typeface="Neue Haas Grotesk Text Pro" panose="020B0504020202020204" pitchFamily="34" charset="77"/>
              </a:rPr>
              <a:t>eiusmod</a:t>
            </a:r>
            <a:endParaRPr lang="en-US" sz="4267">
              <a:latin typeface="Neue Haas Grotesk Text Pro" panose="020B0504020202020204" pitchFamily="34" charset="77"/>
            </a:endParaRPr>
          </a:p>
        </p:txBody>
      </p:sp>
      <p:sp>
        <p:nvSpPr>
          <p:cNvPr id="50" name="Text Placeholder 4">
            <a:extLst>
              <a:ext uri="{FF2B5EF4-FFF2-40B4-BE49-F238E27FC236}">
                <a16:creationId xmlns:a16="http://schemas.microsoft.com/office/drawing/2014/main" id="{E2CF89C8-6968-CF4A-9F4D-A0509BA6BE7A}"/>
              </a:ext>
            </a:extLst>
          </p:cNvPr>
          <p:cNvSpPr>
            <a:spLocks noGrp="1"/>
          </p:cNvSpPr>
          <p:nvPr>
            <p:ph type="body" sz="quarter" idx="12" hasCustomPrompt="1"/>
          </p:nvPr>
        </p:nvSpPr>
        <p:spPr>
          <a:xfrm>
            <a:off x="863958" y="2019978"/>
            <a:ext cx="10826476" cy="802357"/>
          </a:xfrm>
          <a:prstGeom prst="rect">
            <a:avLst/>
          </a:prstGeom>
        </p:spPr>
        <p:txBody>
          <a:bodyPr anchor="b" anchorCtr="0">
            <a:spAutoFit/>
          </a:bodyPr>
          <a:lstStyle>
            <a:lvl1pPr marL="0" indent="0">
              <a:lnSpc>
                <a:spcPct val="120000"/>
              </a:lnSpc>
              <a:buNone/>
              <a:defRPr lang="en-US" sz="22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amet, consectetur adipiscing elit, sed do eiusmod tempor incididunt ut labore et dolore magna aliqua.</a:t>
            </a:r>
          </a:p>
        </p:txBody>
      </p:sp>
      <p:sp>
        <p:nvSpPr>
          <p:cNvPr id="6" name="Content Placeholder 2">
            <a:extLst>
              <a:ext uri="{FF2B5EF4-FFF2-40B4-BE49-F238E27FC236}">
                <a16:creationId xmlns:a16="http://schemas.microsoft.com/office/drawing/2014/main" id="{200C238D-657E-1835-31EC-EAFF4FE6E367}"/>
              </a:ext>
            </a:extLst>
          </p:cNvPr>
          <p:cNvSpPr>
            <a:spLocks noGrp="1"/>
          </p:cNvSpPr>
          <p:nvPr>
            <p:ph sz="quarter" idx="14"/>
          </p:nvPr>
        </p:nvSpPr>
        <p:spPr>
          <a:xfrm>
            <a:off x="853018" y="3075568"/>
            <a:ext cx="10837333" cy="1893916"/>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Content Placeholder 3">
            <a:extLst>
              <a:ext uri="{FF2B5EF4-FFF2-40B4-BE49-F238E27FC236}">
                <a16:creationId xmlns:a16="http://schemas.microsoft.com/office/drawing/2014/main" id="{41C53E1D-1CBD-09FE-A9DB-728502737268}"/>
              </a:ext>
            </a:extLst>
          </p:cNvPr>
          <p:cNvSpPr>
            <a:spLocks noGrp="1"/>
          </p:cNvSpPr>
          <p:nvPr>
            <p:ph sz="quarter" idx="15" hasCustomPrompt="1"/>
          </p:nvPr>
        </p:nvSpPr>
        <p:spPr>
          <a:xfrm>
            <a:off x="853017" y="6531734"/>
            <a:ext cx="10744200"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3818729834"/>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userDrawn="1">
  <p:cSld name="CONTENT + Header + 2 Column + Subheader">
    <p:spTree>
      <p:nvGrpSpPr>
        <p:cNvPr id="1" name=""/>
        <p:cNvGrpSpPr/>
        <p:nvPr/>
      </p:nvGrpSpPr>
      <p:grpSpPr>
        <a:xfrm>
          <a:off x="0" y="0"/>
          <a:ext cx="0" cy="0"/>
          <a:chOff x="0" y="0"/>
          <a:chExt cx="0" cy="0"/>
        </a:xfrm>
      </p:grpSpPr>
      <p:sp>
        <p:nvSpPr>
          <p:cNvPr id="8" name="Content Placeholder 2">
            <a:extLst>
              <a:ext uri="{FF2B5EF4-FFF2-40B4-BE49-F238E27FC236}">
                <a16:creationId xmlns:a16="http://schemas.microsoft.com/office/drawing/2014/main" id="{88F1C048-8A4E-7199-B087-6E3C2AC95D71}"/>
              </a:ext>
            </a:extLst>
          </p:cNvPr>
          <p:cNvSpPr>
            <a:spLocks noGrp="1"/>
          </p:cNvSpPr>
          <p:nvPr>
            <p:ph sz="quarter" idx="14"/>
          </p:nvPr>
        </p:nvSpPr>
        <p:spPr>
          <a:xfrm>
            <a:off x="853018" y="3042656"/>
            <a:ext cx="4774727" cy="1893916"/>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853442" y="365761"/>
            <a:ext cx="10836993" cy="1401089"/>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b="1" i="0" smtClean="0">
                <a:effectLst/>
                <a:latin typeface="Neue Haas Grotesk Text Pro" panose="020B0504020202020204" pitchFamily="34" charset="0"/>
              </a:defRPr>
            </a:lvl1pPr>
          </a:lstStyle>
          <a:p>
            <a:pPr>
              <a:lnSpc>
                <a:spcPct val="110000"/>
              </a:lnSpc>
            </a:pPr>
            <a:r>
              <a:rPr lang="en-US" sz="4267">
                <a:latin typeface="Neue Haas Grotesk Text Pro" panose="020B0504020202020204" pitchFamily="34" charset="77"/>
              </a:rPr>
              <a:t>Lorem ipsum dolor sit amet, consectetur adipiscing elit, sed do eiusmod</a:t>
            </a:r>
          </a:p>
        </p:txBody>
      </p:sp>
      <p:sp>
        <p:nvSpPr>
          <p:cNvPr id="50" name="Text Placeholder 4">
            <a:extLst>
              <a:ext uri="{FF2B5EF4-FFF2-40B4-BE49-F238E27FC236}">
                <a16:creationId xmlns:a16="http://schemas.microsoft.com/office/drawing/2014/main" id="{E2CF89C8-6968-CF4A-9F4D-A0509BA6BE7A}"/>
              </a:ext>
            </a:extLst>
          </p:cNvPr>
          <p:cNvSpPr>
            <a:spLocks noGrp="1"/>
          </p:cNvSpPr>
          <p:nvPr>
            <p:ph type="body" sz="quarter" idx="12" hasCustomPrompt="1"/>
          </p:nvPr>
        </p:nvSpPr>
        <p:spPr>
          <a:xfrm>
            <a:off x="853442" y="2054358"/>
            <a:ext cx="4765149" cy="802357"/>
          </a:xfrm>
          <a:prstGeom prst="rect">
            <a:avLst/>
          </a:prstGeom>
        </p:spPr>
        <p:txBody>
          <a:bodyPr anchor="b" anchorCtr="0">
            <a:spAutoFit/>
          </a:bodyPr>
          <a:lstStyle>
            <a:lvl1pPr marL="0" indent="0">
              <a:lnSpc>
                <a:spcPct val="120000"/>
              </a:lnSpc>
              <a:buNone/>
              <a:defRPr lang="en-US" sz="22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amet, consectetur adipiscing elit</a:t>
            </a:r>
          </a:p>
        </p:txBody>
      </p:sp>
      <p:sp>
        <p:nvSpPr>
          <p:cNvPr id="25" name="Text Placeholder 4">
            <a:extLst>
              <a:ext uri="{FF2B5EF4-FFF2-40B4-BE49-F238E27FC236}">
                <a16:creationId xmlns:a16="http://schemas.microsoft.com/office/drawing/2014/main" id="{B6DB2551-7850-CB42-8AA7-102C9D1C7B0F}"/>
              </a:ext>
            </a:extLst>
          </p:cNvPr>
          <p:cNvSpPr>
            <a:spLocks noGrp="1"/>
          </p:cNvSpPr>
          <p:nvPr>
            <p:ph type="body" sz="quarter" idx="22" hasCustomPrompt="1"/>
          </p:nvPr>
        </p:nvSpPr>
        <p:spPr>
          <a:xfrm>
            <a:off x="6949018" y="2054358"/>
            <a:ext cx="4765149" cy="802357"/>
          </a:xfrm>
          <a:prstGeom prst="rect">
            <a:avLst/>
          </a:prstGeom>
        </p:spPr>
        <p:txBody>
          <a:bodyPr anchor="b" anchorCtr="0">
            <a:spAutoFit/>
          </a:bodyPr>
          <a:lstStyle>
            <a:lvl1pPr marL="0" indent="0">
              <a:lnSpc>
                <a:spcPct val="120000"/>
              </a:lnSpc>
              <a:buNone/>
              <a:defRPr lang="en-US" sz="22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t>
            </a:r>
            <a:r>
              <a:rPr lang="en-US" err="1"/>
              <a:t>amet</a:t>
            </a:r>
            <a:r>
              <a:rPr lang="en-US"/>
              <a:t>, </a:t>
            </a:r>
            <a:r>
              <a:rPr lang="en-US" err="1"/>
              <a:t>consectetur</a:t>
            </a:r>
            <a:r>
              <a:rPr lang="en-US"/>
              <a:t> </a:t>
            </a:r>
            <a:r>
              <a:rPr lang="en-US" err="1"/>
              <a:t>adipiscing</a:t>
            </a:r>
            <a:r>
              <a:rPr lang="en-US"/>
              <a:t> </a:t>
            </a:r>
            <a:r>
              <a:rPr lang="en-US" err="1"/>
              <a:t>elit</a:t>
            </a:r>
            <a:endParaRPr lang="en-US"/>
          </a:p>
        </p:txBody>
      </p:sp>
      <p:sp>
        <p:nvSpPr>
          <p:cNvPr id="9" name="Content Placeholder 2">
            <a:extLst>
              <a:ext uri="{FF2B5EF4-FFF2-40B4-BE49-F238E27FC236}">
                <a16:creationId xmlns:a16="http://schemas.microsoft.com/office/drawing/2014/main" id="{4FDFACAD-9C5C-9F7E-53E8-B398BBF6AC26}"/>
              </a:ext>
            </a:extLst>
          </p:cNvPr>
          <p:cNvSpPr>
            <a:spLocks noGrp="1"/>
          </p:cNvSpPr>
          <p:nvPr>
            <p:ph sz="quarter" idx="23"/>
          </p:nvPr>
        </p:nvSpPr>
        <p:spPr>
          <a:xfrm>
            <a:off x="6949018" y="3042656"/>
            <a:ext cx="4774727" cy="1893916"/>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Content Placeholder 3">
            <a:extLst>
              <a:ext uri="{FF2B5EF4-FFF2-40B4-BE49-F238E27FC236}">
                <a16:creationId xmlns:a16="http://schemas.microsoft.com/office/drawing/2014/main" id="{898A6D6D-0C64-F05E-3C8D-9491CE08280A}"/>
              </a:ext>
            </a:extLst>
          </p:cNvPr>
          <p:cNvSpPr>
            <a:spLocks noGrp="1"/>
          </p:cNvSpPr>
          <p:nvPr>
            <p:ph sz="quarter" idx="15" hasCustomPrompt="1"/>
          </p:nvPr>
        </p:nvSpPr>
        <p:spPr>
          <a:xfrm>
            <a:off x="853017" y="6531734"/>
            <a:ext cx="10744200"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4069977704"/>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userDrawn="1">
  <p:cSld name="CONTENT + Header + Subheader + Image (V)">
    <p:spTree>
      <p:nvGrpSpPr>
        <p:cNvPr id="1" name=""/>
        <p:cNvGrpSpPr/>
        <p:nvPr/>
      </p:nvGrpSpPr>
      <p:grpSpPr>
        <a:xfrm>
          <a:off x="0" y="0"/>
          <a:ext cx="0" cy="0"/>
          <a:chOff x="0" y="0"/>
          <a:chExt cx="0" cy="0"/>
        </a:xfrm>
      </p:grpSpPr>
      <p:sp>
        <p:nvSpPr>
          <p:cNvPr id="23" name="Picture Placeholder 2">
            <a:extLst>
              <a:ext uri="{FF2B5EF4-FFF2-40B4-BE49-F238E27FC236}">
                <a16:creationId xmlns:a16="http://schemas.microsoft.com/office/drawing/2014/main" id="{D9C3896E-A4C9-D247-B691-C14EDDAD9EBA}"/>
              </a:ext>
            </a:extLst>
          </p:cNvPr>
          <p:cNvSpPr>
            <a:spLocks noGrp="1"/>
          </p:cNvSpPr>
          <p:nvPr>
            <p:ph type="pic" idx="16" hasCustomPrompt="1"/>
          </p:nvPr>
        </p:nvSpPr>
        <p:spPr>
          <a:xfrm>
            <a:off x="6715812" y="-4"/>
            <a:ext cx="5463251" cy="6857999"/>
          </a:xfrm>
          <a:prstGeom prst="rect">
            <a:avLst/>
          </a:prstGeom>
          <a:solidFill>
            <a:schemeClr val="bg2"/>
          </a:solidFill>
        </p:spPr>
        <p:txBody>
          <a:bodyPr anchor="ctr">
            <a:noAutofit/>
          </a:bodyPr>
          <a:lstStyle>
            <a:lvl1pPr marL="0" indent="0" algn="ctr">
              <a:buNone/>
              <a:defRPr sz="1867">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dirty="0"/>
              <a:t>Insert picture</a:t>
            </a:r>
          </a:p>
        </p:txBody>
      </p:sp>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853442" y="365760"/>
            <a:ext cx="5247652" cy="1401089"/>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b="1" i="0" smtClean="0">
                <a:effectLst/>
                <a:latin typeface="Neue Haas Grotesk Text Pro" panose="020B0504020202020204" pitchFamily="34" charset="0"/>
              </a:defRPr>
            </a:lvl1pPr>
          </a:lstStyle>
          <a:p>
            <a:pPr>
              <a:lnSpc>
                <a:spcPct val="110000"/>
              </a:lnSpc>
            </a:pPr>
            <a:r>
              <a:rPr lang="en-US" sz="4267">
                <a:latin typeface="Neue Haas Grotesk Text Pro" panose="020B0504020202020204" pitchFamily="34" charset="77"/>
              </a:rPr>
              <a:t>Lorem ipsum dolor sit amet sed do</a:t>
            </a:r>
          </a:p>
        </p:txBody>
      </p:sp>
      <p:sp>
        <p:nvSpPr>
          <p:cNvPr id="22" name="Text Placeholder 4">
            <a:extLst>
              <a:ext uri="{FF2B5EF4-FFF2-40B4-BE49-F238E27FC236}">
                <a16:creationId xmlns:a16="http://schemas.microsoft.com/office/drawing/2014/main" id="{1593AD38-AA1C-9745-9711-2C713309E544}"/>
              </a:ext>
            </a:extLst>
          </p:cNvPr>
          <p:cNvSpPr>
            <a:spLocks noGrp="1"/>
          </p:cNvSpPr>
          <p:nvPr>
            <p:ph type="body" sz="quarter" idx="12" hasCustomPrompt="1"/>
          </p:nvPr>
        </p:nvSpPr>
        <p:spPr>
          <a:xfrm>
            <a:off x="863959" y="2019978"/>
            <a:ext cx="5242560" cy="802357"/>
          </a:xfrm>
          <a:prstGeom prst="rect">
            <a:avLst/>
          </a:prstGeom>
        </p:spPr>
        <p:txBody>
          <a:bodyPr wrap="square" anchor="b" anchorCtr="0">
            <a:spAutoFit/>
          </a:bodyPr>
          <a:lstStyle>
            <a:lvl1pPr marL="0" indent="0">
              <a:lnSpc>
                <a:spcPct val="120000"/>
              </a:lnSpc>
              <a:buNone/>
              <a:defRPr lang="en-US" sz="22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t>
            </a:r>
            <a:r>
              <a:rPr lang="en-US" err="1"/>
              <a:t>amet</a:t>
            </a:r>
            <a:r>
              <a:rPr lang="en-US"/>
              <a:t>, </a:t>
            </a:r>
            <a:r>
              <a:rPr lang="en-US" err="1"/>
              <a:t>consectetur</a:t>
            </a:r>
            <a:r>
              <a:rPr lang="en-US"/>
              <a:t> </a:t>
            </a:r>
            <a:r>
              <a:rPr lang="en-US" err="1"/>
              <a:t>adipiscing</a:t>
            </a:r>
            <a:r>
              <a:rPr lang="en-US"/>
              <a:t> </a:t>
            </a:r>
            <a:r>
              <a:rPr lang="en-US" err="1"/>
              <a:t>elit</a:t>
            </a:r>
            <a:r>
              <a:rPr lang="en-US"/>
              <a:t> sed do</a:t>
            </a:r>
          </a:p>
        </p:txBody>
      </p:sp>
      <p:sp>
        <p:nvSpPr>
          <p:cNvPr id="7" name="Content Placeholder 2">
            <a:extLst>
              <a:ext uri="{FF2B5EF4-FFF2-40B4-BE49-F238E27FC236}">
                <a16:creationId xmlns:a16="http://schemas.microsoft.com/office/drawing/2014/main" id="{A977620A-0734-A034-8F2A-2D7550B4EFE0}"/>
              </a:ext>
            </a:extLst>
          </p:cNvPr>
          <p:cNvSpPr>
            <a:spLocks noGrp="1"/>
          </p:cNvSpPr>
          <p:nvPr>
            <p:ph sz="quarter" idx="14"/>
          </p:nvPr>
        </p:nvSpPr>
        <p:spPr>
          <a:xfrm>
            <a:off x="853018" y="3075569"/>
            <a:ext cx="5253076" cy="1893916"/>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Content Placeholder 3">
            <a:extLst>
              <a:ext uri="{FF2B5EF4-FFF2-40B4-BE49-F238E27FC236}">
                <a16:creationId xmlns:a16="http://schemas.microsoft.com/office/drawing/2014/main" id="{5D543723-1849-7980-BA38-71C061C0AA8F}"/>
              </a:ext>
            </a:extLst>
          </p:cNvPr>
          <p:cNvSpPr>
            <a:spLocks noGrp="1"/>
          </p:cNvSpPr>
          <p:nvPr>
            <p:ph sz="quarter" idx="15" hasCustomPrompt="1"/>
          </p:nvPr>
        </p:nvSpPr>
        <p:spPr>
          <a:xfrm>
            <a:off x="853018" y="6531734"/>
            <a:ext cx="5253076"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2796200402"/>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userDrawn="1">
  <p:cSld name="CONTENT + Header + Subheader + Image (H)">
    <p:spTree>
      <p:nvGrpSpPr>
        <p:cNvPr id="1" name=""/>
        <p:cNvGrpSpPr/>
        <p:nvPr/>
      </p:nvGrpSpPr>
      <p:grpSpPr>
        <a:xfrm>
          <a:off x="0" y="0"/>
          <a:ext cx="0" cy="0"/>
          <a:chOff x="0" y="0"/>
          <a:chExt cx="0" cy="0"/>
        </a:xfrm>
      </p:grpSpPr>
      <p:sp>
        <p:nvSpPr>
          <p:cNvPr id="23" name="Picture Placeholder 2">
            <a:extLst>
              <a:ext uri="{FF2B5EF4-FFF2-40B4-BE49-F238E27FC236}">
                <a16:creationId xmlns:a16="http://schemas.microsoft.com/office/drawing/2014/main" id="{D9C3896E-A4C9-D247-B691-C14EDDAD9EBA}"/>
              </a:ext>
            </a:extLst>
          </p:cNvPr>
          <p:cNvSpPr>
            <a:spLocks noGrp="1"/>
          </p:cNvSpPr>
          <p:nvPr>
            <p:ph type="pic" idx="16" hasCustomPrompt="1"/>
          </p:nvPr>
        </p:nvSpPr>
        <p:spPr>
          <a:xfrm>
            <a:off x="0" y="3205078"/>
            <a:ext cx="12179061" cy="3652919"/>
          </a:xfrm>
          <a:prstGeom prst="rect">
            <a:avLst/>
          </a:prstGeom>
          <a:solidFill>
            <a:schemeClr val="bg2"/>
          </a:solidFill>
        </p:spPr>
        <p:txBody>
          <a:bodyPr anchor="ctr">
            <a:noAutofit/>
          </a:bodyPr>
          <a:lstStyle>
            <a:lvl1pPr marL="0" indent="0" algn="ctr">
              <a:buNone/>
              <a:defRPr sz="1867">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dirty="0"/>
              <a:t>Insert picture</a:t>
            </a:r>
          </a:p>
        </p:txBody>
      </p:sp>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853441" y="365760"/>
            <a:ext cx="3895768" cy="2123402"/>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b="1" i="0" smtClean="0">
                <a:effectLst/>
                <a:latin typeface="Neue Haas Grotesk Text Pro" panose="020B0504020202020204" pitchFamily="34" charset="0"/>
              </a:defRPr>
            </a:lvl1pPr>
          </a:lstStyle>
          <a:p>
            <a:pPr>
              <a:lnSpc>
                <a:spcPct val="110000"/>
              </a:lnSpc>
            </a:pPr>
            <a:r>
              <a:rPr lang="en-US" sz="4267">
                <a:latin typeface="Neue Haas Grotesk Text Pro" panose="020B0504020202020204" pitchFamily="34" charset="77"/>
              </a:rPr>
              <a:t>Lorem ipsum dolor sit amet, consectetur</a:t>
            </a:r>
          </a:p>
        </p:txBody>
      </p:sp>
      <p:sp>
        <p:nvSpPr>
          <p:cNvPr id="22" name="Text Placeholder 6">
            <a:extLst>
              <a:ext uri="{FF2B5EF4-FFF2-40B4-BE49-F238E27FC236}">
                <a16:creationId xmlns:a16="http://schemas.microsoft.com/office/drawing/2014/main" id="{0A6EDAA6-07D9-0E40-8682-39E1BF118BB0}"/>
              </a:ext>
            </a:extLst>
          </p:cNvPr>
          <p:cNvSpPr>
            <a:spLocks noGrp="1"/>
          </p:cNvSpPr>
          <p:nvPr>
            <p:ph type="body" sz="quarter" idx="13" hasCustomPrompt="1"/>
          </p:nvPr>
        </p:nvSpPr>
        <p:spPr>
          <a:xfrm>
            <a:off x="5346518" y="1294465"/>
            <a:ext cx="6402796" cy="1565129"/>
          </a:xfrm>
          <a:prstGeom prst="rect">
            <a:avLst/>
          </a:prstGeom>
        </p:spPr>
        <p:txBody>
          <a:bodyPr>
            <a:spAutoFit/>
          </a:bodyPr>
          <a:lstStyle>
            <a:lvl1pPr marL="232828" indent="-232828">
              <a:buFont typeface="Wingdings" pitchFamily="2" charset="2"/>
              <a:buChar char="§"/>
              <a:tabLst/>
              <a:defRPr sz="2000">
                <a:latin typeface="Neue Haas Grotesk Text Pro" panose="020B0504020202020204" pitchFamily="34" charset="0"/>
              </a:defRPr>
            </a:lvl1pPr>
            <a:lvl2pPr marL="457189" indent="-224361">
              <a:tabLst/>
              <a:defRPr sz="1733">
                <a:latin typeface="Neue Haas Grotesk Text Pro" panose="020B0504020202020204" pitchFamily="34" charset="0"/>
              </a:defRPr>
            </a:lvl2pPr>
            <a:lvl3pPr marL="692133" indent="-234945">
              <a:tabLst/>
              <a:defRPr sz="1467">
                <a:latin typeface="Neue Haas Grotesk Text Pro" panose="020B0504020202020204" pitchFamily="34" charset="0"/>
              </a:defRPr>
            </a:lvl3pPr>
            <a:lvl4pPr marL="916494" indent="-224361">
              <a:tabLst/>
              <a:defRPr sz="1200">
                <a:latin typeface="Neue Haas Grotesk Text Pro" panose="020B0504020202020204" pitchFamily="34" charset="0"/>
              </a:defRPr>
            </a:lvl4pPr>
          </a:lstStyle>
          <a:p>
            <a:pPr lvl="0"/>
            <a:r>
              <a:rPr lang="en-US"/>
              <a:t>First level</a:t>
            </a:r>
          </a:p>
          <a:p>
            <a:pPr lvl="1"/>
            <a:r>
              <a:rPr lang="en-US"/>
              <a:t>Second level</a:t>
            </a:r>
          </a:p>
          <a:p>
            <a:pPr lvl="2"/>
            <a:r>
              <a:rPr lang="en-US"/>
              <a:t>Third level</a:t>
            </a:r>
          </a:p>
          <a:p>
            <a:pPr lvl="3"/>
            <a:r>
              <a:rPr lang="en-US"/>
              <a:t>Fourth level</a:t>
            </a:r>
          </a:p>
        </p:txBody>
      </p:sp>
      <p:sp>
        <p:nvSpPr>
          <p:cNvPr id="24" name="Text Placeholder 4">
            <a:extLst>
              <a:ext uri="{FF2B5EF4-FFF2-40B4-BE49-F238E27FC236}">
                <a16:creationId xmlns:a16="http://schemas.microsoft.com/office/drawing/2014/main" id="{06E7EA12-088F-8D43-99FF-C55B7B6DF985}"/>
              </a:ext>
            </a:extLst>
          </p:cNvPr>
          <p:cNvSpPr>
            <a:spLocks noGrp="1"/>
          </p:cNvSpPr>
          <p:nvPr>
            <p:ph type="body" sz="quarter" idx="12" hasCustomPrompt="1"/>
          </p:nvPr>
        </p:nvSpPr>
        <p:spPr>
          <a:xfrm>
            <a:off x="5346518" y="361898"/>
            <a:ext cx="6402796" cy="802357"/>
          </a:xfrm>
          <a:prstGeom prst="rect">
            <a:avLst/>
          </a:prstGeom>
        </p:spPr>
        <p:txBody>
          <a:bodyPr wrap="square" anchor="b" anchorCtr="0">
            <a:spAutoFit/>
          </a:bodyPr>
          <a:lstStyle>
            <a:lvl1pPr marL="0" indent="0">
              <a:lnSpc>
                <a:spcPct val="120000"/>
              </a:lnSpc>
              <a:buNone/>
              <a:defRPr lang="en-US" sz="22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amet, consectetur adipiscing elit, sed do</a:t>
            </a:r>
          </a:p>
        </p:txBody>
      </p:sp>
    </p:spTree>
    <p:extLst>
      <p:ext uri="{BB962C8B-B14F-4D97-AF65-F5344CB8AC3E}">
        <p14:creationId xmlns:p14="http://schemas.microsoft.com/office/powerpoint/2010/main" val="3806707934"/>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userDrawn="1">
  <p:cSld name="CONTENT + Header + Numbered Sections">
    <p:spTree>
      <p:nvGrpSpPr>
        <p:cNvPr id="1" name=""/>
        <p:cNvGrpSpPr/>
        <p:nvPr/>
      </p:nvGrpSpPr>
      <p:grpSpPr>
        <a:xfrm>
          <a:off x="0" y="0"/>
          <a:ext cx="0" cy="0"/>
          <a:chOff x="0" y="0"/>
          <a:chExt cx="0" cy="0"/>
        </a:xfrm>
      </p:grpSpPr>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853442" y="365761"/>
            <a:ext cx="10836993" cy="1401089"/>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b="1" i="0" smtClean="0">
                <a:effectLst/>
                <a:latin typeface="Neue Haas Grotesk Text Pro" panose="020B0504020202020204" pitchFamily="34" charset="0"/>
              </a:defRPr>
            </a:lvl1pPr>
          </a:lstStyle>
          <a:p>
            <a:pPr>
              <a:lnSpc>
                <a:spcPct val="110000"/>
              </a:lnSpc>
            </a:pPr>
            <a:r>
              <a:rPr lang="en-US" sz="4267">
                <a:latin typeface="Neue Haas Grotesk Text Pro" panose="020B0504020202020204" pitchFamily="34" charset="77"/>
              </a:rPr>
              <a:t>Lorem ipsum dolor sit </a:t>
            </a:r>
            <a:r>
              <a:rPr lang="en-US" sz="4267" err="1">
                <a:latin typeface="Neue Haas Grotesk Text Pro" panose="020B0504020202020204" pitchFamily="34" charset="77"/>
              </a:rPr>
              <a:t>amet</a:t>
            </a:r>
            <a:r>
              <a:rPr lang="en-US" sz="4267">
                <a:latin typeface="Neue Haas Grotesk Text Pro" panose="020B0504020202020204" pitchFamily="34" charset="77"/>
              </a:rPr>
              <a:t>, </a:t>
            </a:r>
            <a:r>
              <a:rPr lang="en-US" sz="4267" err="1">
                <a:latin typeface="Neue Haas Grotesk Text Pro" panose="020B0504020202020204" pitchFamily="34" charset="77"/>
              </a:rPr>
              <a:t>consectetur</a:t>
            </a:r>
            <a:r>
              <a:rPr lang="en-US" sz="4267">
                <a:latin typeface="Neue Haas Grotesk Text Pro" panose="020B0504020202020204" pitchFamily="34" charset="77"/>
              </a:rPr>
              <a:t> </a:t>
            </a:r>
            <a:r>
              <a:rPr lang="en-US" sz="4267" err="1">
                <a:latin typeface="Neue Haas Grotesk Text Pro" panose="020B0504020202020204" pitchFamily="34" charset="77"/>
              </a:rPr>
              <a:t>adipiscing</a:t>
            </a:r>
            <a:r>
              <a:rPr lang="en-US" sz="4267">
                <a:latin typeface="Neue Haas Grotesk Text Pro" panose="020B0504020202020204" pitchFamily="34" charset="77"/>
              </a:rPr>
              <a:t> </a:t>
            </a:r>
            <a:r>
              <a:rPr lang="en-US" sz="4267" err="1">
                <a:latin typeface="Neue Haas Grotesk Text Pro" panose="020B0504020202020204" pitchFamily="34" charset="77"/>
              </a:rPr>
              <a:t>elit</a:t>
            </a:r>
            <a:r>
              <a:rPr lang="en-US" sz="4267">
                <a:latin typeface="Neue Haas Grotesk Text Pro" panose="020B0504020202020204" pitchFamily="34" charset="77"/>
              </a:rPr>
              <a:t>, sed do </a:t>
            </a:r>
            <a:r>
              <a:rPr lang="en-US" sz="4267" err="1">
                <a:latin typeface="Neue Haas Grotesk Text Pro" panose="020B0504020202020204" pitchFamily="34" charset="77"/>
              </a:rPr>
              <a:t>eiusmod</a:t>
            </a:r>
            <a:endParaRPr lang="en-US" sz="4267">
              <a:latin typeface="Neue Haas Grotesk Text Pro" panose="020B0504020202020204" pitchFamily="34" charset="77"/>
            </a:endParaRPr>
          </a:p>
        </p:txBody>
      </p:sp>
      <p:sp>
        <p:nvSpPr>
          <p:cNvPr id="50" name="Text Placeholder 4">
            <a:extLst>
              <a:ext uri="{FF2B5EF4-FFF2-40B4-BE49-F238E27FC236}">
                <a16:creationId xmlns:a16="http://schemas.microsoft.com/office/drawing/2014/main" id="{E2CF89C8-6968-CF4A-9F4D-A0509BA6BE7A}"/>
              </a:ext>
            </a:extLst>
          </p:cNvPr>
          <p:cNvSpPr>
            <a:spLocks noGrp="1"/>
          </p:cNvSpPr>
          <p:nvPr>
            <p:ph type="body" sz="quarter" idx="12" hasCustomPrompt="1"/>
          </p:nvPr>
        </p:nvSpPr>
        <p:spPr>
          <a:xfrm>
            <a:off x="1856327" y="2064603"/>
            <a:ext cx="2038613" cy="802357"/>
          </a:xfrm>
          <a:prstGeom prst="rect">
            <a:avLst/>
          </a:prstGeom>
        </p:spPr>
        <p:txBody>
          <a:bodyPr anchor="b" anchorCtr="0">
            <a:spAutoFit/>
          </a:bodyPr>
          <a:lstStyle>
            <a:lvl1pPr marL="0" indent="0">
              <a:lnSpc>
                <a:spcPct val="120000"/>
              </a:lnSpc>
              <a:buNone/>
              <a:defRPr lang="en-US" sz="22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t>
            </a:r>
            <a:r>
              <a:rPr lang="en-US" err="1"/>
              <a:t>amet</a:t>
            </a:r>
            <a:endParaRPr lang="en-US"/>
          </a:p>
        </p:txBody>
      </p:sp>
      <p:sp>
        <p:nvSpPr>
          <p:cNvPr id="22" name="Text Placeholder 4">
            <a:extLst>
              <a:ext uri="{FF2B5EF4-FFF2-40B4-BE49-F238E27FC236}">
                <a16:creationId xmlns:a16="http://schemas.microsoft.com/office/drawing/2014/main" id="{070E8795-C949-6A47-A913-6DE1344F1BE3}"/>
              </a:ext>
            </a:extLst>
          </p:cNvPr>
          <p:cNvSpPr>
            <a:spLocks noGrp="1"/>
          </p:cNvSpPr>
          <p:nvPr>
            <p:ph type="body" sz="quarter" idx="21" hasCustomPrompt="1"/>
          </p:nvPr>
        </p:nvSpPr>
        <p:spPr>
          <a:xfrm>
            <a:off x="853441" y="1876235"/>
            <a:ext cx="548643" cy="1128856"/>
          </a:xfrm>
          <a:prstGeom prst="rect">
            <a:avLst/>
          </a:prstGeom>
        </p:spPr>
        <p:txBody>
          <a:bodyPr>
            <a:spAutoFit/>
          </a:bodyPr>
          <a:lstStyle>
            <a:lvl1pPr marL="0" indent="0">
              <a:lnSpc>
                <a:spcPct val="120000"/>
              </a:lnSpc>
              <a:buNone/>
              <a:defRPr lang="en-US" sz="66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1</a:t>
            </a:r>
          </a:p>
        </p:txBody>
      </p:sp>
      <p:cxnSp>
        <p:nvCxnSpPr>
          <p:cNvPr id="5" name="Straight Connector 4">
            <a:extLst>
              <a:ext uri="{FF2B5EF4-FFF2-40B4-BE49-F238E27FC236}">
                <a16:creationId xmlns:a16="http://schemas.microsoft.com/office/drawing/2014/main" id="{662B80ED-6F7E-E74F-A0F9-472C9A1BBB01}"/>
              </a:ext>
            </a:extLst>
          </p:cNvPr>
          <p:cNvCxnSpPr>
            <a:cxnSpLocks/>
          </p:cNvCxnSpPr>
          <p:nvPr userDrawn="1"/>
        </p:nvCxnSpPr>
        <p:spPr>
          <a:xfrm>
            <a:off x="1531087" y="2133869"/>
            <a:ext cx="0" cy="3877072"/>
          </a:xfrm>
          <a:prstGeom prst="line">
            <a:avLst/>
          </a:prstGeom>
          <a:ln>
            <a:solidFill>
              <a:schemeClr val="bg2">
                <a:lumMod val="90000"/>
              </a:schemeClr>
            </a:solidFill>
          </a:ln>
          <a:effectLst/>
        </p:spPr>
        <p:style>
          <a:lnRef idx="2">
            <a:schemeClr val="accent1"/>
          </a:lnRef>
          <a:fillRef idx="0">
            <a:schemeClr val="accent1"/>
          </a:fillRef>
          <a:effectRef idx="1">
            <a:schemeClr val="accent1"/>
          </a:effectRef>
          <a:fontRef idx="minor">
            <a:schemeClr val="tx1"/>
          </a:fontRef>
        </p:style>
      </p:cxnSp>
      <p:sp>
        <p:nvSpPr>
          <p:cNvPr id="52" name="Text Placeholder 4">
            <a:extLst>
              <a:ext uri="{FF2B5EF4-FFF2-40B4-BE49-F238E27FC236}">
                <a16:creationId xmlns:a16="http://schemas.microsoft.com/office/drawing/2014/main" id="{B62CD6E9-C7AE-924D-B241-9F40064481B4}"/>
              </a:ext>
            </a:extLst>
          </p:cNvPr>
          <p:cNvSpPr>
            <a:spLocks noGrp="1"/>
          </p:cNvSpPr>
          <p:nvPr>
            <p:ph type="body" sz="quarter" idx="23" hasCustomPrompt="1"/>
          </p:nvPr>
        </p:nvSpPr>
        <p:spPr>
          <a:xfrm>
            <a:off x="5740756" y="2064603"/>
            <a:ext cx="2038613" cy="802357"/>
          </a:xfrm>
          <a:prstGeom prst="rect">
            <a:avLst/>
          </a:prstGeom>
        </p:spPr>
        <p:txBody>
          <a:bodyPr anchor="b" anchorCtr="0">
            <a:spAutoFit/>
          </a:bodyPr>
          <a:lstStyle>
            <a:lvl1pPr marL="0" indent="0">
              <a:lnSpc>
                <a:spcPct val="120000"/>
              </a:lnSpc>
              <a:buNone/>
              <a:defRPr lang="en-US" sz="22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amet</a:t>
            </a:r>
          </a:p>
        </p:txBody>
      </p:sp>
      <p:sp>
        <p:nvSpPr>
          <p:cNvPr id="53" name="Text Placeholder 4">
            <a:extLst>
              <a:ext uri="{FF2B5EF4-FFF2-40B4-BE49-F238E27FC236}">
                <a16:creationId xmlns:a16="http://schemas.microsoft.com/office/drawing/2014/main" id="{1CCF56B5-638B-A24A-B6B7-3A36575E7109}"/>
              </a:ext>
            </a:extLst>
          </p:cNvPr>
          <p:cNvSpPr>
            <a:spLocks noGrp="1"/>
          </p:cNvSpPr>
          <p:nvPr>
            <p:ph type="body" sz="quarter" idx="24" hasCustomPrompt="1"/>
          </p:nvPr>
        </p:nvSpPr>
        <p:spPr>
          <a:xfrm>
            <a:off x="4737869" y="1876235"/>
            <a:ext cx="548643" cy="990724"/>
          </a:xfrm>
          <a:prstGeom prst="rect">
            <a:avLst/>
          </a:prstGeom>
        </p:spPr>
        <p:txBody>
          <a:bodyPr>
            <a:noAutofit/>
          </a:bodyPr>
          <a:lstStyle>
            <a:lvl1pPr marL="0" indent="0">
              <a:lnSpc>
                <a:spcPct val="120000"/>
              </a:lnSpc>
              <a:buNone/>
              <a:defRPr lang="en-US" sz="66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2</a:t>
            </a:r>
          </a:p>
        </p:txBody>
      </p:sp>
      <p:cxnSp>
        <p:nvCxnSpPr>
          <p:cNvPr id="54" name="Straight Connector 53">
            <a:extLst>
              <a:ext uri="{FF2B5EF4-FFF2-40B4-BE49-F238E27FC236}">
                <a16:creationId xmlns:a16="http://schemas.microsoft.com/office/drawing/2014/main" id="{FAA7FC4C-CE6B-834F-884B-31A04D184EBA}"/>
              </a:ext>
            </a:extLst>
          </p:cNvPr>
          <p:cNvCxnSpPr>
            <a:cxnSpLocks/>
          </p:cNvCxnSpPr>
          <p:nvPr userDrawn="1"/>
        </p:nvCxnSpPr>
        <p:spPr>
          <a:xfrm>
            <a:off x="5415516" y="2133869"/>
            <a:ext cx="0" cy="3877072"/>
          </a:xfrm>
          <a:prstGeom prst="line">
            <a:avLst/>
          </a:prstGeom>
          <a:ln>
            <a:solidFill>
              <a:schemeClr val="bg2">
                <a:lumMod val="90000"/>
              </a:schemeClr>
            </a:solidFill>
          </a:ln>
          <a:effectLst/>
        </p:spPr>
        <p:style>
          <a:lnRef idx="2">
            <a:schemeClr val="accent1"/>
          </a:lnRef>
          <a:fillRef idx="0">
            <a:schemeClr val="accent1"/>
          </a:fillRef>
          <a:effectRef idx="1">
            <a:schemeClr val="accent1"/>
          </a:effectRef>
          <a:fontRef idx="minor">
            <a:schemeClr val="tx1"/>
          </a:fontRef>
        </p:style>
      </p:cxnSp>
      <p:sp>
        <p:nvSpPr>
          <p:cNvPr id="56" name="Text Placeholder 4">
            <a:extLst>
              <a:ext uri="{FF2B5EF4-FFF2-40B4-BE49-F238E27FC236}">
                <a16:creationId xmlns:a16="http://schemas.microsoft.com/office/drawing/2014/main" id="{923E018C-87ED-5B44-8217-D5D662BDCF39}"/>
              </a:ext>
            </a:extLst>
          </p:cNvPr>
          <p:cNvSpPr>
            <a:spLocks noGrp="1"/>
          </p:cNvSpPr>
          <p:nvPr>
            <p:ph type="body" sz="quarter" idx="26" hasCustomPrompt="1"/>
          </p:nvPr>
        </p:nvSpPr>
        <p:spPr>
          <a:xfrm>
            <a:off x="9582652" y="2064603"/>
            <a:ext cx="2038613" cy="802357"/>
          </a:xfrm>
          <a:prstGeom prst="rect">
            <a:avLst/>
          </a:prstGeom>
        </p:spPr>
        <p:txBody>
          <a:bodyPr anchor="b" anchorCtr="0">
            <a:spAutoFit/>
          </a:bodyPr>
          <a:lstStyle>
            <a:lvl1pPr marL="0" indent="0">
              <a:lnSpc>
                <a:spcPct val="120000"/>
              </a:lnSpc>
              <a:buNone/>
              <a:defRPr lang="en-US" sz="22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t>
            </a:r>
            <a:r>
              <a:rPr lang="en-US" err="1"/>
              <a:t>amet</a:t>
            </a:r>
            <a:endParaRPr lang="en-US"/>
          </a:p>
        </p:txBody>
      </p:sp>
      <p:sp>
        <p:nvSpPr>
          <p:cNvPr id="57" name="Text Placeholder 4">
            <a:extLst>
              <a:ext uri="{FF2B5EF4-FFF2-40B4-BE49-F238E27FC236}">
                <a16:creationId xmlns:a16="http://schemas.microsoft.com/office/drawing/2014/main" id="{374E3B49-F7C2-8B4E-B9BE-00D14BBB2493}"/>
              </a:ext>
            </a:extLst>
          </p:cNvPr>
          <p:cNvSpPr>
            <a:spLocks noGrp="1"/>
          </p:cNvSpPr>
          <p:nvPr>
            <p:ph type="body" sz="quarter" idx="27" hasCustomPrompt="1"/>
          </p:nvPr>
        </p:nvSpPr>
        <p:spPr>
          <a:xfrm>
            <a:off x="8579765" y="1876235"/>
            <a:ext cx="548643" cy="1128856"/>
          </a:xfrm>
          <a:prstGeom prst="rect">
            <a:avLst/>
          </a:prstGeom>
        </p:spPr>
        <p:txBody>
          <a:bodyPr>
            <a:spAutoFit/>
          </a:bodyPr>
          <a:lstStyle>
            <a:lvl1pPr marL="0" indent="0">
              <a:lnSpc>
                <a:spcPct val="120000"/>
              </a:lnSpc>
              <a:buNone/>
              <a:defRPr lang="en-US" sz="66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3</a:t>
            </a:r>
          </a:p>
        </p:txBody>
      </p:sp>
      <p:cxnSp>
        <p:nvCxnSpPr>
          <p:cNvPr id="58" name="Straight Connector 57">
            <a:extLst>
              <a:ext uri="{FF2B5EF4-FFF2-40B4-BE49-F238E27FC236}">
                <a16:creationId xmlns:a16="http://schemas.microsoft.com/office/drawing/2014/main" id="{B1F0EAA4-8009-6F4C-9B90-5FB2CA7A403B}"/>
              </a:ext>
            </a:extLst>
          </p:cNvPr>
          <p:cNvCxnSpPr>
            <a:cxnSpLocks/>
          </p:cNvCxnSpPr>
          <p:nvPr userDrawn="1"/>
        </p:nvCxnSpPr>
        <p:spPr>
          <a:xfrm>
            <a:off x="9257412" y="2133869"/>
            <a:ext cx="0" cy="3877072"/>
          </a:xfrm>
          <a:prstGeom prst="line">
            <a:avLst/>
          </a:prstGeom>
          <a:ln>
            <a:solidFill>
              <a:schemeClr val="bg2">
                <a:lumMod val="90000"/>
              </a:schemeClr>
            </a:solidFill>
          </a:ln>
          <a:effectLst/>
        </p:spPr>
        <p:style>
          <a:lnRef idx="2">
            <a:schemeClr val="accent1"/>
          </a:lnRef>
          <a:fillRef idx="0">
            <a:schemeClr val="accent1"/>
          </a:fillRef>
          <a:effectRef idx="1">
            <a:schemeClr val="accent1"/>
          </a:effectRef>
          <a:fontRef idx="minor">
            <a:schemeClr val="tx1"/>
          </a:fontRef>
        </p:style>
      </p:cxnSp>
      <p:sp>
        <p:nvSpPr>
          <p:cNvPr id="28" name="Text Placeholder 6">
            <a:extLst>
              <a:ext uri="{FF2B5EF4-FFF2-40B4-BE49-F238E27FC236}">
                <a16:creationId xmlns:a16="http://schemas.microsoft.com/office/drawing/2014/main" id="{CA48554F-2EB7-BC4C-A288-344A5BF6E29C}"/>
              </a:ext>
            </a:extLst>
          </p:cNvPr>
          <p:cNvSpPr>
            <a:spLocks noGrp="1"/>
          </p:cNvSpPr>
          <p:nvPr>
            <p:ph type="body" sz="quarter" idx="13" hasCustomPrompt="1"/>
          </p:nvPr>
        </p:nvSpPr>
        <p:spPr>
          <a:xfrm>
            <a:off x="1845812" y="3029756"/>
            <a:ext cx="2038613" cy="1565129"/>
          </a:xfrm>
          <a:prstGeom prst="rect">
            <a:avLst/>
          </a:prstGeom>
        </p:spPr>
        <p:txBody>
          <a:bodyPr>
            <a:spAutoFit/>
          </a:bodyPr>
          <a:lstStyle>
            <a:lvl1pPr marL="232828" indent="-232828">
              <a:buFont typeface="Wingdings" pitchFamily="2" charset="2"/>
              <a:buChar char="§"/>
              <a:tabLst/>
              <a:defRPr sz="2000">
                <a:latin typeface="Neue Haas Grotesk Text Pro" panose="020B0504020202020204" pitchFamily="34" charset="0"/>
              </a:defRPr>
            </a:lvl1pPr>
            <a:lvl2pPr marL="457189" indent="-224361">
              <a:tabLst/>
              <a:defRPr sz="1733">
                <a:latin typeface="Neue Haas Grotesk Text Pro" panose="020B0504020202020204" pitchFamily="34" charset="0"/>
              </a:defRPr>
            </a:lvl2pPr>
            <a:lvl3pPr marL="692133" indent="-234945">
              <a:tabLst/>
              <a:defRPr sz="1467">
                <a:latin typeface="Neue Haas Grotesk Text Pro" panose="020B0504020202020204" pitchFamily="34" charset="0"/>
              </a:defRPr>
            </a:lvl3pPr>
            <a:lvl4pPr marL="916494" indent="-224361">
              <a:tabLst/>
              <a:defRPr sz="1200">
                <a:latin typeface="Neue Haas Grotesk Text Pro" panose="020B0504020202020204" pitchFamily="34" charset="0"/>
              </a:defRPr>
            </a:lvl4pPr>
          </a:lstStyle>
          <a:p>
            <a:pPr lvl="0"/>
            <a:r>
              <a:rPr lang="en-US"/>
              <a:t>First level</a:t>
            </a:r>
          </a:p>
          <a:p>
            <a:pPr lvl="1"/>
            <a:r>
              <a:rPr lang="en-US"/>
              <a:t>Second level</a:t>
            </a:r>
          </a:p>
          <a:p>
            <a:pPr lvl="2"/>
            <a:r>
              <a:rPr lang="en-US"/>
              <a:t>Third level</a:t>
            </a:r>
          </a:p>
          <a:p>
            <a:pPr lvl="3"/>
            <a:r>
              <a:rPr lang="en-US"/>
              <a:t>Fourth level</a:t>
            </a:r>
          </a:p>
        </p:txBody>
      </p:sp>
      <p:sp>
        <p:nvSpPr>
          <p:cNvPr id="30" name="Text Placeholder 6">
            <a:extLst>
              <a:ext uri="{FF2B5EF4-FFF2-40B4-BE49-F238E27FC236}">
                <a16:creationId xmlns:a16="http://schemas.microsoft.com/office/drawing/2014/main" id="{289F5F9E-6D0C-3F42-9471-DBF3186CDB2C}"/>
              </a:ext>
            </a:extLst>
          </p:cNvPr>
          <p:cNvSpPr>
            <a:spLocks noGrp="1"/>
          </p:cNvSpPr>
          <p:nvPr>
            <p:ph type="body" sz="quarter" idx="28" hasCustomPrompt="1"/>
          </p:nvPr>
        </p:nvSpPr>
        <p:spPr>
          <a:xfrm>
            <a:off x="5740756" y="3029756"/>
            <a:ext cx="2038613" cy="1565129"/>
          </a:xfrm>
          <a:prstGeom prst="rect">
            <a:avLst/>
          </a:prstGeom>
        </p:spPr>
        <p:txBody>
          <a:bodyPr>
            <a:spAutoFit/>
          </a:bodyPr>
          <a:lstStyle>
            <a:lvl1pPr marL="232828" indent="-232828">
              <a:buFont typeface="Wingdings" pitchFamily="2" charset="2"/>
              <a:buChar char="§"/>
              <a:tabLst/>
              <a:defRPr sz="2000">
                <a:latin typeface="Neue Haas Grotesk Text Pro" panose="020B0504020202020204" pitchFamily="34" charset="0"/>
              </a:defRPr>
            </a:lvl1pPr>
            <a:lvl2pPr marL="457189" indent="-224361">
              <a:tabLst/>
              <a:defRPr sz="1733">
                <a:latin typeface="Neue Haas Grotesk Text Pro" panose="020B0504020202020204" pitchFamily="34" charset="0"/>
              </a:defRPr>
            </a:lvl2pPr>
            <a:lvl3pPr marL="692133" indent="-234945">
              <a:tabLst/>
              <a:defRPr sz="1467">
                <a:latin typeface="Neue Haas Grotesk Text Pro" panose="020B0504020202020204" pitchFamily="34" charset="0"/>
              </a:defRPr>
            </a:lvl3pPr>
            <a:lvl4pPr marL="916494" indent="-224361">
              <a:tabLst/>
              <a:defRPr sz="1200">
                <a:latin typeface="Neue Haas Grotesk Text Pro" panose="020B0504020202020204" pitchFamily="34" charset="0"/>
              </a:defRPr>
            </a:lvl4pPr>
          </a:lstStyle>
          <a:p>
            <a:pPr lvl="0"/>
            <a:r>
              <a:rPr lang="en-US"/>
              <a:t>First level</a:t>
            </a:r>
          </a:p>
          <a:p>
            <a:pPr lvl="1"/>
            <a:r>
              <a:rPr lang="en-US"/>
              <a:t>Second level</a:t>
            </a:r>
          </a:p>
          <a:p>
            <a:pPr lvl="2"/>
            <a:r>
              <a:rPr lang="en-US"/>
              <a:t>Third level</a:t>
            </a:r>
          </a:p>
          <a:p>
            <a:pPr lvl="3"/>
            <a:r>
              <a:rPr lang="en-US"/>
              <a:t>Fourth level</a:t>
            </a:r>
          </a:p>
        </p:txBody>
      </p:sp>
      <p:sp>
        <p:nvSpPr>
          <p:cNvPr id="34" name="Text Placeholder 6">
            <a:extLst>
              <a:ext uri="{FF2B5EF4-FFF2-40B4-BE49-F238E27FC236}">
                <a16:creationId xmlns:a16="http://schemas.microsoft.com/office/drawing/2014/main" id="{5EC931E8-5599-D94B-A9AF-31662BC51149}"/>
              </a:ext>
            </a:extLst>
          </p:cNvPr>
          <p:cNvSpPr>
            <a:spLocks noGrp="1"/>
          </p:cNvSpPr>
          <p:nvPr>
            <p:ph type="body" sz="quarter" idx="29" hasCustomPrompt="1"/>
          </p:nvPr>
        </p:nvSpPr>
        <p:spPr>
          <a:xfrm>
            <a:off x="9582652" y="3029756"/>
            <a:ext cx="2038613" cy="1565129"/>
          </a:xfrm>
          <a:prstGeom prst="rect">
            <a:avLst/>
          </a:prstGeom>
        </p:spPr>
        <p:txBody>
          <a:bodyPr>
            <a:spAutoFit/>
          </a:bodyPr>
          <a:lstStyle>
            <a:lvl1pPr marL="232828" indent="-232828">
              <a:buFont typeface="Wingdings" pitchFamily="2" charset="2"/>
              <a:buChar char="§"/>
              <a:tabLst/>
              <a:defRPr sz="2000">
                <a:latin typeface="Neue Haas Grotesk Text Pro" panose="020B0504020202020204" pitchFamily="34" charset="0"/>
              </a:defRPr>
            </a:lvl1pPr>
            <a:lvl2pPr marL="457189" indent="-224361">
              <a:tabLst/>
              <a:defRPr sz="1733">
                <a:latin typeface="Neue Haas Grotesk Text Pro" panose="020B0504020202020204" pitchFamily="34" charset="0"/>
              </a:defRPr>
            </a:lvl2pPr>
            <a:lvl3pPr marL="692133" indent="-234945">
              <a:tabLst/>
              <a:defRPr sz="1467">
                <a:latin typeface="Neue Haas Grotesk Text Pro" panose="020B0504020202020204" pitchFamily="34" charset="0"/>
              </a:defRPr>
            </a:lvl3pPr>
            <a:lvl4pPr marL="916494" indent="-224361">
              <a:tabLst/>
              <a:defRPr sz="1200">
                <a:latin typeface="Neue Haas Grotesk Text Pro" panose="020B0504020202020204" pitchFamily="34" charset="0"/>
              </a:defRPr>
            </a:lvl4pPr>
          </a:lstStyle>
          <a:p>
            <a:pPr lvl="0"/>
            <a:r>
              <a:rPr lang="en-US"/>
              <a:t>First level</a:t>
            </a:r>
          </a:p>
          <a:p>
            <a:pPr lvl="1"/>
            <a:r>
              <a:rPr lang="en-US"/>
              <a:t>Second level</a:t>
            </a:r>
          </a:p>
          <a:p>
            <a:pPr lvl="2"/>
            <a:r>
              <a:rPr lang="en-US"/>
              <a:t>Third level</a:t>
            </a:r>
          </a:p>
          <a:p>
            <a:pPr lvl="3"/>
            <a:r>
              <a:rPr lang="en-US"/>
              <a:t>Fourth level</a:t>
            </a:r>
          </a:p>
        </p:txBody>
      </p:sp>
      <p:sp>
        <p:nvSpPr>
          <p:cNvPr id="16" name="Content Placeholder 3">
            <a:extLst>
              <a:ext uri="{FF2B5EF4-FFF2-40B4-BE49-F238E27FC236}">
                <a16:creationId xmlns:a16="http://schemas.microsoft.com/office/drawing/2014/main" id="{37335180-64D0-C63D-4682-0E6527349CD5}"/>
              </a:ext>
            </a:extLst>
          </p:cNvPr>
          <p:cNvSpPr>
            <a:spLocks noGrp="1"/>
          </p:cNvSpPr>
          <p:nvPr>
            <p:ph sz="quarter" idx="15" hasCustomPrompt="1"/>
          </p:nvPr>
        </p:nvSpPr>
        <p:spPr>
          <a:xfrm>
            <a:off x="853017" y="6531734"/>
            <a:ext cx="10744200"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1634275531"/>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userDrawn="1">
  <p:cSld name="CONTENT + Header + Subheader + Gray Sidebar">
    <p:spTree>
      <p:nvGrpSpPr>
        <p:cNvPr id="1" name=""/>
        <p:cNvGrpSpPr/>
        <p:nvPr/>
      </p:nvGrpSpPr>
      <p:grpSpPr>
        <a:xfrm>
          <a:off x="0" y="0"/>
          <a:ext cx="0" cy="0"/>
          <a:chOff x="0" y="0"/>
          <a:chExt cx="0" cy="0"/>
        </a:xfrm>
      </p:grpSpPr>
      <p:sp>
        <p:nvSpPr>
          <p:cNvPr id="25" name="SmartArt Placeholder 2">
            <a:extLst>
              <a:ext uri="{FF2B5EF4-FFF2-40B4-BE49-F238E27FC236}">
                <a16:creationId xmlns:a16="http://schemas.microsoft.com/office/drawing/2014/main" id="{688D0931-7683-1D40-89BD-3EC58788A27B}"/>
              </a:ext>
            </a:extLst>
          </p:cNvPr>
          <p:cNvSpPr>
            <a:spLocks noGrp="1"/>
          </p:cNvSpPr>
          <p:nvPr>
            <p:ph type="dgm" sz="quarter" idx="30"/>
          </p:nvPr>
        </p:nvSpPr>
        <p:spPr>
          <a:xfrm>
            <a:off x="5015061" y="-4315"/>
            <a:ext cx="7175471" cy="6866768"/>
          </a:xfrm>
          <a:prstGeom prst="rect">
            <a:avLst/>
          </a:prstGeom>
          <a:solidFill>
            <a:schemeClr val="bg2"/>
          </a:solidFill>
        </p:spPr>
        <p:txBody>
          <a:bodyPr>
            <a:noAutofit/>
          </a:bodyPr>
          <a:lstStyle>
            <a:lvl1pPr>
              <a:defRPr>
                <a:noFill/>
                <a:latin typeface="Neue Haas Grotesk Text Pro" panose="020B0504020202020204" pitchFamily="34" charset="0"/>
              </a:defRPr>
            </a:lvl1pPr>
          </a:lstStyle>
          <a:p>
            <a:endParaRPr lang="en-US" dirty="0"/>
          </a:p>
        </p:txBody>
      </p:sp>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853441" y="365760"/>
            <a:ext cx="3495040" cy="2123402"/>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b="1" i="0" smtClean="0">
                <a:effectLst/>
                <a:latin typeface="Neue Haas Grotesk Text Pro" panose="020B0504020202020204" pitchFamily="34" charset="0"/>
              </a:defRPr>
            </a:lvl1pPr>
          </a:lstStyle>
          <a:p>
            <a:pPr>
              <a:lnSpc>
                <a:spcPct val="110000"/>
              </a:lnSpc>
            </a:pPr>
            <a:r>
              <a:rPr lang="en-US"/>
              <a:t>Lorem ipsum dolor sit consectetur</a:t>
            </a:r>
            <a:endParaRPr lang="en-US" sz="4267">
              <a:latin typeface="Neue Haas Grotesk Text Pro" panose="020B0504020202020204" pitchFamily="34" charset="77"/>
            </a:endParaRPr>
          </a:p>
        </p:txBody>
      </p:sp>
      <p:sp>
        <p:nvSpPr>
          <p:cNvPr id="50" name="Text Placeholder 4">
            <a:extLst>
              <a:ext uri="{FF2B5EF4-FFF2-40B4-BE49-F238E27FC236}">
                <a16:creationId xmlns:a16="http://schemas.microsoft.com/office/drawing/2014/main" id="{E2CF89C8-6968-CF4A-9F4D-A0509BA6BE7A}"/>
              </a:ext>
            </a:extLst>
          </p:cNvPr>
          <p:cNvSpPr>
            <a:spLocks noGrp="1"/>
          </p:cNvSpPr>
          <p:nvPr>
            <p:ph type="body" sz="quarter" idx="12" hasCustomPrompt="1"/>
          </p:nvPr>
        </p:nvSpPr>
        <p:spPr>
          <a:xfrm>
            <a:off x="853440" y="2771402"/>
            <a:ext cx="3495040" cy="1220933"/>
          </a:xfrm>
          <a:prstGeom prst="rect">
            <a:avLst/>
          </a:prstGeom>
        </p:spPr>
        <p:txBody>
          <a:bodyPr>
            <a:spAutoFit/>
          </a:bodyPr>
          <a:lstStyle>
            <a:lvl1pPr marL="0" indent="0">
              <a:lnSpc>
                <a:spcPct val="120000"/>
              </a:lnSpc>
              <a:buNone/>
              <a:defRPr lang="en-US" sz="22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amet, consectetur adipiscing elit.</a:t>
            </a:r>
          </a:p>
        </p:txBody>
      </p:sp>
      <p:sp>
        <p:nvSpPr>
          <p:cNvPr id="24" name="Text Placeholder 2">
            <a:extLst>
              <a:ext uri="{FF2B5EF4-FFF2-40B4-BE49-F238E27FC236}">
                <a16:creationId xmlns:a16="http://schemas.microsoft.com/office/drawing/2014/main" id="{6D747BC7-5DB7-6342-83EC-8D17160317FD}"/>
              </a:ext>
            </a:extLst>
          </p:cNvPr>
          <p:cNvSpPr>
            <a:spLocks noGrp="1"/>
          </p:cNvSpPr>
          <p:nvPr>
            <p:ph type="body" sz="quarter" idx="16" hasCustomPrompt="1"/>
          </p:nvPr>
        </p:nvSpPr>
        <p:spPr>
          <a:xfrm>
            <a:off x="5630680" y="469855"/>
            <a:ext cx="1649059" cy="267168"/>
          </a:xfrm>
          <a:prstGeom prst="rect">
            <a:avLst/>
          </a:prstGeom>
        </p:spPr>
        <p:txBody>
          <a:bodyPr lIns="0" tIns="0" rIns="0" bIns="0">
            <a:spAutoFit/>
          </a:bodyPr>
          <a:lstStyle>
            <a:lvl1pPr marL="0" indent="0">
              <a:buNone/>
              <a:defRPr sz="1467" b="1">
                <a:solidFill>
                  <a:srgbClr val="007A96"/>
                </a:solidFill>
                <a:latin typeface="Neue Haas Grotesk Text Pro" panose="020B0504020202020204" pitchFamily="34" charset="0"/>
              </a:defRPr>
            </a:lvl1pPr>
            <a:lvl2pPr marL="609570" indent="0">
              <a:buNone/>
              <a:defRPr sz="2267"/>
            </a:lvl2pPr>
            <a:lvl3pPr marL="1219140" indent="0">
              <a:buNone/>
              <a:defRPr sz="2267"/>
            </a:lvl3pPr>
            <a:lvl4pPr marL="1828709" indent="0">
              <a:buNone/>
              <a:defRPr sz="2267"/>
            </a:lvl4pPr>
            <a:lvl5pPr marL="2438278" indent="0">
              <a:buNone/>
              <a:defRPr sz="2267"/>
            </a:lvl5pPr>
          </a:lstStyle>
          <a:p>
            <a:pPr lvl="0"/>
            <a:r>
              <a:rPr lang="en-US"/>
              <a:t>01</a:t>
            </a:r>
          </a:p>
        </p:txBody>
      </p:sp>
      <p:sp>
        <p:nvSpPr>
          <p:cNvPr id="26" name="Text Placeholder 2">
            <a:extLst>
              <a:ext uri="{FF2B5EF4-FFF2-40B4-BE49-F238E27FC236}">
                <a16:creationId xmlns:a16="http://schemas.microsoft.com/office/drawing/2014/main" id="{12D2583D-0E33-8846-9207-0755E4202478}"/>
              </a:ext>
            </a:extLst>
          </p:cNvPr>
          <p:cNvSpPr>
            <a:spLocks noGrp="1"/>
          </p:cNvSpPr>
          <p:nvPr>
            <p:ph type="body" sz="quarter" idx="22" hasCustomPrompt="1"/>
          </p:nvPr>
        </p:nvSpPr>
        <p:spPr>
          <a:xfrm>
            <a:off x="5630680" y="2515401"/>
            <a:ext cx="1649059" cy="267168"/>
          </a:xfrm>
          <a:prstGeom prst="rect">
            <a:avLst/>
          </a:prstGeom>
        </p:spPr>
        <p:txBody>
          <a:bodyPr lIns="0" tIns="0" rIns="0" bIns="0">
            <a:spAutoFit/>
          </a:bodyPr>
          <a:lstStyle>
            <a:lvl1pPr marL="0" indent="0">
              <a:buNone/>
              <a:defRPr sz="1467" b="1">
                <a:solidFill>
                  <a:srgbClr val="007A96"/>
                </a:solidFill>
                <a:latin typeface="Neue Haas Grotesk Text Pro" panose="020B0504020202020204" pitchFamily="34" charset="0"/>
              </a:defRPr>
            </a:lvl1pPr>
            <a:lvl2pPr marL="609570" indent="0">
              <a:buNone/>
              <a:defRPr sz="2267"/>
            </a:lvl2pPr>
            <a:lvl3pPr marL="1219140" indent="0">
              <a:buNone/>
              <a:defRPr sz="2267"/>
            </a:lvl3pPr>
            <a:lvl4pPr marL="1828709" indent="0">
              <a:buNone/>
              <a:defRPr sz="2267"/>
            </a:lvl4pPr>
            <a:lvl5pPr marL="2438278" indent="0">
              <a:buNone/>
              <a:defRPr sz="2267"/>
            </a:lvl5pPr>
          </a:lstStyle>
          <a:p>
            <a:pPr lvl="0"/>
            <a:r>
              <a:rPr lang="en-US"/>
              <a:t>02</a:t>
            </a:r>
          </a:p>
        </p:txBody>
      </p:sp>
      <p:sp>
        <p:nvSpPr>
          <p:cNvPr id="28" name="Text Placeholder 2">
            <a:extLst>
              <a:ext uri="{FF2B5EF4-FFF2-40B4-BE49-F238E27FC236}">
                <a16:creationId xmlns:a16="http://schemas.microsoft.com/office/drawing/2014/main" id="{7DAA48E0-D65A-9F43-893D-F3C842E166A2}"/>
              </a:ext>
            </a:extLst>
          </p:cNvPr>
          <p:cNvSpPr>
            <a:spLocks noGrp="1"/>
          </p:cNvSpPr>
          <p:nvPr>
            <p:ph type="body" sz="quarter" idx="24" hasCustomPrompt="1"/>
          </p:nvPr>
        </p:nvSpPr>
        <p:spPr>
          <a:xfrm>
            <a:off x="5630680" y="4560948"/>
            <a:ext cx="1649059" cy="267168"/>
          </a:xfrm>
          <a:prstGeom prst="rect">
            <a:avLst/>
          </a:prstGeom>
        </p:spPr>
        <p:txBody>
          <a:bodyPr lIns="0" tIns="0" rIns="0" bIns="0">
            <a:spAutoFit/>
          </a:bodyPr>
          <a:lstStyle>
            <a:lvl1pPr marL="0" indent="0">
              <a:buNone/>
              <a:defRPr sz="1467" b="1">
                <a:solidFill>
                  <a:srgbClr val="007A96"/>
                </a:solidFill>
                <a:latin typeface="Neue Haas Grotesk Text Pro" panose="020B0504020202020204" pitchFamily="34" charset="0"/>
              </a:defRPr>
            </a:lvl1pPr>
            <a:lvl2pPr marL="609570" indent="0">
              <a:buNone/>
              <a:defRPr sz="2267"/>
            </a:lvl2pPr>
            <a:lvl3pPr marL="1219140" indent="0">
              <a:buNone/>
              <a:defRPr sz="2267"/>
            </a:lvl3pPr>
            <a:lvl4pPr marL="1828709" indent="0">
              <a:buNone/>
              <a:defRPr sz="2267"/>
            </a:lvl4pPr>
            <a:lvl5pPr marL="2438278" indent="0">
              <a:buNone/>
              <a:defRPr sz="2267"/>
            </a:lvl5pPr>
          </a:lstStyle>
          <a:p>
            <a:pPr lvl="0"/>
            <a:r>
              <a:rPr lang="en-US"/>
              <a:t>03</a:t>
            </a:r>
          </a:p>
        </p:txBody>
      </p:sp>
      <p:sp>
        <p:nvSpPr>
          <p:cNvPr id="23" name="Text Placeholder 6">
            <a:extLst>
              <a:ext uri="{FF2B5EF4-FFF2-40B4-BE49-F238E27FC236}">
                <a16:creationId xmlns:a16="http://schemas.microsoft.com/office/drawing/2014/main" id="{3FC88FAA-1193-064B-8429-0F3F48582F61}"/>
              </a:ext>
            </a:extLst>
          </p:cNvPr>
          <p:cNvSpPr>
            <a:spLocks noGrp="1"/>
          </p:cNvSpPr>
          <p:nvPr>
            <p:ph type="body" sz="quarter" idx="13" hasCustomPrompt="1"/>
          </p:nvPr>
        </p:nvSpPr>
        <p:spPr>
          <a:xfrm>
            <a:off x="5630677" y="826859"/>
            <a:ext cx="6059756" cy="1250303"/>
          </a:xfrm>
          <a:prstGeom prst="rect">
            <a:avLst/>
          </a:prstGeom>
        </p:spPr>
        <p:txBody>
          <a:bodyPr>
            <a:spAutoFit/>
          </a:bodyPr>
          <a:lstStyle>
            <a:lvl1pPr marL="232828" indent="-232828">
              <a:buFont typeface="Wingdings" pitchFamily="2" charset="2"/>
              <a:buChar char="§"/>
              <a:tabLst/>
              <a:defRPr sz="2000">
                <a:latin typeface="Neue Haas Grotesk Text Pro" panose="020B0504020202020204" pitchFamily="34" charset="0"/>
              </a:defRPr>
            </a:lvl1pPr>
            <a:lvl2pPr marL="457189" indent="-224361">
              <a:tabLst/>
              <a:defRPr sz="1733">
                <a:latin typeface="Neue Haas Grotesk Text Pro" panose="020B0504020202020204" pitchFamily="34" charset="0"/>
              </a:defRPr>
            </a:lvl2pPr>
            <a:lvl3pPr marL="692133" indent="-234945">
              <a:tabLst/>
              <a:defRPr sz="1467">
                <a:latin typeface="Neue Haas Grotesk Text Pro" panose="020B0504020202020204" pitchFamily="34" charset="0"/>
              </a:defRPr>
            </a:lvl3pPr>
            <a:lvl4pPr marL="916494" indent="-224361">
              <a:tabLst/>
              <a:defRPr sz="1200"/>
            </a:lvl4pPr>
          </a:lstStyle>
          <a:p>
            <a:pPr lvl="0"/>
            <a:r>
              <a:rPr lang="en-US"/>
              <a:t>First level</a:t>
            </a:r>
          </a:p>
          <a:p>
            <a:pPr lvl="1"/>
            <a:r>
              <a:rPr lang="en-US"/>
              <a:t>Second level</a:t>
            </a:r>
          </a:p>
          <a:p>
            <a:pPr lvl="2"/>
            <a:r>
              <a:rPr lang="en-US"/>
              <a:t>Third level</a:t>
            </a:r>
          </a:p>
        </p:txBody>
      </p:sp>
      <p:sp>
        <p:nvSpPr>
          <p:cNvPr id="29" name="Text Placeholder 6">
            <a:extLst>
              <a:ext uri="{FF2B5EF4-FFF2-40B4-BE49-F238E27FC236}">
                <a16:creationId xmlns:a16="http://schemas.microsoft.com/office/drawing/2014/main" id="{22785582-A979-AD46-B169-FCB640452F63}"/>
              </a:ext>
            </a:extLst>
          </p:cNvPr>
          <p:cNvSpPr>
            <a:spLocks noGrp="1"/>
          </p:cNvSpPr>
          <p:nvPr>
            <p:ph type="body" sz="quarter" idx="25" hasCustomPrompt="1"/>
          </p:nvPr>
        </p:nvSpPr>
        <p:spPr>
          <a:xfrm>
            <a:off x="5630677" y="2893775"/>
            <a:ext cx="6059756" cy="1250303"/>
          </a:xfrm>
          <a:prstGeom prst="rect">
            <a:avLst/>
          </a:prstGeom>
        </p:spPr>
        <p:txBody>
          <a:bodyPr>
            <a:spAutoFit/>
          </a:bodyPr>
          <a:lstStyle>
            <a:lvl1pPr marL="232828" indent="-232828">
              <a:buFont typeface="Wingdings" pitchFamily="2" charset="2"/>
              <a:buChar char="§"/>
              <a:tabLst/>
              <a:defRPr sz="2000">
                <a:latin typeface="Neue Haas Grotesk Text Pro" panose="020B0504020202020204" pitchFamily="34" charset="0"/>
              </a:defRPr>
            </a:lvl1pPr>
            <a:lvl2pPr marL="457189" indent="-224361">
              <a:tabLst/>
              <a:defRPr sz="1733">
                <a:latin typeface="Neue Haas Grotesk Text Pro" panose="020B0504020202020204" pitchFamily="34" charset="0"/>
              </a:defRPr>
            </a:lvl2pPr>
            <a:lvl3pPr marL="692133" indent="-234945">
              <a:tabLst/>
              <a:defRPr sz="1467">
                <a:latin typeface="Neue Haas Grotesk Text Pro" panose="020B0504020202020204" pitchFamily="34" charset="0"/>
              </a:defRPr>
            </a:lvl3pPr>
            <a:lvl4pPr marL="916494" indent="-224361">
              <a:tabLst/>
              <a:defRPr sz="1200"/>
            </a:lvl4pPr>
          </a:lstStyle>
          <a:p>
            <a:pPr lvl="0"/>
            <a:r>
              <a:rPr lang="en-US"/>
              <a:t>First level</a:t>
            </a:r>
          </a:p>
          <a:p>
            <a:pPr lvl="1"/>
            <a:r>
              <a:rPr lang="en-US"/>
              <a:t>Second level</a:t>
            </a:r>
          </a:p>
          <a:p>
            <a:pPr lvl="2"/>
            <a:r>
              <a:rPr lang="en-US"/>
              <a:t>Third level</a:t>
            </a:r>
          </a:p>
        </p:txBody>
      </p:sp>
      <p:sp>
        <p:nvSpPr>
          <p:cNvPr id="30" name="Text Placeholder 6">
            <a:extLst>
              <a:ext uri="{FF2B5EF4-FFF2-40B4-BE49-F238E27FC236}">
                <a16:creationId xmlns:a16="http://schemas.microsoft.com/office/drawing/2014/main" id="{3A75E004-359B-D54C-AF0F-316938C49C69}"/>
              </a:ext>
            </a:extLst>
          </p:cNvPr>
          <p:cNvSpPr>
            <a:spLocks noGrp="1"/>
          </p:cNvSpPr>
          <p:nvPr>
            <p:ph type="body" sz="quarter" idx="26" hasCustomPrompt="1"/>
          </p:nvPr>
        </p:nvSpPr>
        <p:spPr>
          <a:xfrm>
            <a:off x="5630677" y="4932605"/>
            <a:ext cx="6059756" cy="1250303"/>
          </a:xfrm>
          <a:prstGeom prst="rect">
            <a:avLst/>
          </a:prstGeom>
        </p:spPr>
        <p:txBody>
          <a:bodyPr>
            <a:spAutoFit/>
          </a:bodyPr>
          <a:lstStyle>
            <a:lvl1pPr marL="232828" indent="-232828">
              <a:buFont typeface="Wingdings" pitchFamily="2" charset="2"/>
              <a:buChar char="§"/>
              <a:tabLst/>
              <a:defRPr sz="2000">
                <a:latin typeface="Neue Haas Grotesk Text Pro" panose="020B0504020202020204" pitchFamily="34" charset="0"/>
              </a:defRPr>
            </a:lvl1pPr>
            <a:lvl2pPr marL="457189" indent="-224361">
              <a:tabLst/>
              <a:defRPr sz="1733">
                <a:latin typeface="Neue Haas Grotesk Text Pro" panose="020B0504020202020204" pitchFamily="34" charset="0"/>
              </a:defRPr>
            </a:lvl2pPr>
            <a:lvl3pPr marL="692133" indent="-234945">
              <a:tabLst/>
              <a:defRPr sz="1467">
                <a:latin typeface="Neue Haas Grotesk Text Pro" panose="020B0504020202020204" pitchFamily="34" charset="0"/>
              </a:defRPr>
            </a:lvl3pPr>
            <a:lvl4pPr marL="916494" indent="-224361">
              <a:tabLst/>
              <a:defRPr sz="1200"/>
            </a:lvl4pPr>
          </a:lstStyle>
          <a:p>
            <a:pPr lvl="0"/>
            <a:r>
              <a:rPr lang="en-US"/>
              <a:t>First level</a:t>
            </a:r>
          </a:p>
          <a:p>
            <a:pPr lvl="1"/>
            <a:r>
              <a:rPr lang="en-US"/>
              <a:t>Second level</a:t>
            </a:r>
          </a:p>
          <a:p>
            <a:pPr lvl="2"/>
            <a:r>
              <a:rPr lang="en-US"/>
              <a:t>Third level</a:t>
            </a:r>
          </a:p>
        </p:txBody>
      </p:sp>
      <p:sp>
        <p:nvSpPr>
          <p:cNvPr id="27" name="Slide Number Placeholder 5">
            <a:extLst>
              <a:ext uri="{FF2B5EF4-FFF2-40B4-BE49-F238E27FC236}">
                <a16:creationId xmlns:a16="http://schemas.microsoft.com/office/drawing/2014/main" id="{338DEA80-F4CE-4246-9A5F-53CE9C25E896}"/>
              </a:ext>
            </a:extLst>
          </p:cNvPr>
          <p:cNvSpPr txBox="1">
            <a:spLocks/>
          </p:cNvSpPr>
          <p:nvPr userDrawn="1"/>
        </p:nvSpPr>
        <p:spPr>
          <a:xfrm>
            <a:off x="11690436" y="6429616"/>
            <a:ext cx="500097" cy="365125"/>
          </a:xfrm>
          <a:prstGeom prst="rect">
            <a:avLst/>
          </a:prstGeom>
        </p:spPr>
        <p:txBody>
          <a:bodyPr vert="horz" lIns="121920" tIns="60960" rIns="121920" bIns="60960" rtlCol="0" anchor="ctr">
            <a:noAutofit/>
          </a:bodyPr>
          <a:lstStyle>
            <a:defPPr>
              <a:defRPr lang="en-US"/>
            </a:defPPr>
            <a:lvl1pPr marL="0" algn="l" defTabSz="457200" rtl="0" eaLnBrk="1" latinLnBrk="0" hangingPunct="1">
              <a:defRPr sz="900" b="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en-US" sz="1200" b="0" i="0" dirty="0">
              <a:solidFill>
                <a:schemeClr val="tx1">
                  <a:lumMod val="90000"/>
                  <a:lumOff val="10000"/>
                </a:schemeClr>
              </a:solidFill>
              <a:latin typeface="Neue Haas Grotesk Text Pro" panose="020B0504020202020204" pitchFamily="34" charset="0"/>
            </a:endParaRPr>
          </a:p>
        </p:txBody>
      </p:sp>
      <p:sp>
        <p:nvSpPr>
          <p:cNvPr id="14" name="Content Placeholder 3">
            <a:extLst>
              <a:ext uri="{FF2B5EF4-FFF2-40B4-BE49-F238E27FC236}">
                <a16:creationId xmlns:a16="http://schemas.microsoft.com/office/drawing/2014/main" id="{8C2CE03D-D4E9-8DE8-2793-CA64EE28344F}"/>
              </a:ext>
            </a:extLst>
          </p:cNvPr>
          <p:cNvSpPr>
            <a:spLocks noGrp="1"/>
          </p:cNvSpPr>
          <p:nvPr>
            <p:ph sz="quarter" idx="15" hasCustomPrompt="1"/>
          </p:nvPr>
        </p:nvSpPr>
        <p:spPr>
          <a:xfrm>
            <a:off x="853018" y="6531734"/>
            <a:ext cx="3495041"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2532353365"/>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userDrawn="1">
  <p:cSld name="CONTENT + Header + Icon Sections">
    <p:spTree>
      <p:nvGrpSpPr>
        <p:cNvPr id="1" name=""/>
        <p:cNvGrpSpPr/>
        <p:nvPr/>
      </p:nvGrpSpPr>
      <p:grpSpPr>
        <a:xfrm>
          <a:off x="0" y="0"/>
          <a:ext cx="0" cy="0"/>
          <a:chOff x="0" y="0"/>
          <a:chExt cx="0" cy="0"/>
        </a:xfrm>
      </p:grpSpPr>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853441" y="365761"/>
            <a:ext cx="10878859" cy="1401089"/>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b="1" i="0" smtClean="0">
                <a:effectLst/>
                <a:latin typeface="Neue Haas Grotesk Text Pro" panose="020B0504020202020204" pitchFamily="34" charset="0"/>
              </a:defRPr>
            </a:lvl1pPr>
          </a:lstStyle>
          <a:p>
            <a:pPr>
              <a:lnSpc>
                <a:spcPct val="110000"/>
              </a:lnSpc>
            </a:pPr>
            <a:r>
              <a:rPr lang="en-US" sz="4267">
                <a:latin typeface="Neue Haas Grotesk Text Pro" panose="020B0504020202020204" pitchFamily="34" charset="77"/>
              </a:rPr>
              <a:t>Lorem ipsum dolor sit </a:t>
            </a:r>
            <a:r>
              <a:rPr lang="en-US" sz="4267" err="1">
                <a:latin typeface="Neue Haas Grotesk Text Pro" panose="020B0504020202020204" pitchFamily="34" charset="77"/>
              </a:rPr>
              <a:t>amet</a:t>
            </a:r>
            <a:r>
              <a:rPr lang="en-US" sz="4267">
                <a:latin typeface="Neue Haas Grotesk Text Pro" panose="020B0504020202020204" pitchFamily="34" charset="77"/>
              </a:rPr>
              <a:t>, </a:t>
            </a:r>
            <a:r>
              <a:rPr lang="en-US" sz="4267" err="1">
                <a:latin typeface="Neue Haas Grotesk Text Pro" panose="020B0504020202020204" pitchFamily="34" charset="77"/>
              </a:rPr>
              <a:t>consectetur</a:t>
            </a:r>
            <a:r>
              <a:rPr lang="en-US" sz="4267">
                <a:latin typeface="Neue Haas Grotesk Text Pro" panose="020B0504020202020204" pitchFamily="34" charset="77"/>
              </a:rPr>
              <a:t> </a:t>
            </a:r>
            <a:r>
              <a:rPr lang="en-US" sz="4267" err="1">
                <a:latin typeface="Neue Haas Grotesk Text Pro" panose="020B0504020202020204" pitchFamily="34" charset="77"/>
              </a:rPr>
              <a:t>adipiscing</a:t>
            </a:r>
            <a:r>
              <a:rPr lang="en-US" sz="4267">
                <a:latin typeface="Neue Haas Grotesk Text Pro" panose="020B0504020202020204" pitchFamily="34" charset="77"/>
              </a:rPr>
              <a:t> </a:t>
            </a:r>
            <a:r>
              <a:rPr lang="en-US" sz="4267" err="1">
                <a:latin typeface="Neue Haas Grotesk Text Pro" panose="020B0504020202020204" pitchFamily="34" charset="77"/>
              </a:rPr>
              <a:t>elit</a:t>
            </a:r>
            <a:r>
              <a:rPr lang="en-US" sz="4267">
                <a:latin typeface="Neue Haas Grotesk Text Pro" panose="020B0504020202020204" pitchFamily="34" charset="77"/>
              </a:rPr>
              <a:t>, sed do </a:t>
            </a:r>
            <a:r>
              <a:rPr lang="en-US" sz="4267" err="1">
                <a:latin typeface="Neue Haas Grotesk Text Pro" panose="020B0504020202020204" pitchFamily="34" charset="77"/>
              </a:rPr>
              <a:t>eiusmod</a:t>
            </a:r>
            <a:endParaRPr lang="en-US" sz="4267">
              <a:latin typeface="Neue Haas Grotesk Text Pro" panose="020B0504020202020204" pitchFamily="34" charset="77"/>
            </a:endParaRPr>
          </a:p>
        </p:txBody>
      </p:sp>
      <p:sp>
        <p:nvSpPr>
          <p:cNvPr id="50" name="Text Placeholder 4">
            <a:extLst>
              <a:ext uri="{FF2B5EF4-FFF2-40B4-BE49-F238E27FC236}">
                <a16:creationId xmlns:a16="http://schemas.microsoft.com/office/drawing/2014/main" id="{E2CF89C8-6968-CF4A-9F4D-A0509BA6BE7A}"/>
              </a:ext>
            </a:extLst>
          </p:cNvPr>
          <p:cNvSpPr>
            <a:spLocks noGrp="1"/>
          </p:cNvSpPr>
          <p:nvPr>
            <p:ph type="body" sz="quarter" idx="12" hasCustomPrompt="1"/>
          </p:nvPr>
        </p:nvSpPr>
        <p:spPr>
          <a:xfrm>
            <a:off x="853441" y="3022330"/>
            <a:ext cx="2655147" cy="802357"/>
          </a:xfrm>
          <a:prstGeom prst="rect">
            <a:avLst/>
          </a:prstGeom>
        </p:spPr>
        <p:txBody>
          <a:bodyPr anchor="b" anchorCtr="0">
            <a:spAutoFit/>
          </a:bodyPr>
          <a:lstStyle>
            <a:lvl1pPr marL="0" indent="0">
              <a:lnSpc>
                <a:spcPct val="120000"/>
              </a:lnSpc>
              <a:buNone/>
              <a:defRPr lang="en-US" sz="22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consectetur</a:t>
            </a:r>
          </a:p>
        </p:txBody>
      </p:sp>
      <p:sp>
        <p:nvSpPr>
          <p:cNvPr id="39" name="Picture Placeholder 2">
            <a:extLst>
              <a:ext uri="{FF2B5EF4-FFF2-40B4-BE49-F238E27FC236}">
                <a16:creationId xmlns:a16="http://schemas.microsoft.com/office/drawing/2014/main" id="{205E1AE3-C4A7-9F40-B12A-533EDB0D08ED}"/>
              </a:ext>
            </a:extLst>
          </p:cNvPr>
          <p:cNvSpPr>
            <a:spLocks noGrp="1"/>
          </p:cNvSpPr>
          <p:nvPr>
            <p:ph type="pic" idx="16" hasCustomPrompt="1"/>
          </p:nvPr>
        </p:nvSpPr>
        <p:spPr>
          <a:xfrm>
            <a:off x="853440" y="2261483"/>
            <a:ext cx="596053" cy="598020"/>
          </a:xfrm>
          <a:prstGeom prst="rect">
            <a:avLst/>
          </a:prstGeom>
          <a:solidFill>
            <a:schemeClr val="bg2"/>
          </a:solidFill>
        </p:spPr>
        <p:txBody>
          <a:bodyPr anchor="ctr">
            <a:noAutofit/>
          </a:bodyPr>
          <a:lstStyle>
            <a:lvl1pPr marL="0" indent="0" algn="ctr">
              <a:buNone/>
              <a:defRPr sz="1200">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dirty="0"/>
              <a:t>Insert icon</a:t>
            </a:r>
          </a:p>
        </p:txBody>
      </p:sp>
      <p:sp>
        <p:nvSpPr>
          <p:cNvPr id="47" name="Text Placeholder 4">
            <a:extLst>
              <a:ext uri="{FF2B5EF4-FFF2-40B4-BE49-F238E27FC236}">
                <a16:creationId xmlns:a16="http://schemas.microsoft.com/office/drawing/2014/main" id="{1599ED8E-0157-1341-A453-3EE28683C25E}"/>
              </a:ext>
            </a:extLst>
          </p:cNvPr>
          <p:cNvSpPr>
            <a:spLocks noGrp="1"/>
          </p:cNvSpPr>
          <p:nvPr>
            <p:ph type="body" sz="quarter" idx="21" hasCustomPrompt="1"/>
          </p:nvPr>
        </p:nvSpPr>
        <p:spPr>
          <a:xfrm>
            <a:off x="4842933" y="3022330"/>
            <a:ext cx="2655147" cy="802357"/>
          </a:xfrm>
          <a:prstGeom prst="rect">
            <a:avLst/>
          </a:prstGeom>
        </p:spPr>
        <p:txBody>
          <a:bodyPr anchor="b" anchorCtr="0">
            <a:spAutoFit/>
          </a:bodyPr>
          <a:lstStyle>
            <a:lvl1pPr marL="0" indent="0">
              <a:lnSpc>
                <a:spcPct val="120000"/>
              </a:lnSpc>
              <a:buNone/>
              <a:defRPr lang="en-US" sz="22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consectetur</a:t>
            </a:r>
          </a:p>
        </p:txBody>
      </p:sp>
      <p:sp>
        <p:nvSpPr>
          <p:cNvPr id="49" name="Picture Placeholder 2">
            <a:extLst>
              <a:ext uri="{FF2B5EF4-FFF2-40B4-BE49-F238E27FC236}">
                <a16:creationId xmlns:a16="http://schemas.microsoft.com/office/drawing/2014/main" id="{5228064D-2130-6340-BC1F-24DBDBA82B26}"/>
              </a:ext>
            </a:extLst>
          </p:cNvPr>
          <p:cNvSpPr>
            <a:spLocks noGrp="1"/>
          </p:cNvSpPr>
          <p:nvPr>
            <p:ph type="pic" idx="23" hasCustomPrompt="1"/>
          </p:nvPr>
        </p:nvSpPr>
        <p:spPr>
          <a:xfrm>
            <a:off x="4842935" y="2261483"/>
            <a:ext cx="596053" cy="598020"/>
          </a:xfrm>
          <a:prstGeom prst="rect">
            <a:avLst/>
          </a:prstGeom>
          <a:solidFill>
            <a:schemeClr val="bg2"/>
          </a:solidFill>
        </p:spPr>
        <p:txBody>
          <a:bodyPr anchor="ctr">
            <a:noAutofit/>
          </a:bodyPr>
          <a:lstStyle>
            <a:lvl1pPr marL="0" indent="0" algn="ctr">
              <a:buNone/>
              <a:defRPr sz="1200">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dirty="0"/>
              <a:t>Insert icon</a:t>
            </a:r>
          </a:p>
        </p:txBody>
      </p:sp>
      <p:sp>
        <p:nvSpPr>
          <p:cNvPr id="51" name="Text Placeholder 4">
            <a:extLst>
              <a:ext uri="{FF2B5EF4-FFF2-40B4-BE49-F238E27FC236}">
                <a16:creationId xmlns:a16="http://schemas.microsoft.com/office/drawing/2014/main" id="{12E273DA-367D-CF4C-82FF-0AB5F3A7FC24}"/>
              </a:ext>
            </a:extLst>
          </p:cNvPr>
          <p:cNvSpPr>
            <a:spLocks noGrp="1"/>
          </p:cNvSpPr>
          <p:nvPr>
            <p:ph type="body" sz="quarter" idx="24" hasCustomPrompt="1"/>
          </p:nvPr>
        </p:nvSpPr>
        <p:spPr>
          <a:xfrm>
            <a:off x="8832428" y="3022330"/>
            <a:ext cx="2655147" cy="802357"/>
          </a:xfrm>
          <a:prstGeom prst="rect">
            <a:avLst/>
          </a:prstGeom>
        </p:spPr>
        <p:txBody>
          <a:bodyPr anchor="b" anchorCtr="0">
            <a:spAutoFit/>
          </a:bodyPr>
          <a:lstStyle>
            <a:lvl1pPr marL="0" indent="0">
              <a:lnSpc>
                <a:spcPct val="120000"/>
              </a:lnSpc>
              <a:buNone/>
              <a:defRPr lang="en-US" sz="22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consectetur</a:t>
            </a:r>
          </a:p>
        </p:txBody>
      </p:sp>
      <p:sp>
        <p:nvSpPr>
          <p:cNvPr id="53" name="Picture Placeholder 2">
            <a:extLst>
              <a:ext uri="{FF2B5EF4-FFF2-40B4-BE49-F238E27FC236}">
                <a16:creationId xmlns:a16="http://schemas.microsoft.com/office/drawing/2014/main" id="{CD5A25AA-F6BD-454A-8094-DDB658BFD1C6}"/>
              </a:ext>
            </a:extLst>
          </p:cNvPr>
          <p:cNvSpPr>
            <a:spLocks noGrp="1"/>
          </p:cNvSpPr>
          <p:nvPr>
            <p:ph type="pic" idx="26" hasCustomPrompt="1"/>
          </p:nvPr>
        </p:nvSpPr>
        <p:spPr>
          <a:xfrm>
            <a:off x="8832428" y="2261483"/>
            <a:ext cx="596053" cy="598020"/>
          </a:xfrm>
          <a:prstGeom prst="rect">
            <a:avLst/>
          </a:prstGeom>
          <a:solidFill>
            <a:schemeClr val="bg2"/>
          </a:solidFill>
        </p:spPr>
        <p:txBody>
          <a:bodyPr anchor="ctr">
            <a:noAutofit/>
          </a:bodyPr>
          <a:lstStyle>
            <a:lvl1pPr marL="0" indent="0" algn="ctr">
              <a:buNone/>
              <a:defRPr sz="1200">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dirty="0"/>
              <a:t>Insert icon</a:t>
            </a:r>
          </a:p>
        </p:txBody>
      </p:sp>
      <p:sp>
        <p:nvSpPr>
          <p:cNvPr id="26" name="Text Placeholder 6">
            <a:extLst>
              <a:ext uri="{FF2B5EF4-FFF2-40B4-BE49-F238E27FC236}">
                <a16:creationId xmlns:a16="http://schemas.microsoft.com/office/drawing/2014/main" id="{2B3B5A68-015C-A44C-A1D9-5D9178CE7910}"/>
              </a:ext>
            </a:extLst>
          </p:cNvPr>
          <p:cNvSpPr>
            <a:spLocks noGrp="1"/>
          </p:cNvSpPr>
          <p:nvPr>
            <p:ph type="body" sz="quarter" idx="13" hasCustomPrompt="1"/>
          </p:nvPr>
        </p:nvSpPr>
        <p:spPr>
          <a:xfrm>
            <a:off x="853441" y="3992970"/>
            <a:ext cx="2655145" cy="1565129"/>
          </a:xfrm>
          <a:prstGeom prst="rect">
            <a:avLst/>
          </a:prstGeom>
        </p:spPr>
        <p:txBody>
          <a:bodyPr>
            <a:spAutoFit/>
          </a:bodyPr>
          <a:lstStyle>
            <a:lvl1pPr marL="232828" indent="-232828">
              <a:buFont typeface="Wingdings" pitchFamily="2" charset="2"/>
              <a:buChar char="§"/>
              <a:tabLst/>
              <a:defRPr sz="2000">
                <a:latin typeface="Neue Haas Grotesk Text Pro" panose="020B0504020202020204" pitchFamily="34" charset="0"/>
              </a:defRPr>
            </a:lvl1pPr>
            <a:lvl2pPr marL="457189" indent="-224361">
              <a:tabLst/>
              <a:defRPr sz="1733">
                <a:latin typeface="Neue Haas Grotesk Text Pro" panose="020B0504020202020204" pitchFamily="34" charset="0"/>
              </a:defRPr>
            </a:lvl2pPr>
            <a:lvl3pPr marL="692133" indent="-234945">
              <a:tabLst/>
              <a:defRPr sz="1467">
                <a:latin typeface="Neue Haas Grotesk Text Pro" panose="020B0504020202020204" pitchFamily="34" charset="0"/>
              </a:defRPr>
            </a:lvl3pPr>
            <a:lvl4pPr marL="916494" indent="-224361">
              <a:tabLst/>
              <a:defRPr sz="1200">
                <a:latin typeface="Neue Haas Grotesk Text Pro" panose="020B0504020202020204" pitchFamily="34" charset="0"/>
              </a:defRPr>
            </a:lvl4pPr>
          </a:lstStyle>
          <a:p>
            <a:pPr lvl="0"/>
            <a:r>
              <a:rPr lang="en-US"/>
              <a:t>First level</a:t>
            </a:r>
          </a:p>
          <a:p>
            <a:pPr lvl="1"/>
            <a:r>
              <a:rPr lang="en-US"/>
              <a:t>Second level</a:t>
            </a:r>
          </a:p>
          <a:p>
            <a:pPr lvl="2"/>
            <a:r>
              <a:rPr lang="en-US"/>
              <a:t>Third level</a:t>
            </a:r>
          </a:p>
          <a:p>
            <a:pPr lvl="3"/>
            <a:r>
              <a:rPr lang="en-US"/>
              <a:t>Fourth level</a:t>
            </a:r>
          </a:p>
        </p:txBody>
      </p:sp>
      <p:sp>
        <p:nvSpPr>
          <p:cNvPr id="27" name="Text Placeholder 6">
            <a:extLst>
              <a:ext uri="{FF2B5EF4-FFF2-40B4-BE49-F238E27FC236}">
                <a16:creationId xmlns:a16="http://schemas.microsoft.com/office/drawing/2014/main" id="{A6D0EF42-DF9B-0148-8C06-DD9500E36C6F}"/>
              </a:ext>
            </a:extLst>
          </p:cNvPr>
          <p:cNvSpPr>
            <a:spLocks noGrp="1"/>
          </p:cNvSpPr>
          <p:nvPr>
            <p:ph type="body" sz="quarter" idx="27" hasCustomPrompt="1"/>
          </p:nvPr>
        </p:nvSpPr>
        <p:spPr>
          <a:xfrm>
            <a:off x="4842934" y="3992970"/>
            <a:ext cx="2655145" cy="1565129"/>
          </a:xfrm>
          <a:prstGeom prst="rect">
            <a:avLst/>
          </a:prstGeom>
        </p:spPr>
        <p:txBody>
          <a:bodyPr>
            <a:spAutoFit/>
          </a:bodyPr>
          <a:lstStyle>
            <a:lvl1pPr marL="232828" indent="-232828">
              <a:buFont typeface="Wingdings" pitchFamily="2" charset="2"/>
              <a:buChar char="§"/>
              <a:tabLst/>
              <a:defRPr sz="2000">
                <a:latin typeface="Neue Haas Grotesk Text Pro" panose="020B0504020202020204" pitchFamily="34" charset="0"/>
              </a:defRPr>
            </a:lvl1pPr>
            <a:lvl2pPr marL="457189" indent="-224361">
              <a:tabLst/>
              <a:defRPr sz="1733">
                <a:latin typeface="Neue Haas Grotesk Text Pro" panose="020B0504020202020204" pitchFamily="34" charset="0"/>
              </a:defRPr>
            </a:lvl2pPr>
            <a:lvl3pPr marL="692133" indent="-234945">
              <a:tabLst/>
              <a:defRPr sz="1467">
                <a:latin typeface="Neue Haas Grotesk Text Pro" panose="020B0504020202020204" pitchFamily="34" charset="0"/>
              </a:defRPr>
            </a:lvl3pPr>
            <a:lvl4pPr marL="916494" indent="-224361">
              <a:tabLst/>
              <a:defRPr sz="1200">
                <a:latin typeface="Neue Haas Grotesk Text Pro" panose="020B0504020202020204" pitchFamily="34" charset="0"/>
              </a:defRPr>
            </a:lvl4pPr>
          </a:lstStyle>
          <a:p>
            <a:pPr lvl="0"/>
            <a:r>
              <a:rPr lang="en-US"/>
              <a:t>First level</a:t>
            </a:r>
          </a:p>
          <a:p>
            <a:pPr lvl="1"/>
            <a:r>
              <a:rPr lang="en-US"/>
              <a:t>Second level</a:t>
            </a:r>
          </a:p>
          <a:p>
            <a:pPr lvl="2"/>
            <a:r>
              <a:rPr lang="en-US"/>
              <a:t>Third level</a:t>
            </a:r>
          </a:p>
          <a:p>
            <a:pPr lvl="3"/>
            <a:r>
              <a:rPr lang="en-US"/>
              <a:t>Fourth level</a:t>
            </a:r>
          </a:p>
        </p:txBody>
      </p:sp>
      <p:sp>
        <p:nvSpPr>
          <p:cNvPr id="28" name="Text Placeholder 6">
            <a:extLst>
              <a:ext uri="{FF2B5EF4-FFF2-40B4-BE49-F238E27FC236}">
                <a16:creationId xmlns:a16="http://schemas.microsoft.com/office/drawing/2014/main" id="{64CA032F-E835-F145-828E-0B2C3B7F28ED}"/>
              </a:ext>
            </a:extLst>
          </p:cNvPr>
          <p:cNvSpPr>
            <a:spLocks noGrp="1"/>
          </p:cNvSpPr>
          <p:nvPr>
            <p:ph type="body" sz="quarter" idx="28" hasCustomPrompt="1"/>
          </p:nvPr>
        </p:nvSpPr>
        <p:spPr>
          <a:xfrm>
            <a:off x="8832429" y="3992970"/>
            <a:ext cx="2655145" cy="1565129"/>
          </a:xfrm>
          <a:prstGeom prst="rect">
            <a:avLst/>
          </a:prstGeom>
        </p:spPr>
        <p:txBody>
          <a:bodyPr>
            <a:spAutoFit/>
          </a:bodyPr>
          <a:lstStyle>
            <a:lvl1pPr marL="232828" indent="-232828">
              <a:buFont typeface="Wingdings" pitchFamily="2" charset="2"/>
              <a:buChar char="§"/>
              <a:tabLst/>
              <a:defRPr sz="2000">
                <a:latin typeface="Neue Haas Grotesk Text Pro" panose="020B0504020202020204" pitchFamily="34" charset="0"/>
              </a:defRPr>
            </a:lvl1pPr>
            <a:lvl2pPr marL="457189" indent="-224361">
              <a:tabLst/>
              <a:defRPr sz="1733">
                <a:latin typeface="Neue Haas Grotesk Text Pro" panose="020B0504020202020204" pitchFamily="34" charset="0"/>
              </a:defRPr>
            </a:lvl2pPr>
            <a:lvl3pPr marL="692133" indent="-234945">
              <a:tabLst/>
              <a:defRPr sz="1467">
                <a:latin typeface="Neue Haas Grotesk Text Pro" panose="020B0504020202020204" pitchFamily="34" charset="0"/>
              </a:defRPr>
            </a:lvl3pPr>
            <a:lvl4pPr marL="916494" indent="-224361">
              <a:tabLst/>
              <a:defRPr sz="1200">
                <a:latin typeface="Neue Haas Grotesk Text Pro" panose="020B0504020202020204" pitchFamily="34" charset="0"/>
              </a:defRPr>
            </a:lvl4pPr>
          </a:lstStyle>
          <a:p>
            <a:pPr lvl="0"/>
            <a:r>
              <a:rPr lang="en-US"/>
              <a:t>First level</a:t>
            </a:r>
          </a:p>
          <a:p>
            <a:pPr lvl="1"/>
            <a:r>
              <a:rPr lang="en-US"/>
              <a:t>Second level</a:t>
            </a:r>
          </a:p>
          <a:p>
            <a:pPr lvl="2"/>
            <a:r>
              <a:rPr lang="en-US"/>
              <a:t>Third level</a:t>
            </a:r>
          </a:p>
          <a:p>
            <a:pPr lvl="3"/>
            <a:r>
              <a:rPr lang="en-US"/>
              <a:t>Fourth level</a:t>
            </a:r>
          </a:p>
        </p:txBody>
      </p:sp>
      <p:sp>
        <p:nvSpPr>
          <p:cNvPr id="13" name="Content Placeholder 3">
            <a:extLst>
              <a:ext uri="{FF2B5EF4-FFF2-40B4-BE49-F238E27FC236}">
                <a16:creationId xmlns:a16="http://schemas.microsoft.com/office/drawing/2014/main" id="{10C19AF8-5EB3-C7D0-3872-428522A73BDB}"/>
              </a:ext>
            </a:extLst>
          </p:cNvPr>
          <p:cNvSpPr>
            <a:spLocks noGrp="1"/>
          </p:cNvSpPr>
          <p:nvPr>
            <p:ph sz="quarter" idx="15" hasCustomPrompt="1"/>
          </p:nvPr>
        </p:nvSpPr>
        <p:spPr>
          <a:xfrm>
            <a:off x="853017" y="6531734"/>
            <a:ext cx="10744200"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1737056915"/>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preserve="1" userDrawn="1">
  <p:cSld name="CONTENT + Header + Icon Sections + Gray Sidebar">
    <p:spTree>
      <p:nvGrpSpPr>
        <p:cNvPr id="1" name=""/>
        <p:cNvGrpSpPr/>
        <p:nvPr/>
      </p:nvGrpSpPr>
      <p:grpSpPr>
        <a:xfrm>
          <a:off x="0" y="0"/>
          <a:ext cx="0" cy="0"/>
          <a:chOff x="0" y="0"/>
          <a:chExt cx="0" cy="0"/>
        </a:xfrm>
      </p:grpSpPr>
      <p:sp>
        <p:nvSpPr>
          <p:cNvPr id="40" name="SmartArt Placeholder 2">
            <a:extLst>
              <a:ext uri="{FF2B5EF4-FFF2-40B4-BE49-F238E27FC236}">
                <a16:creationId xmlns:a16="http://schemas.microsoft.com/office/drawing/2014/main" id="{A866777C-7724-4846-AEE2-CAE69DECBD40}"/>
              </a:ext>
            </a:extLst>
          </p:cNvPr>
          <p:cNvSpPr>
            <a:spLocks noGrp="1"/>
          </p:cNvSpPr>
          <p:nvPr>
            <p:ph type="dgm" sz="quarter" idx="30"/>
          </p:nvPr>
        </p:nvSpPr>
        <p:spPr>
          <a:xfrm>
            <a:off x="7185997" y="-4315"/>
            <a:ext cx="5004535" cy="6866768"/>
          </a:xfrm>
          <a:prstGeom prst="rect">
            <a:avLst/>
          </a:prstGeom>
          <a:solidFill>
            <a:schemeClr val="bg2"/>
          </a:solidFill>
        </p:spPr>
        <p:txBody>
          <a:bodyPr>
            <a:noAutofit/>
          </a:bodyPr>
          <a:lstStyle>
            <a:lvl1pPr>
              <a:defRPr>
                <a:noFill/>
                <a:latin typeface="Neue Haas Grotesk Text Pro" panose="020B0504020202020204" pitchFamily="34" charset="0"/>
              </a:defRPr>
            </a:lvl1pPr>
          </a:lstStyle>
          <a:p>
            <a:endParaRPr lang="en-US" dirty="0"/>
          </a:p>
        </p:txBody>
      </p:sp>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853444" y="365761"/>
            <a:ext cx="5662505" cy="1401089"/>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b="1" i="0" smtClean="0">
                <a:effectLst/>
                <a:latin typeface="Neue Haas Grotesk Text Pro" panose="020B0504020202020204" pitchFamily="34" charset="0"/>
              </a:defRPr>
            </a:lvl1pPr>
          </a:lstStyle>
          <a:p>
            <a:pPr>
              <a:lnSpc>
                <a:spcPct val="110000"/>
              </a:lnSpc>
            </a:pPr>
            <a:r>
              <a:rPr lang="en-US" sz="4267">
                <a:latin typeface="Neue Haas Grotesk Text Pro" panose="020B0504020202020204" pitchFamily="34" charset="77"/>
              </a:rPr>
              <a:t>Lorem ipsum dolor sit </a:t>
            </a:r>
            <a:r>
              <a:rPr lang="en-US" sz="4267" err="1">
                <a:latin typeface="Neue Haas Grotesk Text Pro" panose="020B0504020202020204" pitchFamily="34" charset="77"/>
              </a:rPr>
              <a:t>amet</a:t>
            </a:r>
            <a:r>
              <a:rPr lang="en-US" sz="4267">
                <a:latin typeface="Neue Haas Grotesk Text Pro" panose="020B0504020202020204" pitchFamily="34" charset="77"/>
              </a:rPr>
              <a:t>, </a:t>
            </a:r>
            <a:r>
              <a:rPr lang="en-US" sz="4267" err="1">
                <a:latin typeface="Neue Haas Grotesk Text Pro" panose="020B0504020202020204" pitchFamily="34" charset="77"/>
              </a:rPr>
              <a:t>consectetur</a:t>
            </a:r>
            <a:endParaRPr lang="en-US" sz="4267">
              <a:latin typeface="Neue Haas Grotesk Text Pro" panose="020B0504020202020204" pitchFamily="34" charset="77"/>
            </a:endParaRPr>
          </a:p>
        </p:txBody>
      </p:sp>
      <p:sp>
        <p:nvSpPr>
          <p:cNvPr id="50" name="Text Placeholder 4">
            <a:extLst>
              <a:ext uri="{FF2B5EF4-FFF2-40B4-BE49-F238E27FC236}">
                <a16:creationId xmlns:a16="http://schemas.microsoft.com/office/drawing/2014/main" id="{E2CF89C8-6968-CF4A-9F4D-A0509BA6BE7A}"/>
              </a:ext>
            </a:extLst>
          </p:cNvPr>
          <p:cNvSpPr>
            <a:spLocks noGrp="1"/>
          </p:cNvSpPr>
          <p:nvPr>
            <p:ph type="body" sz="quarter" idx="12" hasCustomPrompt="1"/>
          </p:nvPr>
        </p:nvSpPr>
        <p:spPr>
          <a:xfrm>
            <a:off x="1598508" y="2121534"/>
            <a:ext cx="1842347" cy="802357"/>
          </a:xfrm>
          <a:prstGeom prst="rect">
            <a:avLst/>
          </a:prstGeom>
        </p:spPr>
        <p:txBody>
          <a:bodyPr anchor="b" anchorCtr="0">
            <a:spAutoFit/>
          </a:bodyPr>
          <a:lstStyle>
            <a:lvl1pPr marL="0" indent="0">
              <a:lnSpc>
                <a:spcPct val="120000"/>
              </a:lnSpc>
              <a:buNone/>
              <a:defRPr lang="en-US" sz="22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amet</a:t>
            </a:r>
          </a:p>
        </p:txBody>
      </p:sp>
      <p:sp>
        <p:nvSpPr>
          <p:cNvPr id="29" name="Text Placeholder 2">
            <a:extLst>
              <a:ext uri="{FF2B5EF4-FFF2-40B4-BE49-F238E27FC236}">
                <a16:creationId xmlns:a16="http://schemas.microsoft.com/office/drawing/2014/main" id="{550EB99D-17CD-794D-B59B-D726EBD26702}"/>
              </a:ext>
            </a:extLst>
          </p:cNvPr>
          <p:cNvSpPr>
            <a:spLocks noGrp="1"/>
          </p:cNvSpPr>
          <p:nvPr>
            <p:ph type="body" sz="quarter" idx="20" hasCustomPrompt="1"/>
          </p:nvPr>
        </p:nvSpPr>
        <p:spPr>
          <a:xfrm>
            <a:off x="1598508" y="3058617"/>
            <a:ext cx="1842347" cy="790047"/>
          </a:xfrm>
          <a:prstGeom prst="rect">
            <a:avLst/>
          </a:prstGeom>
        </p:spPr>
        <p:txBody>
          <a:bodyPr lIns="0" tIns="0" rIns="0" bIns="0">
            <a:spAutoFit/>
          </a:bodyPr>
          <a:lstStyle>
            <a:lvl1pPr marL="0" marR="0" indent="0" algn="l" defTabSz="609570" rtl="0" eaLnBrk="1" fontAlgn="auto" latinLnBrk="0" hangingPunct="1">
              <a:lnSpc>
                <a:spcPct val="120000"/>
              </a:lnSpc>
              <a:spcBef>
                <a:spcPts val="1568"/>
              </a:spcBef>
              <a:spcAft>
                <a:spcPts val="0"/>
              </a:spcAft>
              <a:buClrTx/>
              <a:buSzTx/>
              <a:buFont typeface="Wingdings" pitchFamily="2" charset="2"/>
              <a:buNone/>
              <a:tabLst/>
              <a:defRPr lang="en-US" sz="1467" b="0" i="0" smtClean="0">
                <a:effectLst/>
                <a:latin typeface="Neue Haas Grotesk Text Pro" panose="020B0504020202020204" pitchFamily="34" charset="0"/>
              </a:defRPr>
            </a:lvl1pPr>
            <a:lvl2pPr marL="609570" indent="0">
              <a:buNone/>
              <a:defRPr sz="2267"/>
            </a:lvl2pPr>
            <a:lvl3pPr marL="1219140" indent="0">
              <a:buNone/>
              <a:defRPr sz="2267"/>
            </a:lvl3pPr>
            <a:lvl4pPr marL="1828709" indent="0">
              <a:buNone/>
              <a:defRPr sz="2267"/>
            </a:lvl4pPr>
            <a:lvl5pPr marL="2438278" indent="0">
              <a:buNone/>
              <a:defRPr sz="2267"/>
            </a:lvl5pPr>
          </a:lstStyle>
          <a:p>
            <a:pPr lvl="0"/>
            <a:r>
              <a:rPr lang="en-US"/>
              <a:t>Lorem ipsum dolor sit amet, consectetur adipiscing elit.</a:t>
            </a:r>
          </a:p>
        </p:txBody>
      </p:sp>
      <p:sp>
        <p:nvSpPr>
          <p:cNvPr id="39" name="Picture Placeholder 2">
            <a:extLst>
              <a:ext uri="{FF2B5EF4-FFF2-40B4-BE49-F238E27FC236}">
                <a16:creationId xmlns:a16="http://schemas.microsoft.com/office/drawing/2014/main" id="{205E1AE3-C4A7-9F40-B12A-533EDB0D08ED}"/>
              </a:ext>
            </a:extLst>
          </p:cNvPr>
          <p:cNvSpPr>
            <a:spLocks noGrp="1"/>
          </p:cNvSpPr>
          <p:nvPr>
            <p:ph type="pic" idx="16" hasCustomPrompt="1"/>
          </p:nvPr>
        </p:nvSpPr>
        <p:spPr>
          <a:xfrm>
            <a:off x="853440" y="2139563"/>
            <a:ext cx="596053" cy="598020"/>
          </a:xfrm>
          <a:prstGeom prst="rect">
            <a:avLst/>
          </a:prstGeom>
          <a:solidFill>
            <a:schemeClr val="bg2"/>
          </a:solidFill>
        </p:spPr>
        <p:txBody>
          <a:bodyPr anchor="ctr">
            <a:noAutofit/>
          </a:bodyPr>
          <a:lstStyle>
            <a:lvl1pPr marL="0" indent="0" algn="ctr">
              <a:buNone/>
              <a:defRPr sz="1200">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dirty="0"/>
              <a:t>Insert icon</a:t>
            </a:r>
          </a:p>
        </p:txBody>
      </p:sp>
      <p:sp>
        <p:nvSpPr>
          <p:cNvPr id="24" name="Text Placeholder 4">
            <a:extLst>
              <a:ext uri="{FF2B5EF4-FFF2-40B4-BE49-F238E27FC236}">
                <a16:creationId xmlns:a16="http://schemas.microsoft.com/office/drawing/2014/main" id="{93C34DA7-35BA-0142-B107-BDF7708907D6}"/>
              </a:ext>
            </a:extLst>
          </p:cNvPr>
          <p:cNvSpPr>
            <a:spLocks noGrp="1"/>
          </p:cNvSpPr>
          <p:nvPr>
            <p:ph type="body" sz="quarter" idx="21" hasCustomPrompt="1"/>
          </p:nvPr>
        </p:nvSpPr>
        <p:spPr>
          <a:xfrm>
            <a:off x="4646508" y="2121534"/>
            <a:ext cx="1842347" cy="802357"/>
          </a:xfrm>
          <a:prstGeom prst="rect">
            <a:avLst/>
          </a:prstGeom>
        </p:spPr>
        <p:txBody>
          <a:bodyPr anchor="b" anchorCtr="0">
            <a:spAutoFit/>
          </a:bodyPr>
          <a:lstStyle>
            <a:lvl1pPr marL="0" indent="0">
              <a:lnSpc>
                <a:spcPct val="120000"/>
              </a:lnSpc>
              <a:buNone/>
              <a:defRPr lang="en-US" sz="22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amet</a:t>
            </a:r>
          </a:p>
        </p:txBody>
      </p:sp>
      <p:sp>
        <p:nvSpPr>
          <p:cNvPr id="25" name="Text Placeholder 2">
            <a:extLst>
              <a:ext uri="{FF2B5EF4-FFF2-40B4-BE49-F238E27FC236}">
                <a16:creationId xmlns:a16="http://schemas.microsoft.com/office/drawing/2014/main" id="{54673579-935E-0F43-BE8F-7A1C09433154}"/>
              </a:ext>
            </a:extLst>
          </p:cNvPr>
          <p:cNvSpPr>
            <a:spLocks noGrp="1"/>
          </p:cNvSpPr>
          <p:nvPr>
            <p:ph type="body" sz="quarter" idx="22" hasCustomPrompt="1"/>
          </p:nvPr>
        </p:nvSpPr>
        <p:spPr>
          <a:xfrm>
            <a:off x="4646508" y="3058617"/>
            <a:ext cx="1842347" cy="790047"/>
          </a:xfrm>
          <a:prstGeom prst="rect">
            <a:avLst/>
          </a:prstGeom>
        </p:spPr>
        <p:txBody>
          <a:bodyPr lIns="0" tIns="0" rIns="0" bIns="0">
            <a:spAutoFit/>
          </a:bodyPr>
          <a:lstStyle>
            <a:lvl1pPr marL="0" marR="0" indent="0" algn="l" defTabSz="609570" rtl="0" eaLnBrk="1" fontAlgn="auto" latinLnBrk="0" hangingPunct="1">
              <a:lnSpc>
                <a:spcPct val="120000"/>
              </a:lnSpc>
              <a:spcBef>
                <a:spcPts val="1568"/>
              </a:spcBef>
              <a:spcAft>
                <a:spcPts val="0"/>
              </a:spcAft>
              <a:buClrTx/>
              <a:buSzTx/>
              <a:buFont typeface="Wingdings" pitchFamily="2" charset="2"/>
              <a:buNone/>
              <a:tabLst/>
              <a:defRPr lang="en-US" sz="1467" b="0" i="0" smtClean="0">
                <a:effectLst/>
                <a:latin typeface="Neue Haas Grotesk Text Pro" panose="020B0504020202020204" pitchFamily="34" charset="0"/>
              </a:defRPr>
            </a:lvl1pPr>
            <a:lvl2pPr marL="609570" indent="0">
              <a:buNone/>
              <a:defRPr sz="2267"/>
            </a:lvl2pPr>
            <a:lvl3pPr marL="1219140" indent="0">
              <a:buNone/>
              <a:defRPr sz="2267"/>
            </a:lvl3pPr>
            <a:lvl4pPr marL="1828709" indent="0">
              <a:buNone/>
              <a:defRPr sz="2267"/>
            </a:lvl4pPr>
            <a:lvl5pPr marL="2438278" indent="0">
              <a:buNone/>
              <a:defRPr sz="2267"/>
            </a:lvl5pPr>
          </a:lstStyle>
          <a:p>
            <a:pPr lvl="0"/>
            <a:r>
              <a:rPr lang="en-US"/>
              <a:t>Lorem ipsum dolor sit amet, consectetur adipiscing elit.</a:t>
            </a:r>
          </a:p>
        </p:txBody>
      </p:sp>
      <p:sp>
        <p:nvSpPr>
          <p:cNvPr id="26" name="Picture Placeholder 2">
            <a:extLst>
              <a:ext uri="{FF2B5EF4-FFF2-40B4-BE49-F238E27FC236}">
                <a16:creationId xmlns:a16="http://schemas.microsoft.com/office/drawing/2014/main" id="{ADC375FE-1081-F84C-82BA-E4879F92E489}"/>
              </a:ext>
            </a:extLst>
          </p:cNvPr>
          <p:cNvSpPr>
            <a:spLocks noGrp="1"/>
          </p:cNvSpPr>
          <p:nvPr>
            <p:ph type="pic" idx="23" hasCustomPrompt="1"/>
          </p:nvPr>
        </p:nvSpPr>
        <p:spPr>
          <a:xfrm>
            <a:off x="3928535" y="2139563"/>
            <a:ext cx="596053" cy="598020"/>
          </a:xfrm>
          <a:prstGeom prst="rect">
            <a:avLst/>
          </a:prstGeom>
          <a:solidFill>
            <a:schemeClr val="bg2"/>
          </a:solidFill>
        </p:spPr>
        <p:txBody>
          <a:bodyPr anchor="ctr">
            <a:noAutofit/>
          </a:bodyPr>
          <a:lstStyle>
            <a:lvl1pPr marL="0" indent="0" algn="ctr">
              <a:buNone/>
              <a:defRPr sz="1200">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dirty="0"/>
              <a:t>Insert icon</a:t>
            </a:r>
          </a:p>
        </p:txBody>
      </p:sp>
      <p:sp>
        <p:nvSpPr>
          <p:cNvPr id="27" name="Text Placeholder 4">
            <a:extLst>
              <a:ext uri="{FF2B5EF4-FFF2-40B4-BE49-F238E27FC236}">
                <a16:creationId xmlns:a16="http://schemas.microsoft.com/office/drawing/2014/main" id="{403422E2-D9BF-2E4D-B424-7D8C3057CAD7}"/>
              </a:ext>
            </a:extLst>
          </p:cNvPr>
          <p:cNvSpPr>
            <a:spLocks noGrp="1"/>
          </p:cNvSpPr>
          <p:nvPr>
            <p:ph type="body" sz="quarter" idx="24" hasCustomPrompt="1"/>
          </p:nvPr>
        </p:nvSpPr>
        <p:spPr>
          <a:xfrm>
            <a:off x="1598508" y="4275452"/>
            <a:ext cx="1842347" cy="802357"/>
          </a:xfrm>
          <a:prstGeom prst="rect">
            <a:avLst/>
          </a:prstGeom>
        </p:spPr>
        <p:txBody>
          <a:bodyPr anchor="b" anchorCtr="0">
            <a:spAutoFit/>
          </a:bodyPr>
          <a:lstStyle>
            <a:lvl1pPr marL="0" indent="0">
              <a:lnSpc>
                <a:spcPct val="120000"/>
              </a:lnSpc>
              <a:buNone/>
              <a:defRPr lang="en-US" sz="22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amet</a:t>
            </a:r>
          </a:p>
        </p:txBody>
      </p:sp>
      <p:sp>
        <p:nvSpPr>
          <p:cNvPr id="28" name="Text Placeholder 2">
            <a:extLst>
              <a:ext uri="{FF2B5EF4-FFF2-40B4-BE49-F238E27FC236}">
                <a16:creationId xmlns:a16="http://schemas.microsoft.com/office/drawing/2014/main" id="{DA53AA2D-2292-E746-97A3-C8C58D6CFA2B}"/>
              </a:ext>
            </a:extLst>
          </p:cNvPr>
          <p:cNvSpPr>
            <a:spLocks noGrp="1"/>
          </p:cNvSpPr>
          <p:nvPr>
            <p:ph type="body" sz="quarter" idx="25" hasCustomPrompt="1"/>
          </p:nvPr>
        </p:nvSpPr>
        <p:spPr>
          <a:xfrm>
            <a:off x="1598508" y="5212537"/>
            <a:ext cx="1842347" cy="790047"/>
          </a:xfrm>
          <a:prstGeom prst="rect">
            <a:avLst/>
          </a:prstGeom>
        </p:spPr>
        <p:txBody>
          <a:bodyPr lIns="0" tIns="0" rIns="0" bIns="0">
            <a:spAutoFit/>
          </a:bodyPr>
          <a:lstStyle>
            <a:lvl1pPr marL="0" marR="0" indent="0" algn="l" defTabSz="609570" rtl="0" eaLnBrk="1" fontAlgn="auto" latinLnBrk="0" hangingPunct="1">
              <a:lnSpc>
                <a:spcPct val="120000"/>
              </a:lnSpc>
              <a:spcBef>
                <a:spcPts val="1568"/>
              </a:spcBef>
              <a:spcAft>
                <a:spcPts val="0"/>
              </a:spcAft>
              <a:buClrTx/>
              <a:buSzTx/>
              <a:buFont typeface="Wingdings" pitchFamily="2" charset="2"/>
              <a:buNone/>
              <a:tabLst/>
              <a:defRPr lang="en-US" sz="1467" b="0" i="0" smtClean="0">
                <a:effectLst/>
                <a:latin typeface="Neue Haas Grotesk Text Pro" panose="020B0504020202020204" pitchFamily="34" charset="0"/>
              </a:defRPr>
            </a:lvl1pPr>
            <a:lvl2pPr marL="609570" indent="0">
              <a:buNone/>
              <a:defRPr sz="2267"/>
            </a:lvl2pPr>
            <a:lvl3pPr marL="1219140" indent="0">
              <a:buNone/>
              <a:defRPr sz="2267"/>
            </a:lvl3pPr>
            <a:lvl4pPr marL="1828709" indent="0">
              <a:buNone/>
              <a:defRPr sz="2267"/>
            </a:lvl4pPr>
            <a:lvl5pPr marL="2438278" indent="0">
              <a:buNone/>
              <a:defRPr sz="2267"/>
            </a:lvl5pPr>
          </a:lstStyle>
          <a:p>
            <a:pPr lvl="0"/>
            <a:r>
              <a:rPr lang="en-US"/>
              <a:t>Lorem ipsum dolor sit amet, consectetur adipiscing elit.</a:t>
            </a:r>
          </a:p>
        </p:txBody>
      </p:sp>
      <p:sp>
        <p:nvSpPr>
          <p:cNvPr id="30" name="Picture Placeholder 2">
            <a:extLst>
              <a:ext uri="{FF2B5EF4-FFF2-40B4-BE49-F238E27FC236}">
                <a16:creationId xmlns:a16="http://schemas.microsoft.com/office/drawing/2014/main" id="{BA81A13E-7277-EA4F-ABFC-55FB35253C20}"/>
              </a:ext>
            </a:extLst>
          </p:cNvPr>
          <p:cNvSpPr>
            <a:spLocks noGrp="1"/>
          </p:cNvSpPr>
          <p:nvPr>
            <p:ph type="pic" idx="26" hasCustomPrompt="1"/>
          </p:nvPr>
        </p:nvSpPr>
        <p:spPr>
          <a:xfrm>
            <a:off x="853440" y="4293483"/>
            <a:ext cx="596053" cy="598020"/>
          </a:xfrm>
          <a:prstGeom prst="rect">
            <a:avLst/>
          </a:prstGeom>
          <a:solidFill>
            <a:schemeClr val="bg2"/>
          </a:solidFill>
        </p:spPr>
        <p:txBody>
          <a:bodyPr anchor="ctr">
            <a:noAutofit/>
          </a:bodyPr>
          <a:lstStyle>
            <a:lvl1pPr marL="0" indent="0" algn="ctr">
              <a:buNone/>
              <a:defRPr sz="1200">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dirty="0"/>
              <a:t>Insert icon</a:t>
            </a:r>
          </a:p>
        </p:txBody>
      </p:sp>
      <p:sp>
        <p:nvSpPr>
          <p:cNvPr id="34" name="Text Placeholder 4">
            <a:extLst>
              <a:ext uri="{FF2B5EF4-FFF2-40B4-BE49-F238E27FC236}">
                <a16:creationId xmlns:a16="http://schemas.microsoft.com/office/drawing/2014/main" id="{16054A60-6726-F74C-99C8-CE93114E3B30}"/>
              </a:ext>
            </a:extLst>
          </p:cNvPr>
          <p:cNvSpPr>
            <a:spLocks noGrp="1"/>
          </p:cNvSpPr>
          <p:nvPr>
            <p:ph type="body" sz="quarter" idx="27" hasCustomPrompt="1"/>
          </p:nvPr>
        </p:nvSpPr>
        <p:spPr>
          <a:xfrm>
            <a:off x="4646508" y="4275452"/>
            <a:ext cx="1842347" cy="802357"/>
          </a:xfrm>
          <a:prstGeom prst="rect">
            <a:avLst/>
          </a:prstGeom>
        </p:spPr>
        <p:txBody>
          <a:bodyPr anchor="b" anchorCtr="0">
            <a:spAutoFit/>
          </a:bodyPr>
          <a:lstStyle>
            <a:lvl1pPr marL="0" indent="0">
              <a:lnSpc>
                <a:spcPct val="120000"/>
              </a:lnSpc>
              <a:buNone/>
              <a:defRPr lang="en-US" sz="22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amet</a:t>
            </a:r>
          </a:p>
        </p:txBody>
      </p:sp>
      <p:sp>
        <p:nvSpPr>
          <p:cNvPr id="35" name="Text Placeholder 2">
            <a:extLst>
              <a:ext uri="{FF2B5EF4-FFF2-40B4-BE49-F238E27FC236}">
                <a16:creationId xmlns:a16="http://schemas.microsoft.com/office/drawing/2014/main" id="{D223289B-BDFE-6E4E-BF07-8FDAB2EA9E18}"/>
              </a:ext>
            </a:extLst>
          </p:cNvPr>
          <p:cNvSpPr>
            <a:spLocks noGrp="1"/>
          </p:cNvSpPr>
          <p:nvPr>
            <p:ph type="body" sz="quarter" idx="28" hasCustomPrompt="1"/>
          </p:nvPr>
        </p:nvSpPr>
        <p:spPr>
          <a:xfrm>
            <a:off x="4646508" y="5212537"/>
            <a:ext cx="1842347" cy="790047"/>
          </a:xfrm>
          <a:prstGeom prst="rect">
            <a:avLst/>
          </a:prstGeom>
        </p:spPr>
        <p:txBody>
          <a:bodyPr lIns="0" tIns="0" rIns="0" bIns="0">
            <a:spAutoFit/>
          </a:bodyPr>
          <a:lstStyle>
            <a:lvl1pPr marL="0" marR="0" indent="0" algn="l" defTabSz="609570" rtl="0" eaLnBrk="1" fontAlgn="auto" latinLnBrk="0" hangingPunct="1">
              <a:lnSpc>
                <a:spcPct val="120000"/>
              </a:lnSpc>
              <a:spcBef>
                <a:spcPts val="1568"/>
              </a:spcBef>
              <a:spcAft>
                <a:spcPts val="0"/>
              </a:spcAft>
              <a:buClrTx/>
              <a:buSzTx/>
              <a:buFont typeface="Wingdings" pitchFamily="2" charset="2"/>
              <a:buNone/>
              <a:tabLst/>
              <a:defRPr lang="en-US" sz="1467" b="0" i="0" smtClean="0">
                <a:effectLst/>
                <a:latin typeface="Neue Haas Grotesk Text Pro" panose="020B0504020202020204" pitchFamily="34" charset="0"/>
              </a:defRPr>
            </a:lvl1pPr>
            <a:lvl2pPr marL="609570" indent="0">
              <a:buNone/>
              <a:defRPr sz="2267"/>
            </a:lvl2pPr>
            <a:lvl3pPr marL="1219140" indent="0">
              <a:buNone/>
              <a:defRPr sz="2267"/>
            </a:lvl3pPr>
            <a:lvl4pPr marL="1828709" indent="0">
              <a:buNone/>
              <a:defRPr sz="2267"/>
            </a:lvl4pPr>
            <a:lvl5pPr marL="2438278" indent="0">
              <a:buNone/>
              <a:defRPr sz="2267"/>
            </a:lvl5pPr>
          </a:lstStyle>
          <a:p>
            <a:pPr lvl="0"/>
            <a:r>
              <a:rPr lang="en-US"/>
              <a:t>Lorem ipsum dolor sit amet, consectetur adipiscing elit.</a:t>
            </a:r>
          </a:p>
        </p:txBody>
      </p:sp>
      <p:sp>
        <p:nvSpPr>
          <p:cNvPr id="36" name="Picture Placeholder 2">
            <a:extLst>
              <a:ext uri="{FF2B5EF4-FFF2-40B4-BE49-F238E27FC236}">
                <a16:creationId xmlns:a16="http://schemas.microsoft.com/office/drawing/2014/main" id="{EB661BF0-EA70-2747-80CA-2397C359D612}"/>
              </a:ext>
            </a:extLst>
          </p:cNvPr>
          <p:cNvSpPr>
            <a:spLocks noGrp="1"/>
          </p:cNvSpPr>
          <p:nvPr>
            <p:ph type="pic" idx="29" hasCustomPrompt="1"/>
          </p:nvPr>
        </p:nvSpPr>
        <p:spPr>
          <a:xfrm>
            <a:off x="3928535" y="4293483"/>
            <a:ext cx="596053" cy="598020"/>
          </a:xfrm>
          <a:prstGeom prst="rect">
            <a:avLst/>
          </a:prstGeom>
          <a:solidFill>
            <a:schemeClr val="bg2"/>
          </a:solidFill>
        </p:spPr>
        <p:txBody>
          <a:bodyPr anchor="ctr">
            <a:noAutofit/>
          </a:bodyPr>
          <a:lstStyle>
            <a:lvl1pPr marL="0" indent="0" algn="ctr">
              <a:buNone/>
              <a:defRPr sz="1200">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dirty="0"/>
              <a:t>Insert icon</a:t>
            </a:r>
          </a:p>
        </p:txBody>
      </p:sp>
      <p:sp>
        <p:nvSpPr>
          <p:cNvPr id="42" name="Text Placeholder 4">
            <a:extLst>
              <a:ext uri="{FF2B5EF4-FFF2-40B4-BE49-F238E27FC236}">
                <a16:creationId xmlns:a16="http://schemas.microsoft.com/office/drawing/2014/main" id="{B6B432E2-4FC2-A741-88FE-202C00245C53}"/>
              </a:ext>
            </a:extLst>
          </p:cNvPr>
          <p:cNvSpPr>
            <a:spLocks noGrp="1"/>
          </p:cNvSpPr>
          <p:nvPr>
            <p:ph type="body" sz="quarter" idx="32" hasCustomPrompt="1"/>
          </p:nvPr>
        </p:nvSpPr>
        <p:spPr>
          <a:xfrm>
            <a:off x="7924801" y="441746"/>
            <a:ext cx="3413759" cy="802357"/>
          </a:xfrm>
          <a:prstGeom prst="rect">
            <a:avLst/>
          </a:prstGeom>
        </p:spPr>
        <p:txBody>
          <a:bodyPr anchor="b" anchorCtr="0">
            <a:spAutoFit/>
          </a:bodyPr>
          <a:lstStyle>
            <a:lvl1pPr marL="0" indent="0">
              <a:lnSpc>
                <a:spcPct val="120000"/>
              </a:lnSpc>
              <a:buNone/>
              <a:defRPr lang="en-US" sz="22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amet, consectetur elit</a:t>
            </a:r>
          </a:p>
        </p:txBody>
      </p:sp>
      <p:sp>
        <p:nvSpPr>
          <p:cNvPr id="45" name="Text Placeholder 6">
            <a:extLst>
              <a:ext uri="{FF2B5EF4-FFF2-40B4-BE49-F238E27FC236}">
                <a16:creationId xmlns:a16="http://schemas.microsoft.com/office/drawing/2014/main" id="{D4FF8F33-18DA-2246-9C39-0DCB938CF1F6}"/>
              </a:ext>
            </a:extLst>
          </p:cNvPr>
          <p:cNvSpPr>
            <a:spLocks noGrp="1"/>
          </p:cNvSpPr>
          <p:nvPr>
            <p:ph type="body" sz="quarter" idx="33" hasCustomPrompt="1"/>
          </p:nvPr>
        </p:nvSpPr>
        <p:spPr>
          <a:xfrm>
            <a:off x="7956883" y="1429566"/>
            <a:ext cx="3381675" cy="1565129"/>
          </a:xfrm>
          <a:prstGeom prst="rect">
            <a:avLst/>
          </a:prstGeom>
        </p:spPr>
        <p:txBody>
          <a:bodyPr>
            <a:spAutoFit/>
          </a:bodyPr>
          <a:lstStyle>
            <a:lvl1pPr marL="232828" indent="-232828">
              <a:buFont typeface="Wingdings" pitchFamily="2" charset="2"/>
              <a:buChar char="§"/>
              <a:tabLst/>
              <a:defRPr sz="2000">
                <a:latin typeface="Neue Haas Grotesk Text Pro" panose="020B0504020202020204" pitchFamily="34" charset="0"/>
              </a:defRPr>
            </a:lvl1pPr>
            <a:lvl2pPr marL="457189" indent="-224361">
              <a:tabLst/>
              <a:defRPr sz="1733">
                <a:latin typeface="Neue Haas Grotesk Text Pro" panose="020B0504020202020204" pitchFamily="34" charset="0"/>
              </a:defRPr>
            </a:lvl2pPr>
            <a:lvl3pPr marL="692133" indent="-234945">
              <a:tabLst/>
              <a:defRPr sz="1467">
                <a:latin typeface="Neue Haas Grotesk Text Pro" panose="020B0504020202020204" pitchFamily="34" charset="0"/>
              </a:defRPr>
            </a:lvl3pPr>
            <a:lvl4pPr marL="916494" indent="-224361">
              <a:tabLst/>
              <a:defRPr sz="1200">
                <a:latin typeface="Neue Haas Grotesk Text Pro" panose="020B0504020202020204" pitchFamily="34" charset="0"/>
              </a:defRPr>
            </a:lvl4pPr>
          </a:lstStyle>
          <a:p>
            <a:pPr lvl="0"/>
            <a:r>
              <a:rPr lang="en-US"/>
              <a:t>First level</a:t>
            </a:r>
          </a:p>
          <a:p>
            <a:pPr lvl="1"/>
            <a:r>
              <a:rPr lang="en-US"/>
              <a:t>Second level</a:t>
            </a:r>
          </a:p>
          <a:p>
            <a:pPr lvl="2"/>
            <a:r>
              <a:rPr lang="en-US"/>
              <a:t>Third level</a:t>
            </a:r>
          </a:p>
          <a:p>
            <a:pPr lvl="3"/>
            <a:r>
              <a:rPr lang="en-US"/>
              <a:t>Fourth level</a:t>
            </a:r>
          </a:p>
        </p:txBody>
      </p:sp>
      <p:sp>
        <p:nvSpPr>
          <p:cNvPr id="41" name="Slide Number Placeholder 5">
            <a:extLst>
              <a:ext uri="{FF2B5EF4-FFF2-40B4-BE49-F238E27FC236}">
                <a16:creationId xmlns:a16="http://schemas.microsoft.com/office/drawing/2014/main" id="{BF7A9FC8-F320-5E4C-9138-60ADC0CEF07B}"/>
              </a:ext>
            </a:extLst>
          </p:cNvPr>
          <p:cNvSpPr txBox="1">
            <a:spLocks/>
          </p:cNvSpPr>
          <p:nvPr userDrawn="1"/>
        </p:nvSpPr>
        <p:spPr>
          <a:xfrm>
            <a:off x="11690436" y="6429616"/>
            <a:ext cx="500097" cy="365125"/>
          </a:xfrm>
          <a:prstGeom prst="rect">
            <a:avLst/>
          </a:prstGeom>
        </p:spPr>
        <p:txBody>
          <a:bodyPr vert="horz" lIns="121920" tIns="60960" rIns="121920" bIns="60960" rtlCol="0" anchor="ctr">
            <a:noAutofit/>
          </a:bodyPr>
          <a:lstStyle>
            <a:defPPr>
              <a:defRPr lang="en-US"/>
            </a:defPPr>
            <a:lvl1pPr marL="0" algn="l" defTabSz="457200" rtl="0" eaLnBrk="1" latinLnBrk="0" hangingPunct="1">
              <a:defRPr sz="900" b="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en-US" sz="1200" b="0" i="0" dirty="0">
              <a:solidFill>
                <a:schemeClr val="tx1">
                  <a:lumMod val="90000"/>
                  <a:lumOff val="10000"/>
                </a:schemeClr>
              </a:solidFill>
              <a:latin typeface="Neue Haas Grotesk Text Pro" panose="020B0504020202020204" pitchFamily="34" charset="0"/>
            </a:endParaRPr>
          </a:p>
        </p:txBody>
      </p:sp>
      <p:sp>
        <p:nvSpPr>
          <p:cNvPr id="21" name="Content Placeholder 3">
            <a:extLst>
              <a:ext uri="{FF2B5EF4-FFF2-40B4-BE49-F238E27FC236}">
                <a16:creationId xmlns:a16="http://schemas.microsoft.com/office/drawing/2014/main" id="{EDFD658A-E653-5622-BBE4-15049CC3D275}"/>
              </a:ext>
            </a:extLst>
          </p:cNvPr>
          <p:cNvSpPr>
            <a:spLocks noGrp="1"/>
          </p:cNvSpPr>
          <p:nvPr>
            <p:ph sz="quarter" idx="15" hasCustomPrompt="1"/>
          </p:nvPr>
        </p:nvSpPr>
        <p:spPr>
          <a:xfrm>
            <a:off x="853018" y="6531734"/>
            <a:ext cx="5635837"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683660044"/>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preserve="1" userDrawn="1">
  <p:cSld name="CONTENT + Header + Callout Box + Image">
    <p:spTree>
      <p:nvGrpSpPr>
        <p:cNvPr id="1" name=""/>
        <p:cNvGrpSpPr/>
        <p:nvPr/>
      </p:nvGrpSpPr>
      <p:grpSpPr>
        <a:xfrm>
          <a:off x="0" y="0"/>
          <a:ext cx="0" cy="0"/>
          <a:chOff x="0" y="0"/>
          <a:chExt cx="0" cy="0"/>
        </a:xfrm>
      </p:grpSpPr>
      <p:sp>
        <p:nvSpPr>
          <p:cNvPr id="24" name="Picture Placeholder 2">
            <a:extLst>
              <a:ext uri="{FF2B5EF4-FFF2-40B4-BE49-F238E27FC236}">
                <a16:creationId xmlns:a16="http://schemas.microsoft.com/office/drawing/2014/main" id="{F141A2BD-AF2D-214A-AA8F-D141022D60F2}"/>
              </a:ext>
            </a:extLst>
          </p:cNvPr>
          <p:cNvSpPr>
            <a:spLocks noGrp="1"/>
          </p:cNvSpPr>
          <p:nvPr>
            <p:ph type="pic" idx="17" hasCustomPrompt="1"/>
          </p:nvPr>
        </p:nvSpPr>
        <p:spPr>
          <a:xfrm>
            <a:off x="5339355" y="-4"/>
            <a:ext cx="6852647" cy="6857999"/>
          </a:xfrm>
          <a:prstGeom prst="rect">
            <a:avLst/>
          </a:prstGeom>
          <a:solidFill>
            <a:schemeClr val="bg2"/>
          </a:solidFill>
        </p:spPr>
        <p:txBody>
          <a:bodyPr anchor="ctr">
            <a:noAutofit/>
          </a:bodyPr>
          <a:lstStyle>
            <a:lvl1pPr marL="0" indent="0" algn="ctr">
              <a:buNone/>
              <a:defRPr sz="1867">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dirty="0"/>
              <a:t>Insert picture</a:t>
            </a:r>
          </a:p>
        </p:txBody>
      </p:sp>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853442" y="365759"/>
            <a:ext cx="3913369" cy="2123402"/>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sz="4267" b="1" i="0" smtClean="0">
                <a:effectLst/>
                <a:latin typeface="Neue Haas Grotesk Text Pro" panose="020B0504020202020204" pitchFamily="34" charset="0"/>
              </a:defRPr>
            </a:lvl1pPr>
          </a:lstStyle>
          <a:p>
            <a:pPr>
              <a:lnSpc>
                <a:spcPct val="110000"/>
              </a:lnSpc>
            </a:pPr>
            <a:r>
              <a:rPr lang="en-US" sz="4267">
                <a:latin typeface="Neue Haas Grotesk Text Pro" panose="020B0504020202020204" pitchFamily="34" charset="77"/>
              </a:rPr>
              <a:t>Lorem ipsum dolor sit </a:t>
            </a:r>
            <a:r>
              <a:rPr lang="en-US" sz="4267" err="1">
                <a:latin typeface="Neue Haas Grotesk Text Pro" panose="020B0504020202020204" pitchFamily="34" charset="77"/>
              </a:rPr>
              <a:t>amet</a:t>
            </a:r>
            <a:r>
              <a:rPr lang="en-US" sz="4267">
                <a:latin typeface="Neue Haas Grotesk Text Pro" panose="020B0504020202020204" pitchFamily="34" charset="77"/>
              </a:rPr>
              <a:t>, </a:t>
            </a:r>
            <a:r>
              <a:rPr lang="en-US" sz="4267" err="1">
                <a:latin typeface="Neue Haas Grotesk Text Pro" panose="020B0504020202020204" pitchFamily="34" charset="77"/>
              </a:rPr>
              <a:t>elit</a:t>
            </a:r>
            <a:r>
              <a:rPr lang="en-US" sz="4267">
                <a:latin typeface="Neue Haas Grotesk Text Pro" panose="020B0504020202020204" pitchFamily="34" charset="77"/>
              </a:rPr>
              <a:t> </a:t>
            </a:r>
            <a:r>
              <a:rPr lang="en-US" sz="4267" err="1">
                <a:latin typeface="Neue Haas Grotesk Text Pro" panose="020B0504020202020204" pitchFamily="34" charset="77"/>
              </a:rPr>
              <a:t>duis</a:t>
            </a:r>
            <a:r>
              <a:rPr lang="en-US" sz="4267">
                <a:latin typeface="Neue Haas Grotesk Text Pro" panose="020B0504020202020204" pitchFamily="34" charset="77"/>
              </a:rPr>
              <a:t> </a:t>
            </a:r>
            <a:r>
              <a:rPr lang="en-US" sz="4267" err="1">
                <a:latin typeface="Neue Haas Grotesk Text Pro" panose="020B0504020202020204" pitchFamily="34" charset="77"/>
              </a:rPr>
              <a:t>autre</a:t>
            </a:r>
            <a:endParaRPr lang="en-US" sz="4267">
              <a:latin typeface="Neue Haas Grotesk Text Pro" panose="020B0504020202020204" pitchFamily="34" charset="77"/>
            </a:endParaRPr>
          </a:p>
        </p:txBody>
      </p:sp>
      <p:sp>
        <p:nvSpPr>
          <p:cNvPr id="30" name="SmartArt Placeholder 5">
            <a:extLst>
              <a:ext uri="{FF2B5EF4-FFF2-40B4-BE49-F238E27FC236}">
                <a16:creationId xmlns:a16="http://schemas.microsoft.com/office/drawing/2014/main" id="{8E66918C-36DB-CB48-A863-76DFE127BEC9}"/>
              </a:ext>
            </a:extLst>
          </p:cNvPr>
          <p:cNvSpPr>
            <a:spLocks noGrp="1"/>
          </p:cNvSpPr>
          <p:nvPr>
            <p:ph type="dgm" sz="quarter" idx="47"/>
          </p:nvPr>
        </p:nvSpPr>
        <p:spPr>
          <a:xfrm>
            <a:off x="2" y="2728264"/>
            <a:ext cx="5658628" cy="3198403"/>
          </a:xfrm>
          <a:prstGeom prst="rect">
            <a:avLst/>
          </a:prstGeom>
          <a:solidFill>
            <a:schemeClr val="bg2"/>
          </a:solidFill>
        </p:spPr>
        <p:txBody>
          <a:bodyPr>
            <a:noAutofit/>
          </a:bodyPr>
          <a:lstStyle>
            <a:lvl1pPr>
              <a:defRPr>
                <a:noFill/>
                <a:latin typeface="Neue Haas Grotesk Text Pro" panose="020B0504020202020204" pitchFamily="34" charset="0"/>
              </a:defRPr>
            </a:lvl1pPr>
          </a:lstStyle>
          <a:p>
            <a:endParaRPr lang="en-US" dirty="0"/>
          </a:p>
        </p:txBody>
      </p:sp>
      <p:sp>
        <p:nvSpPr>
          <p:cNvPr id="34" name="SmartArt Placeholder 5">
            <a:extLst>
              <a:ext uri="{FF2B5EF4-FFF2-40B4-BE49-F238E27FC236}">
                <a16:creationId xmlns:a16="http://schemas.microsoft.com/office/drawing/2014/main" id="{F82E30BB-2916-B84A-95B6-93758CFBD5BA}"/>
              </a:ext>
            </a:extLst>
          </p:cNvPr>
          <p:cNvSpPr>
            <a:spLocks noGrp="1"/>
          </p:cNvSpPr>
          <p:nvPr>
            <p:ph type="dgm" sz="quarter" idx="27"/>
          </p:nvPr>
        </p:nvSpPr>
        <p:spPr>
          <a:xfrm>
            <a:off x="5658629" y="2728264"/>
            <a:ext cx="118099" cy="3198403"/>
          </a:xfrm>
          <a:prstGeom prst="rect">
            <a:avLst/>
          </a:prstGeom>
          <a:solidFill>
            <a:srgbClr val="4E2883"/>
          </a:solidFill>
        </p:spPr>
        <p:txBody>
          <a:bodyPr>
            <a:noAutofit/>
          </a:bodyPr>
          <a:lstStyle>
            <a:lvl1pPr>
              <a:defRPr>
                <a:noFill/>
                <a:latin typeface="Neue Haas Grotesk Text Pro" panose="020B0504020202020204" pitchFamily="34" charset="0"/>
              </a:defRPr>
            </a:lvl1pPr>
          </a:lstStyle>
          <a:p>
            <a:endParaRPr lang="en-US" dirty="0"/>
          </a:p>
        </p:txBody>
      </p:sp>
      <p:sp>
        <p:nvSpPr>
          <p:cNvPr id="5" name="Text Placeholder 4">
            <a:extLst>
              <a:ext uri="{FF2B5EF4-FFF2-40B4-BE49-F238E27FC236}">
                <a16:creationId xmlns:a16="http://schemas.microsoft.com/office/drawing/2014/main" id="{868A61C9-2982-BB43-9900-1AF92245A505}"/>
              </a:ext>
            </a:extLst>
          </p:cNvPr>
          <p:cNvSpPr>
            <a:spLocks noGrp="1"/>
          </p:cNvSpPr>
          <p:nvPr>
            <p:ph type="body" sz="quarter" idx="12" hasCustomPrompt="1"/>
          </p:nvPr>
        </p:nvSpPr>
        <p:spPr>
          <a:xfrm>
            <a:off x="853442" y="2841253"/>
            <a:ext cx="4485913" cy="863400"/>
          </a:xfrm>
          <a:prstGeom prst="rect">
            <a:avLst/>
          </a:prstGeom>
        </p:spPr>
        <p:txBody>
          <a:bodyPr anchor="b" anchorCtr="0">
            <a:spAutoFit/>
          </a:bodyPr>
          <a:lstStyle>
            <a:lvl1pPr marL="0" indent="0">
              <a:buNone/>
              <a:defRPr sz="2267">
                <a:solidFill>
                  <a:schemeClr val="accent1"/>
                </a:solidFill>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t>
            </a:r>
            <a:r>
              <a:rPr lang="en-US" err="1"/>
              <a:t>amet</a:t>
            </a:r>
            <a:r>
              <a:rPr lang="en-US"/>
              <a:t>, </a:t>
            </a:r>
            <a:r>
              <a:rPr lang="en-US" err="1"/>
              <a:t>elit</a:t>
            </a:r>
            <a:r>
              <a:rPr lang="en-US"/>
              <a:t> </a:t>
            </a:r>
            <a:r>
              <a:rPr lang="en-US" err="1"/>
              <a:t>duis</a:t>
            </a:r>
            <a:r>
              <a:rPr lang="en-US"/>
              <a:t> </a:t>
            </a:r>
            <a:r>
              <a:rPr lang="en-US" err="1"/>
              <a:t>autre</a:t>
            </a:r>
            <a:endParaRPr lang="en-US"/>
          </a:p>
        </p:txBody>
      </p:sp>
      <p:sp>
        <p:nvSpPr>
          <p:cNvPr id="23" name="Text Placeholder 6">
            <a:extLst>
              <a:ext uri="{FF2B5EF4-FFF2-40B4-BE49-F238E27FC236}">
                <a16:creationId xmlns:a16="http://schemas.microsoft.com/office/drawing/2014/main" id="{9506DAE8-E277-8649-AB44-98AB5CF0FC32}"/>
              </a:ext>
            </a:extLst>
          </p:cNvPr>
          <p:cNvSpPr>
            <a:spLocks noGrp="1"/>
          </p:cNvSpPr>
          <p:nvPr>
            <p:ph type="body" sz="quarter" idx="33" hasCustomPrompt="1"/>
          </p:nvPr>
        </p:nvSpPr>
        <p:spPr>
          <a:xfrm>
            <a:off x="853441" y="3895449"/>
            <a:ext cx="4484444" cy="1565129"/>
          </a:xfrm>
          <a:prstGeom prst="rect">
            <a:avLst/>
          </a:prstGeom>
        </p:spPr>
        <p:txBody>
          <a:bodyPr>
            <a:spAutoFit/>
          </a:bodyPr>
          <a:lstStyle>
            <a:lvl1pPr marL="232828" indent="-232828">
              <a:buFont typeface="Wingdings" pitchFamily="2" charset="2"/>
              <a:buChar char="§"/>
              <a:tabLst/>
              <a:defRPr sz="2000">
                <a:latin typeface="Neue Haas Grotesk Text Pro" panose="020B0504020202020204" pitchFamily="34" charset="0"/>
              </a:defRPr>
            </a:lvl1pPr>
            <a:lvl2pPr marL="457189" indent="-224361">
              <a:tabLst/>
              <a:defRPr sz="1733">
                <a:latin typeface="Neue Haas Grotesk Text Pro" panose="020B0504020202020204" pitchFamily="34" charset="0"/>
              </a:defRPr>
            </a:lvl2pPr>
            <a:lvl3pPr marL="692133" indent="-234945">
              <a:tabLst/>
              <a:defRPr sz="1467">
                <a:latin typeface="Neue Haas Grotesk Text Pro" panose="020B0504020202020204" pitchFamily="34" charset="0"/>
              </a:defRPr>
            </a:lvl3pPr>
            <a:lvl4pPr marL="916494" indent="-224361">
              <a:tabLst/>
              <a:defRPr sz="1200">
                <a:latin typeface="Neue Haas Grotesk Text Pro" panose="020B0504020202020204" pitchFamily="34" charset="0"/>
              </a:defRPr>
            </a:lvl4pPr>
          </a:lstStyle>
          <a:p>
            <a:pPr lvl="0"/>
            <a:r>
              <a:rPr lang="en-US"/>
              <a:t>First level</a:t>
            </a:r>
          </a:p>
          <a:p>
            <a:pPr lvl="1"/>
            <a:r>
              <a:rPr lang="en-US"/>
              <a:t>Second level</a:t>
            </a:r>
          </a:p>
          <a:p>
            <a:pPr lvl="2"/>
            <a:r>
              <a:rPr lang="en-US"/>
              <a:t>Third level</a:t>
            </a:r>
          </a:p>
          <a:p>
            <a:pPr lvl="3"/>
            <a:r>
              <a:rPr lang="en-US"/>
              <a:t>Fourth level</a:t>
            </a:r>
          </a:p>
        </p:txBody>
      </p:sp>
      <p:sp>
        <p:nvSpPr>
          <p:cNvPr id="25" name="Slide Number Placeholder 5">
            <a:extLst>
              <a:ext uri="{FF2B5EF4-FFF2-40B4-BE49-F238E27FC236}">
                <a16:creationId xmlns:a16="http://schemas.microsoft.com/office/drawing/2014/main" id="{23A62A02-8EA6-714D-AB4A-B88B5296CEC7}"/>
              </a:ext>
            </a:extLst>
          </p:cNvPr>
          <p:cNvSpPr txBox="1">
            <a:spLocks/>
          </p:cNvSpPr>
          <p:nvPr userDrawn="1"/>
        </p:nvSpPr>
        <p:spPr>
          <a:xfrm>
            <a:off x="11690436" y="6429616"/>
            <a:ext cx="500097" cy="365125"/>
          </a:xfrm>
          <a:prstGeom prst="rect">
            <a:avLst/>
          </a:prstGeom>
        </p:spPr>
        <p:txBody>
          <a:bodyPr vert="horz" lIns="121920" tIns="60960" rIns="121920" bIns="60960" rtlCol="0" anchor="ctr">
            <a:noAutofit/>
          </a:bodyPr>
          <a:lstStyle>
            <a:defPPr>
              <a:defRPr lang="en-US"/>
            </a:defPPr>
            <a:lvl1pPr marL="0" algn="l" defTabSz="457200" rtl="0" eaLnBrk="1" latinLnBrk="0" hangingPunct="1">
              <a:defRPr sz="900" b="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9DB2B9AF-7C7A-ED4B-8B47-5EFC4C7403E8}" type="slidenum">
              <a:rPr lang="en-US" sz="1200" b="0" i="0" smtClean="0">
                <a:solidFill>
                  <a:schemeClr val="tx1">
                    <a:lumMod val="90000"/>
                    <a:lumOff val="10000"/>
                  </a:schemeClr>
                </a:solidFill>
                <a:latin typeface="Neue Haas Grotesk Text Pro" panose="020B0504020202020204" pitchFamily="34" charset="0"/>
              </a:rPr>
              <a:pPr/>
              <a:t>‹#›</a:t>
            </a:fld>
            <a:endParaRPr lang="en-US" sz="1200" b="0" i="0" dirty="0">
              <a:solidFill>
                <a:schemeClr val="tx1">
                  <a:lumMod val="90000"/>
                  <a:lumOff val="10000"/>
                </a:schemeClr>
              </a:solidFill>
              <a:latin typeface="Neue Haas Grotesk Text Pro" panose="020B0504020202020204" pitchFamily="34" charset="0"/>
            </a:endParaRPr>
          </a:p>
        </p:txBody>
      </p:sp>
      <p:cxnSp>
        <p:nvCxnSpPr>
          <p:cNvPr id="26" name="Straight Connector 25">
            <a:extLst>
              <a:ext uri="{FF2B5EF4-FFF2-40B4-BE49-F238E27FC236}">
                <a16:creationId xmlns:a16="http://schemas.microsoft.com/office/drawing/2014/main" id="{76FAD572-04B4-BC4F-B9AF-0AFDEEC2C444}"/>
              </a:ext>
            </a:extLst>
          </p:cNvPr>
          <p:cNvCxnSpPr>
            <a:cxnSpLocks/>
          </p:cNvCxnSpPr>
          <p:nvPr userDrawn="1"/>
        </p:nvCxnSpPr>
        <p:spPr>
          <a:xfrm>
            <a:off x="11732300" y="6532175"/>
            <a:ext cx="0" cy="136253"/>
          </a:xfrm>
          <a:prstGeom prst="line">
            <a:avLst/>
          </a:prstGeom>
          <a:ln w="12700">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cxnSp>
      <p:sp>
        <p:nvSpPr>
          <p:cNvPr id="11" name="Content Placeholder 3">
            <a:extLst>
              <a:ext uri="{FF2B5EF4-FFF2-40B4-BE49-F238E27FC236}">
                <a16:creationId xmlns:a16="http://schemas.microsoft.com/office/drawing/2014/main" id="{2717641B-B6D0-FA76-546C-60D5D28562FF}"/>
              </a:ext>
            </a:extLst>
          </p:cNvPr>
          <p:cNvSpPr>
            <a:spLocks noGrp="1"/>
          </p:cNvSpPr>
          <p:nvPr>
            <p:ph sz="quarter" idx="15" hasCustomPrompt="1"/>
          </p:nvPr>
        </p:nvSpPr>
        <p:spPr>
          <a:xfrm>
            <a:off x="853018" y="6531734"/>
            <a:ext cx="3913793"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1183678978"/>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preserve="1" userDrawn="1">
  <p:cSld name="CONTENT + Header + Stat Callout Box + Image">
    <p:spTree>
      <p:nvGrpSpPr>
        <p:cNvPr id="1" name=""/>
        <p:cNvGrpSpPr/>
        <p:nvPr/>
      </p:nvGrpSpPr>
      <p:grpSpPr>
        <a:xfrm>
          <a:off x="0" y="0"/>
          <a:ext cx="0" cy="0"/>
          <a:chOff x="0" y="0"/>
          <a:chExt cx="0" cy="0"/>
        </a:xfrm>
      </p:grpSpPr>
      <p:sp>
        <p:nvSpPr>
          <p:cNvPr id="24" name="Picture Placeholder 2">
            <a:extLst>
              <a:ext uri="{FF2B5EF4-FFF2-40B4-BE49-F238E27FC236}">
                <a16:creationId xmlns:a16="http://schemas.microsoft.com/office/drawing/2014/main" id="{F141A2BD-AF2D-214A-AA8F-D141022D60F2}"/>
              </a:ext>
            </a:extLst>
          </p:cNvPr>
          <p:cNvSpPr>
            <a:spLocks noGrp="1"/>
          </p:cNvSpPr>
          <p:nvPr>
            <p:ph type="pic" idx="17" hasCustomPrompt="1"/>
          </p:nvPr>
        </p:nvSpPr>
        <p:spPr>
          <a:xfrm>
            <a:off x="5339355" y="-4"/>
            <a:ext cx="6852647" cy="6857999"/>
          </a:xfrm>
          <a:prstGeom prst="rect">
            <a:avLst/>
          </a:prstGeom>
          <a:solidFill>
            <a:schemeClr val="bg2"/>
          </a:solidFill>
        </p:spPr>
        <p:txBody>
          <a:bodyPr anchor="ctr">
            <a:noAutofit/>
          </a:bodyPr>
          <a:lstStyle>
            <a:lvl1pPr marL="0" indent="0" algn="ctr">
              <a:buNone/>
              <a:defRPr sz="1867">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dirty="0"/>
              <a:t>Insert picture</a:t>
            </a:r>
          </a:p>
        </p:txBody>
      </p:sp>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853442" y="365759"/>
            <a:ext cx="3913369" cy="2123402"/>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sz="4267" b="1" i="0" smtClean="0">
                <a:effectLst/>
                <a:latin typeface="Neue Haas Grotesk Text Pro" panose="020B0504020202020204" pitchFamily="34" charset="0"/>
              </a:defRPr>
            </a:lvl1pPr>
          </a:lstStyle>
          <a:p>
            <a:pPr>
              <a:lnSpc>
                <a:spcPct val="110000"/>
              </a:lnSpc>
            </a:pPr>
            <a:r>
              <a:rPr lang="en-US" sz="4267">
                <a:latin typeface="Neue Haas Grotesk Text Pro" panose="020B0504020202020204" pitchFamily="34" charset="77"/>
              </a:rPr>
              <a:t>Lorem ipsum dolor sit </a:t>
            </a:r>
            <a:r>
              <a:rPr lang="en-US" sz="4267" err="1">
                <a:latin typeface="Neue Haas Grotesk Text Pro" panose="020B0504020202020204" pitchFamily="34" charset="77"/>
              </a:rPr>
              <a:t>amet</a:t>
            </a:r>
            <a:r>
              <a:rPr lang="en-US" sz="4267">
                <a:latin typeface="Neue Haas Grotesk Text Pro" panose="020B0504020202020204" pitchFamily="34" charset="77"/>
              </a:rPr>
              <a:t>, </a:t>
            </a:r>
            <a:r>
              <a:rPr lang="en-US" sz="4267" err="1">
                <a:latin typeface="Neue Haas Grotesk Text Pro" panose="020B0504020202020204" pitchFamily="34" charset="77"/>
              </a:rPr>
              <a:t>elit</a:t>
            </a:r>
            <a:r>
              <a:rPr lang="en-US" sz="4267">
                <a:latin typeface="Neue Haas Grotesk Text Pro" panose="020B0504020202020204" pitchFamily="34" charset="77"/>
              </a:rPr>
              <a:t> </a:t>
            </a:r>
            <a:r>
              <a:rPr lang="en-US" sz="4267" err="1">
                <a:latin typeface="Neue Haas Grotesk Text Pro" panose="020B0504020202020204" pitchFamily="34" charset="77"/>
              </a:rPr>
              <a:t>duis</a:t>
            </a:r>
            <a:r>
              <a:rPr lang="en-US" sz="4267">
                <a:latin typeface="Neue Haas Grotesk Text Pro" panose="020B0504020202020204" pitchFamily="34" charset="77"/>
              </a:rPr>
              <a:t> </a:t>
            </a:r>
            <a:r>
              <a:rPr lang="en-US" sz="4267" err="1">
                <a:latin typeface="Neue Haas Grotesk Text Pro" panose="020B0504020202020204" pitchFamily="34" charset="77"/>
              </a:rPr>
              <a:t>autre</a:t>
            </a:r>
            <a:endParaRPr lang="en-US" sz="4267">
              <a:latin typeface="Neue Haas Grotesk Text Pro" panose="020B0504020202020204" pitchFamily="34" charset="77"/>
            </a:endParaRPr>
          </a:p>
        </p:txBody>
      </p:sp>
      <p:sp>
        <p:nvSpPr>
          <p:cNvPr id="30" name="SmartArt Placeholder 5">
            <a:extLst>
              <a:ext uri="{FF2B5EF4-FFF2-40B4-BE49-F238E27FC236}">
                <a16:creationId xmlns:a16="http://schemas.microsoft.com/office/drawing/2014/main" id="{8E66918C-36DB-CB48-A863-76DFE127BEC9}"/>
              </a:ext>
            </a:extLst>
          </p:cNvPr>
          <p:cNvSpPr>
            <a:spLocks noGrp="1"/>
          </p:cNvSpPr>
          <p:nvPr>
            <p:ph type="dgm" sz="quarter" idx="47"/>
          </p:nvPr>
        </p:nvSpPr>
        <p:spPr>
          <a:xfrm>
            <a:off x="1" y="4183519"/>
            <a:ext cx="8246135" cy="1793536"/>
          </a:xfrm>
          <a:prstGeom prst="rect">
            <a:avLst/>
          </a:prstGeom>
          <a:solidFill>
            <a:schemeClr val="bg2"/>
          </a:solidFill>
        </p:spPr>
        <p:txBody>
          <a:bodyPr>
            <a:noAutofit/>
          </a:bodyPr>
          <a:lstStyle>
            <a:lvl1pPr>
              <a:defRPr>
                <a:noFill/>
                <a:latin typeface="Neue Haas Grotesk Text Pro" panose="020B0504020202020204" pitchFamily="34" charset="0"/>
              </a:defRPr>
            </a:lvl1pPr>
          </a:lstStyle>
          <a:p>
            <a:endParaRPr lang="en-US" dirty="0"/>
          </a:p>
        </p:txBody>
      </p:sp>
      <p:sp>
        <p:nvSpPr>
          <p:cNvPr id="34" name="SmartArt Placeholder 5">
            <a:extLst>
              <a:ext uri="{FF2B5EF4-FFF2-40B4-BE49-F238E27FC236}">
                <a16:creationId xmlns:a16="http://schemas.microsoft.com/office/drawing/2014/main" id="{F82E30BB-2916-B84A-95B6-93758CFBD5BA}"/>
              </a:ext>
            </a:extLst>
          </p:cNvPr>
          <p:cNvSpPr>
            <a:spLocks noGrp="1"/>
          </p:cNvSpPr>
          <p:nvPr>
            <p:ph type="dgm" sz="quarter" idx="27"/>
          </p:nvPr>
        </p:nvSpPr>
        <p:spPr>
          <a:xfrm>
            <a:off x="8246133" y="4183519"/>
            <a:ext cx="118099" cy="1793536"/>
          </a:xfrm>
          <a:prstGeom prst="rect">
            <a:avLst/>
          </a:prstGeom>
          <a:solidFill>
            <a:srgbClr val="4E2883"/>
          </a:solidFill>
        </p:spPr>
        <p:txBody>
          <a:bodyPr>
            <a:noAutofit/>
          </a:bodyPr>
          <a:lstStyle>
            <a:lvl1pPr>
              <a:defRPr>
                <a:noFill/>
                <a:latin typeface="Neue Haas Grotesk Text Pro" panose="020B0504020202020204" pitchFamily="34" charset="0"/>
              </a:defRPr>
            </a:lvl1pPr>
          </a:lstStyle>
          <a:p>
            <a:endParaRPr lang="en-US" dirty="0"/>
          </a:p>
        </p:txBody>
      </p:sp>
      <p:sp>
        <p:nvSpPr>
          <p:cNvPr id="28" name="Text Placeholder 2">
            <a:extLst>
              <a:ext uri="{FF2B5EF4-FFF2-40B4-BE49-F238E27FC236}">
                <a16:creationId xmlns:a16="http://schemas.microsoft.com/office/drawing/2014/main" id="{490E533F-240B-2440-A0E6-B8749769DBF6}"/>
              </a:ext>
            </a:extLst>
          </p:cNvPr>
          <p:cNvSpPr>
            <a:spLocks noGrp="1"/>
          </p:cNvSpPr>
          <p:nvPr>
            <p:ph type="body" sz="quarter" idx="16" hasCustomPrompt="1"/>
          </p:nvPr>
        </p:nvSpPr>
        <p:spPr>
          <a:xfrm>
            <a:off x="853442" y="2711549"/>
            <a:ext cx="3913369" cy="852115"/>
          </a:xfrm>
          <a:prstGeom prst="rect">
            <a:avLst/>
          </a:prstGeom>
        </p:spPr>
        <p:txBody>
          <a:bodyPr>
            <a:spAutoFit/>
          </a:bodyPr>
          <a:lstStyle>
            <a:lvl1pPr marL="0" indent="0">
              <a:lnSpc>
                <a:spcPct val="130000"/>
              </a:lnSpc>
              <a:spcBef>
                <a:spcPts val="0"/>
              </a:spcBef>
              <a:spcAft>
                <a:spcPts val="800"/>
              </a:spcAft>
              <a:buFont typeface="Wingdings" pitchFamily="2" charset="2"/>
              <a:buNone/>
              <a:tabLst/>
              <a:defRPr lang="en-US" sz="1467" b="0" i="0" smtClean="0">
                <a:effectLst/>
                <a:latin typeface="Neue Haas Grotesk Text Pro" panose="020B0504020202020204" pitchFamily="34" charset="0"/>
              </a:defRPr>
            </a:lvl1pPr>
            <a:lvl2pPr marL="609570" indent="0">
              <a:buNone/>
              <a:defRPr/>
            </a:lvl2pPr>
            <a:lvl3pPr marL="1219140" indent="0">
              <a:buNone/>
              <a:defRPr/>
            </a:lvl3pPr>
            <a:lvl4pPr marL="1828709" indent="0">
              <a:buNone/>
              <a:defRPr/>
            </a:lvl4pPr>
            <a:lvl5pPr marL="2438278" indent="0">
              <a:buNone/>
              <a:defRPr/>
            </a:lvl5pPr>
          </a:lstStyle>
          <a:p>
            <a:pPr lvl="0"/>
            <a:r>
              <a:rPr lang="en-US"/>
              <a:t>Lorem ipsum dolor sit amet, consectetur adipiscing elit. Incididunt ut labore et dolore magna. Quis nostrud exercitation ullamco.</a:t>
            </a:r>
          </a:p>
        </p:txBody>
      </p:sp>
      <p:sp>
        <p:nvSpPr>
          <p:cNvPr id="23" name="Text Placeholder 4">
            <a:extLst>
              <a:ext uri="{FF2B5EF4-FFF2-40B4-BE49-F238E27FC236}">
                <a16:creationId xmlns:a16="http://schemas.microsoft.com/office/drawing/2014/main" id="{5507AA1B-F987-5341-8177-6DCC02206327}"/>
              </a:ext>
            </a:extLst>
          </p:cNvPr>
          <p:cNvSpPr>
            <a:spLocks noGrp="1"/>
          </p:cNvSpPr>
          <p:nvPr>
            <p:ph type="body" sz="quarter" idx="12" hasCustomPrompt="1"/>
          </p:nvPr>
        </p:nvSpPr>
        <p:spPr>
          <a:xfrm>
            <a:off x="1075141" y="4452847"/>
            <a:ext cx="1358131" cy="771751"/>
          </a:xfrm>
          <a:prstGeom prst="rect">
            <a:avLst/>
          </a:prstGeom>
        </p:spPr>
        <p:txBody>
          <a:bodyPr>
            <a:spAutoFit/>
          </a:bodyPr>
          <a:lstStyle>
            <a:lvl1pPr marL="0" indent="0" algn="ctr">
              <a:buNone/>
              <a:defRPr sz="4267">
                <a:solidFill>
                  <a:schemeClr val="accent1"/>
                </a:solidFill>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20%</a:t>
            </a:r>
          </a:p>
        </p:txBody>
      </p:sp>
      <p:sp>
        <p:nvSpPr>
          <p:cNvPr id="25" name="Text Placeholder 2">
            <a:extLst>
              <a:ext uri="{FF2B5EF4-FFF2-40B4-BE49-F238E27FC236}">
                <a16:creationId xmlns:a16="http://schemas.microsoft.com/office/drawing/2014/main" id="{F49C811C-6E73-2B4A-A935-FBE5605AB2AE}"/>
              </a:ext>
            </a:extLst>
          </p:cNvPr>
          <p:cNvSpPr>
            <a:spLocks noGrp="1"/>
          </p:cNvSpPr>
          <p:nvPr>
            <p:ph type="body" sz="quarter" idx="48" hasCustomPrompt="1"/>
          </p:nvPr>
        </p:nvSpPr>
        <p:spPr>
          <a:xfrm>
            <a:off x="807653" y="5157474"/>
            <a:ext cx="1893107" cy="549481"/>
          </a:xfrm>
          <a:prstGeom prst="rect">
            <a:avLst/>
          </a:prstGeom>
        </p:spPr>
        <p:txBody>
          <a:bodyPr>
            <a:spAutoFit/>
          </a:bodyPr>
          <a:lstStyle>
            <a:lvl1pPr marL="0" indent="0" algn="ctr">
              <a:lnSpc>
                <a:spcPct val="125000"/>
              </a:lnSpc>
              <a:spcBef>
                <a:spcPts val="0"/>
              </a:spcBef>
              <a:spcAft>
                <a:spcPts val="1600"/>
              </a:spcAft>
              <a:buFont typeface="Wingdings" pitchFamily="2" charset="2"/>
              <a:buNone/>
              <a:tabLst/>
              <a:defRPr lang="en-US" sz="1467" b="0" i="0" smtClean="0">
                <a:effectLst/>
                <a:latin typeface="Neue Haas Grotesk Text Pro" panose="020B0504020202020204" pitchFamily="34" charset="0"/>
              </a:defRPr>
            </a:lvl1pPr>
            <a:lvl2pPr marL="609570" indent="0">
              <a:buNone/>
              <a:defRPr/>
            </a:lvl2pPr>
            <a:lvl3pPr marL="1219140" indent="0">
              <a:buNone/>
              <a:defRPr/>
            </a:lvl3pPr>
            <a:lvl4pPr marL="1828709" indent="0">
              <a:buNone/>
              <a:defRPr/>
            </a:lvl4pPr>
            <a:lvl5pPr marL="2438278" indent="0">
              <a:buNone/>
              <a:defRPr/>
            </a:lvl5pPr>
          </a:lstStyle>
          <a:p>
            <a:pPr lvl="0"/>
            <a:r>
              <a:rPr lang="en-US"/>
              <a:t>Lorem ipsum dolor sit </a:t>
            </a:r>
            <a:r>
              <a:rPr lang="en-US" err="1"/>
              <a:t>amet</a:t>
            </a:r>
            <a:r>
              <a:rPr lang="en-US"/>
              <a:t>, </a:t>
            </a:r>
            <a:r>
              <a:rPr lang="en-US" err="1"/>
              <a:t>consectetur</a:t>
            </a:r>
            <a:r>
              <a:rPr lang="en-US"/>
              <a:t>.</a:t>
            </a:r>
          </a:p>
        </p:txBody>
      </p:sp>
      <p:sp>
        <p:nvSpPr>
          <p:cNvPr id="26" name="Text Placeholder 4">
            <a:extLst>
              <a:ext uri="{FF2B5EF4-FFF2-40B4-BE49-F238E27FC236}">
                <a16:creationId xmlns:a16="http://schemas.microsoft.com/office/drawing/2014/main" id="{3FF8063A-EB8B-2643-AFA3-81EBD511544D}"/>
              </a:ext>
            </a:extLst>
          </p:cNvPr>
          <p:cNvSpPr>
            <a:spLocks noGrp="1"/>
          </p:cNvSpPr>
          <p:nvPr>
            <p:ph type="body" sz="quarter" idx="49" hasCustomPrompt="1"/>
          </p:nvPr>
        </p:nvSpPr>
        <p:spPr>
          <a:xfrm>
            <a:off x="3683304" y="4452847"/>
            <a:ext cx="1358131" cy="771751"/>
          </a:xfrm>
          <a:prstGeom prst="rect">
            <a:avLst/>
          </a:prstGeom>
        </p:spPr>
        <p:txBody>
          <a:bodyPr>
            <a:spAutoFit/>
          </a:bodyPr>
          <a:lstStyle>
            <a:lvl1pPr marL="0" indent="0" algn="ctr">
              <a:buNone/>
              <a:defRPr sz="4267">
                <a:solidFill>
                  <a:schemeClr val="accent1"/>
                </a:solidFill>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20%</a:t>
            </a:r>
          </a:p>
        </p:txBody>
      </p:sp>
      <p:sp>
        <p:nvSpPr>
          <p:cNvPr id="27" name="Text Placeholder 2">
            <a:extLst>
              <a:ext uri="{FF2B5EF4-FFF2-40B4-BE49-F238E27FC236}">
                <a16:creationId xmlns:a16="http://schemas.microsoft.com/office/drawing/2014/main" id="{C33B0F9D-26C5-4042-BD8A-3B7D7FD7E9F1}"/>
              </a:ext>
            </a:extLst>
          </p:cNvPr>
          <p:cNvSpPr>
            <a:spLocks noGrp="1"/>
          </p:cNvSpPr>
          <p:nvPr>
            <p:ph type="body" sz="quarter" idx="50" hasCustomPrompt="1"/>
          </p:nvPr>
        </p:nvSpPr>
        <p:spPr>
          <a:xfrm>
            <a:off x="3415816" y="5157474"/>
            <a:ext cx="1893107" cy="549481"/>
          </a:xfrm>
          <a:prstGeom prst="rect">
            <a:avLst/>
          </a:prstGeom>
        </p:spPr>
        <p:txBody>
          <a:bodyPr>
            <a:spAutoFit/>
          </a:bodyPr>
          <a:lstStyle>
            <a:lvl1pPr marL="0" indent="0" algn="ctr">
              <a:lnSpc>
                <a:spcPct val="125000"/>
              </a:lnSpc>
              <a:spcBef>
                <a:spcPts val="0"/>
              </a:spcBef>
              <a:spcAft>
                <a:spcPts val="1600"/>
              </a:spcAft>
              <a:buFont typeface="Wingdings" pitchFamily="2" charset="2"/>
              <a:buNone/>
              <a:tabLst/>
              <a:defRPr lang="en-US" sz="1467" b="0" i="0" smtClean="0">
                <a:effectLst/>
                <a:latin typeface="Neue Haas Grotesk Text Pro" panose="020B0504020202020204" pitchFamily="34" charset="0"/>
              </a:defRPr>
            </a:lvl1pPr>
            <a:lvl2pPr marL="609570" indent="0">
              <a:buNone/>
              <a:defRPr/>
            </a:lvl2pPr>
            <a:lvl3pPr marL="1219140" indent="0">
              <a:buNone/>
              <a:defRPr/>
            </a:lvl3pPr>
            <a:lvl4pPr marL="1828709" indent="0">
              <a:buNone/>
              <a:defRPr/>
            </a:lvl4pPr>
            <a:lvl5pPr marL="2438278" indent="0">
              <a:buNone/>
              <a:defRPr/>
            </a:lvl5pPr>
          </a:lstStyle>
          <a:p>
            <a:pPr lvl="0"/>
            <a:r>
              <a:rPr lang="en-US"/>
              <a:t>Lorem ipsum dolor sit amet, consectetur.</a:t>
            </a:r>
          </a:p>
        </p:txBody>
      </p:sp>
      <p:sp>
        <p:nvSpPr>
          <p:cNvPr id="29" name="Text Placeholder 4">
            <a:extLst>
              <a:ext uri="{FF2B5EF4-FFF2-40B4-BE49-F238E27FC236}">
                <a16:creationId xmlns:a16="http://schemas.microsoft.com/office/drawing/2014/main" id="{82194906-54BE-FC42-A576-EE1D4629F29D}"/>
              </a:ext>
            </a:extLst>
          </p:cNvPr>
          <p:cNvSpPr>
            <a:spLocks noGrp="1"/>
          </p:cNvSpPr>
          <p:nvPr>
            <p:ph type="body" sz="quarter" idx="51" hasCustomPrompt="1"/>
          </p:nvPr>
        </p:nvSpPr>
        <p:spPr>
          <a:xfrm>
            <a:off x="6214301" y="4452847"/>
            <a:ext cx="1358131" cy="771751"/>
          </a:xfrm>
          <a:prstGeom prst="rect">
            <a:avLst/>
          </a:prstGeom>
        </p:spPr>
        <p:txBody>
          <a:bodyPr>
            <a:spAutoFit/>
          </a:bodyPr>
          <a:lstStyle>
            <a:lvl1pPr marL="0" indent="0" algn="ctr">
              <a:buNone/>
              <a:defRPr sz="4267">
                <a:solidFill>
                  <a:schemeClr val="accent1"/>
                </a:solidFill>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20%</a:t>
            </a:r>
          </a:p>
        </p:txBody>
      </p:sp>
      <p:sp>
        <p:nvSpPr>
          <p:cNvPr id="35" name="Text Placeholder 2">
            <a:extLst>
              <a:ext uri="{FF2B5EF4-FFF2-40B4-BE49-F238E27FC236}">
                <a16:creationId xmlns:a16="http://schemas.microsoft.com/office/drawing/2014/main" id="{BFBD968C-9DD4-0340-AF9A-731CFE1190B0}"/>
              </a:ext>
            </a:extLst>
          </p:cNvPr>
          <p:cNvSpPr>
            <a:spLocks noGrp="1"/>
          </p:cNvSpPr>
          <p:nvPr>
            <p:ph type="body" sz="quarter" idx="52" hasCustomPrompt="1"/>
          </p:nvPr>
        </p:nvSpPr>
        <p:spPr>
          <a:xfrm>
            <a:off x="5946813" y="5157474"/>
            <a:ext cx="1893107" cy="549481"/>
          </a:xfrm>
          <a:prstGeom prst="rect">
            <a:avLst/>
          </a:prstGeom>
        </p:spPr>
        <p:txBody>
          <a:bodyPr>
            <a:spAutoFit/>
          </a:bodyPr>
          <a:lstStyle>
            <a:lvl1pPr marL="0" indent="0" algn="ctr">
              <a:lnSpc>
                <a:spcPct val="125000"/>
              </a:lnSpc>
              <a:spcBef>
                <a:spcPts val="0"/>
              </a:spcBef>
              <a:spcAft>
                <a:spcPts val="1600"/>
              </a:spcAft>
              <a:buFont typeface="Wingdings" pitchFamily="2" charset="2"/>
              <a:buNone/>
              <a:tabLst/>
              <a:defRPr lang="en-US" sz="1467" b="0" i="0" smtClean="0">
                <a:effectLst/>
                <a:latin typeface="Neue Haas Grotesk Text Pro" panose="020B0504020202020204" pitchFamily="34" charset="0"/>
              </a:defRPr>
            </a:lvl1pPr>
            <a:lvl2pPr marL="609570" indent="0">
              <a:buNone/>
              <a:defRPr/>
            </a:lvl2pPr>
            <a:lvl3pPr marL="1219140" indent="0">
              <a:buNone/>
              <a:defRPr/>
            </a:lvl3pPr>
            <a:lvl4pPr marL="1828709" indent="0">
              <a:buNone/>
              <a:defRPr/>
            </a:lvl4pPr>
            <a:lvl5pPr marL="2438278" indent="0">
              <a:buNone/>
              <a:defRPr/>
            </a:lvl5pPr>
          </a:lstStyle>
          <a:p>
            <a:pPr lvl="0"/>
            <a:r>
              <a:rPr lang="en-US"/>
              <a:t>Lorem ipsum dolor sit </a:t>
            </a:r>
            <a:r>
              <a:rPr lang="en-US" err="1"/>
              <a:t>amet</a:t>
            </a:r>
            <a:r>
              <a:rPr lang="en-US"/>
              <a:t>, </a:t>
            </a:r>
            <a:r>
              <a:rPr lang="en-US" err="1"/>
              <a:t>consectetur</a:t>
            </a:r>
            <a:r>
              <a:rPr lang="en-US"/>
              <a:t>.</a:t>
            </a:r>
          </a:p>
        </p:txBody>
      </p:sp>
      <p:sp>
        <p:nvSpPr>
          <p:cNvPr id="36" name="Slide Number Placeholder 5">
            <a:extLst>
              <a:ext uri="{FF2B5EF4-FFF2-40B4-BE49-F238E27FC236}">
                <a16:creationId xmlns:a16="http://schemas.microsoft.com/office/drawing/2014/main" id="{63438CFD-138E-524A-BF0C-980E737AAE55}"/>
              </a:ext>
            </a:extLst>
          </p:cNvPr>
          <p:cNvSpPr txBox="1">
            <a:spLocks/>
          </p:cNvSpPr>
          <p:nvPr userDrawn="1"/>
        </p:nvSpPr>
        <p:spPr>
          <a:xfrm>
            <a:off x="11690436" y="6429616"/>
            <a:ext cx="500097" cy="365125"/>
          </a:xfrm>
          <a:prstGeom prst="rect">
            <a:avLst/>
          </a:prstGeom>
        </p:spPr>
        <p:txBody>
          <a:bodyPr vert="horz" lIns="121920" tIns="60960" rIns="121920" bIns="60960" rtlCol="0" anchor="ctr">
            <a:noAutofit/>
          </a:bodyPr>
          <a:lstStyle>
            <a:defPPr>
              <a:defRPr lang="en-US"/>
            </a:defPPr>
            <a:lvl1pPr marL="0" algn="l" defTabSz="457200" rtl="0" eaLnBrk="1" latinLnBrk="0" hangingPunct="1">
              <a:defRPr sz="900" b="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9DB2B9AF-7C7A-ED4B-8B47-5EFC4C7403E8}" type="slidenum">
              <a:rPr lang="en-US" sz="1200" b="0" i="0" smtClean="0">
                <a:solidFill>
                  <a:schemeClr val="tx1">
                    <a:lumMod val="90000"/>
                    <a:lumOff val="10000"/>
                  </a:schemeClr>
                </a:solidFill>
                <a:latin typeface="Neue Haas Grotesk Text Pro" panose="020B0504020202020204" pitchFamily="34" charset="0"/>
              </a:rPr>
              <a:pPr/>
              <a:t>‹#›</a:t>
            </a:fld>
            <a:endParaRPr lang="en-US" sz="1200" b="0" i="0" dirty="0">
              <a:solidFill>
                <a:schemeClr val="tx1">
                  <a:lumMod val="90000"/>
                  <a:lumOff val="10000"/>
                </a:schemeClr>
              </a:solidFill>
              <a:latin typeface="Neue Haas Grotesk Text Pro" panose="020B0504020202020204" pitchFamily="34" charset="0"/>
            </a:endParaRPr>
          </a:p>
        </p:txBody>
      </p:sp>
      <p:cxnSp>
        <p:nvCxnSpPr>
          <p:cNvPr id="39" name="Straight Connector 38">
            <a:extLst>
              <a:ext uri="{FF2B5EF4-FFF2-40B4-BE49-F238E27FC236}">
                <a16:creationId xmlns:a16="http://schemas.microsoft.com/office/drawing/2014/main" id="{C6F95BED-C295-5340-94D9-DFBC0ECF3834}"/>
              </a:ext>
            </a:extLst>
          </p:cNvPr>
          <p:cNvCxnSpPr>
            <a:cxnSpLocks/>
          </p:cNvCxnSpPr>
          <p:nvPr userDrawn="1"/>
        </p:nvCxnSpPr>
        <p:spPr>
          <a:xfrm>
            <a:off x="11732300" y="6532175"/>
            <a:ext cx="0" cy="136253"/>
          </a:xfrm>
          <a:prstGeom prst="line">
            <a:avLst/>
          </a:prstGeom>
          <a:ln w="12700">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cxnSp>
      <p:sp>
        <p:nvSpPr>
          <p:cNvPr id="16" name="Content Placeholder 3">
            <a:extLst>
              <a:ext uri="{FF2B5EF4-FFF2-40B4-BE49-F238E27FC236}">
                <a16:creationId xmlns:a16="http://schemas.microsoft.com/office/drawing/2014/main" id="{331268B2-4A5A-3D60-D1E8-38EE1B3D0DC6}"/>
              </a:ext>
            </a:extLst>
          </p:cNvPr>
          <p:cNvSpPr>
            <a:spLocks noGrp="1"/>
          </p:cNvSpPr>
          <p:nvPr>
            <p:ph sz="quarter" idx="15" hasCustomPrompt="1"/>
          </p:nvPr>
        </p:nvSpPr>
        <p:spPr>
          <a:xfrm>
            <a:off x="853018" y="6531734"/>
            <a:ext cx="3913793"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273885465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13" Type="http://schemas.openxmlformats.org/officeDocument/2006/relationships/slideLayout" Target="../slideLayouts/slideLayout26.xml"/><Relationship Id="rId18" Type="http://schemas.openxmlformats.org/officeDocument/2006/relationships/slideLayout" Target="../slideLayouts/slideLayout31.xml"/><Relationship Id="rId3" Type="http://schemas.openxmlformats.org/officeDocument/2006/relationships/slideLayout" Target="../slideLayouts/slideLayout16.xml"/><Relationship Id="rId21" Type="http://schemas.openxmlformats.org/officeDocument/2006/relationships/image" Target="../media/image1.png"/><Relationship Id="rId7" Type="http://schemas.openxmlformats.org/officeDocument/2006/relationships/slideLayout" Target="../slideLayouts/slideLayout20.xml"/><Relationship Id="rId12" Type="http://schemas.openxmlformats.org/officeDocument/2006/relationships/slideLayout" Target="../slideLayouts/slideLayout25.xml"/><Relationship Id="rId17" Type="http://schemas.openxmlformats.org/officeDocument/2006/relationships/slideLayout" Target="../slideLayouts/slideLayout30.xml"/><Relationship Id="rId2" Type="http://schemas.openxmlformats.org/officeDocument/2006/relationships/slideLayout" Target="../slideLayouts/slideLayout15.xml"/><Relationship Id="rId16" Type="http://schemas.openxmlformats.org/officeDocument/2006/relationships/slideLayout" Target="../slideLayouts/slideLayout29.xml"/><Relationship Id="rId20" Type="http://schemas.openxmlformats.org/officeDocument/2006/relationships/theme" Target="../theme/theme2.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5" Type="http://schemas.openxmlformats.org/officeDocument/2006/relationships/slideLayout" Target="../slideLayouts/slideLayout28.xml"/><Relationship Id="rId10" Type="http://schemas.openxmlformats.org/officeDocument/2006/relationships/slideLayout" Target="../slideLayouts/slideLayout23.xml"/><Relationship Id="rId19" Type="http://schemas.openxmlformats.org/officeDocument/2006/relationships/slideLayout" Target="../slideLayouts/slideLayout32.xml"/><Relationship Id="rId4" Type="http://schemas.openxmlformats.org/officeDocument/2006/relationships/slideLayout" Target="../slideLayouts/slideLayout17.xml"/><Relationship Id="rId9" Type="http://schemas.openxmlformats.org/officeDocument/2006/relationships/slideLayout" Target="../slideLayouts/slideLayout22.xml"/><Relationship Id="rId14" Type="http://schemas.openxmlformats.org/officeDocument/2006/relationships/slideLayout" Target="../slideLayouts/slideLayout27.xml"/><Relationship Id="rId22" Type="http://schemas.openxmlformats.org/officeDocument/2006/relationships/image" Target="../media/image2.svg"/></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35.xml"/><Relationship Id="rId2" Type="http://schemas.openxmlformats.org/officeDocument/2006/relationships/slideLayout" Target="../slideLayouts/slideLayout34.xml"/><Relationship Id="rId1" Type="http://schemas.openxmlformats.org/officeDocument/2006/relationships/slideLayout" Target="../slideLayouts/slideLayout33.xml"/><Relationship Id="rId6" Type="http://schemas.openxmlformats.org/officeDocument/2006/relationships/image" Target="../media/image2.svg"/><Relationship Id="rId5" Type="http://schemas.openxmlformats.org/officeDocument/2006/relationships/image" Target="../media/image1.png"/><Relationship Id="rId4" Type="http://schemas.openxmlformats.org/officeDocument/2006/relationships/theme" Target="../theme/theme3.xml"/></Relationships>
</file>

<file path=ppt/slideMasters/_rels/slideMaster4.xml.rels><?xml version="1.0" encoding="UTF-8" standalone="yes"?>
<Relationships xmlns="http://schemas.openxmlformats.org/package/2006/relationships"><Relationship Id="rId8" Type="http://schemas.openxmlformats.org/officeDocument/2006/relationships/theme" Target="../theme/theme4.xml"/><Relationship Id="rId3" Type="http://schemas.openxmlformats.org/officeDocument/2006/relationships/slideLayout" Target="../slideLayouts/slideLayout38.xml"/><Relationship Id="rId7" Type="http://schemas.openxmlformats.org/officeDocument/2006/relationships/slideLayout" Target="../slideLayouts/slideLayout42.xml"/><Relationship Id="rId2" Type="http://schemas.openxmlformats.org/officeDocument/2006/relationships/slideLayout" Target="../slideLayouts/slideLayout37.xml"/><Relationship Id="rId1" Type="http://schemas.openxmlformats.org/officeDocument/2006/relationships/slideLayout" Target="../slideLayouts/slideLayout36.xml"/><Relationship Id="rId6" Type="http://schemas.openxmlformats.org/officeDocument/2006/relationships/slideLayout" Target="../slideLayouts/slideLayout41.xml"/><Relationship Id="rId5" Type="http://schemas.openxmlformats.org/officeDocument/2006/relationships/slideLayout" Target="../slideLayouts/slideLayout40.xml"/><Relationship Id="rId10" Type="http://schemas.openxmlformats.org/officeDocument/2006/relationships/image" Target="../media/image2.svg"/><Relationship Id="rId4" Type="http://schemas.openxmlformats.org/officeDocument/2006/relationships/slideLayout" Target="../slideLayouts/slideLayout39.xml"/><Relationship Id="rId9" Type="http://schemas.openxmlformats.org/officeDocument/2006/relationships/image" Target="../media/image1.png"/></Relationships>
</file>

<file path=ppt/slideMasters/_rels/slideMaster5.xml.rels><?xml version="1.0" encoding="UTF-8" standalone="yes"?>
<Relationships xmlns="http://schemas.openxmlformats.org/package/2006/relationships"><Relationship Id="rId8" Type="http://schemas.openxmlformats.org/officeDocument/2006/relationships/theme" Target="../theme/theme5.xml"/><Relationship Id="rId3" Type="http://schemas.openxmlformats.org/officeDocument/2006/relationships/slideLayout" Target="../slideLayouts/slideLayout45.xml"/><Relationship Id="rId7" Type="http://schemas.openxmlformats.org/officeDocument/2006/relationships/slideLayout" Target="../slideLayouts/slideLayout49.xml"/><Relationship Id="rId2" Type="http://schemas.openxmlformats.org/officeDocument/2006/relationships/slideLayout" Target="../slideLayouts/slideLayout44.xml"/><Relationship Id="rId1" Type="http://schemas.openxmlformats.org/officeDocument/2006/relationships/slideLayout" Target="../slideLayouts/slideLayout43.xml"/><Relationship Id="rId6" Type="http://schemas.openxmlformats.org/officeDocument/2006/relationships/slideLayout" Target="../slideLayouts/slideLayout48.xml"/><Relationship Id="rId5" Type="http://schemas.openxmlformats.org/officeDocument/2006/relationships/slideLayout" Target="../slideLayouts/slideLayout47.xml"/><Relationship Id="rId4" Type="http://schemas.openxmlformats.org/officeDocument/2006/relationships/slideLayout" Target="../slideLayouts/slideLayout46.xml"/></Relationships>
</file>

<file path=ppt/slideMasters/_rels/slideMaster6.xml.rels><?xml version="1.0" encoding="UTF-8" standalone="yes"?>
<Relationships xmlns="http://schemas.openxmlformats.org/package/2006/relationships"><Relationship Id="rId13" Type="http://schemas.openxmlformats.org/officeDocument/2006/relationships/slideLayout" Target="../slideLayouts/slideLayout62.xml"/><Relationship Id="rId18" Type="http://schemas.openxmlformats.org/officeDocument/2006/relationships/slideLayout" Target="../slideLayouts/slideLayout67.xml"/><Relationship Id="rId26" Type="http://schemas.openxmlformats.org/officeDocument/2006/relationships/slideLayout" Target="../slideLayouts/slideLayout75.xml"/><Relationship Id="rId3" Type="http://schemas.openxmlformats.org/officeDocument/2006/relationships/slideLayout" Target="../slideLayouts/slideLayout52.xml"/><Relationship Id="rId21" Type="http://schemas.openxmlformats.org/officeDocument/2006/relationships/slideLayout" Target="../slideLayouts/slideLayout70.xml"/><Relationship Id="rId34" Type="http://schemas.openxmlformats.org/officeDocument/2006/relationships/slideLayout" Target="../slideLayouts/slideLayout83.xml"/><Relationship Id="rId7" Type="http://schemas.openxmlformats.org/officeDocument/2006/relationships/slideLayout" Target="../slideLayouts/slideLayout56.xml"/><Relationship Id="rId12" Type="http://schemas.openxmlformats.org/officeDocument/2006/relationships/slideLayout" Target="../slideLayouts/slideLayout61.xml"/><Relationship Id="rId17" Type="http://schemas.openxmlformats.org/officeDocument/2006/relationships/slideLayout" Target="../slideLayouts/slideLayout66.xml"/><Relationship Id="rId25" Type="http://schemas.openxmlformats.org/officeDocument/2006/relationships/slideLayout" Target="../slideLayouts/slideLayout74.xml"/><Relationship Id="rId33" Type="http://schemas.openxmlformats.org/officeDocument/2006/relationships/slideLayout" Target="../slideLayouts/slideLayout82.xml"/><Relationship Id="rId2" Type="http://schemas.openxmlformats.org/officeDocument/2006/relationships/slideLayout" Target="../slideLayouts/slideLayout51.xml"/><Relationship Id="rId16" Type="http://schemas.openxmlformats.org/officeDocument/2006/relationships/slideLayout" Target="../slideLayouts/slideLayout65.xml"/><Relationship Id="rId20" Type="http://schemas.openxmlformats.org/officeDocument/2006/relationships/slideLayout" Target="../slideLayouts/slideLayout69.xml"/><Relationship Id="rId29" Type="http://schemas.openxmlformats.org/officeDocument/2006/relationships/slideLayout" Target="../slideLayouts/slideLayout78.xml"/><Relationship Id="rId1" Type="http://schemas.openxmlformats.org/officeDocument/2006/relationships/slideLayout" Target="../slideLayouts/slideLayout50.xml"/><Relationship Id="rId6" Type="http://schemas.openxmlformats.org/officeDocument/2006/relationships/slideLayout" Target="../slideLayouts/slideLayout55.xml"/><Relationship Id="rId11" Type="http://schemas.openxmlformats.org/officeDocument/2006/relationships/slideLayout" Target="../slideLayouts/slideLayout60.xml"/><Relationship Id="rId24" Type="http://schemas.openxmlformats.org/officeDocument/2006/relationships/slideLayout" Target="../slideLayouts/slideLayout73.xml"/><Relationship Id="rId32" Type="http://schemas.openxmlformats.org/officeDocument/2006/relationships/slideLayout" Target="../slideLayouts/slideLayout81.xml"/><Relationship Id="rId5" Type="http://schemas.openxmlformats.org/officeDocument/2006/relationships/slideLayout" Target="../slideLayouts/slideLayout54.xml"/><Relationship Id="rId15" Type="http://schemas.openxmlformats.org/officeDocument/2006/relationships/slideLayout" Target="../slideLayouts/slideLayout64.xml"/><Relationship Id="rId23" Type="http://schemas.openxmlformats.org/officeDocument/2006/relationships/slideLayout" Target="../slideLayouts/slideLayout72.xml"/><Relationship Id="rId28" Type="http://schemas.openxmlformats.org/officeDocument/2006/relationships/slideLayout" Target="../slideLayouts/slideLayout77.xml"/><Relationship Id="rId10" Type="http://schemas.openxmlformats.org/officeDocument/2006/relationships/slideLayout" Target="../slideLayouts/slideLayout59.xml"/><Relationship Id="rId19" Type="http://schemas.openxmlformats.org/officeDocument/2006/relationships/slideLayout" Target="../slideLayouts/slideLayout68.xml"/><Relationship Id="rId31" Type="http://schemas.openxmlformats.org/officeDocument/2006/relationships/slideLayout" Target="../slideLayouts/slideLayout80.xml"/><Relationship Id="rId4" Type="http://schemas.openxmlformats.org/officeDocument/2006/relationships/slideLayout" Target="../slideLayouts/slideLayout53.xml"/><Relationship Id="rId9" Type="http://schemas.openxmlformats.org/officeDocument/2006/relationships/slideLayout" Target="../slideLayouts/slideLayout58.xml"/><Relationship Id="rId14" Type="http://schemas.openxmlformats.org/officeDocument/2006/relationships/slideLayout" Target="../slideLayouts/slideLayout63.xml"/><Relationship Id="rId22" Type="http://schemas.openxmlformats.org/officeDocument/2006/relationships/slideLayout" Target="../slideLayouts/slideLayout71.xml"/><Relationship Id="rId27" Type="http://schemas.openxmlformats.org/officeDocument/2006/relationships/slideLayout" Target="../slideLayouts/slideLayout76.xml"/><Relationship Id="rId30" Type="http://schemas.openxmlformats.org/officeDocument/2006/relationships/slideLayout" Target="../slideLayouts/slideLayout79.xml"/><Relationship Id="rId35" Type="http://schemas.openxmlformats.org/officeDocument/2006/relationships/theme" Target="../theme/theme6.xml"/><Relationship Id="rId8" Type="http://schemas.openxmlformats.org/officeDocument/2006/relationships/slideLayout" Target="../slideLayouts/slideLayout57.xml"/></Relationships>
</file>

<file path=ppt/slideMasters/_rels/slideMaster7.xml.rels><?xml version="1.0" encoding="UTF-8" standalone="yes"?>
<Relationships xmlns="http://schemas.openxmlformats.org/package/2006/relationships"><Relationship Id="rId8" Type="http://schemas.openxmlformats.org/officeDocument/2006/relationships/image" Target="../media/image2.svg"/><Relationship Id="rId3" Type="http://schemas.openxmlformats.org/officeDocument/2006/relationships/slideLayout" Target="../slideLayouts/slideLayout86.xml"/><Relationship Id="rId7" Type="http://schemas.openxmlformats.org/officeDocument/2006/relationships/image" Target="../media/image1.png"/><Relationship Id="rId2" Type="http://schemas.openxmlformats.org/officeDocument/2006/relationships/slideLayout" Target="../slideLayouts/slideLayout85.xml"/><Relationship Id="rId1" Type="http://schemas.openxmlformats.org/officeDocument/2006/relationships/slideLayout" Target="../slideLayouts/slideLayout84.xml"/><Relationship Id="rId6" Type="http://schemas.openxmlformats.org/officeDocument/2006/relationships/theme" Target="../theme/theme7.xml"/><Relationship Id="rId5" Type="http://schemas.openxmlformats.org/officeDocument/2006/relationships/slideLayout" Target="../slideLayouts/slideLayout88.xml"/><Relationship Id="rId4" Type="http://schemas.openxmlformats.org/officeDocument/2006/relationships/slideLayout" Target="../slideLayouts/slideLayout87.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96.xml"/><Relationship Id="rId13" Type="http://schemas.openxmlformats.org/officeDocument/2006/relationships/slideLayout" Target="../slideLayouts/slideLayout101.xml"/><Relationship Id="rId18" Type="http://schemas.openxmlformats.org/officeDocument/2006/relationships/slideLayout" Target="../slideLayouts/slideLayout106.xml"/><Relationship Id="rId26" Type="http://schemas.openxmlformats.org/officeDocument/2006/relationships/image" Target="../media/image2.svg"/><Relationship Id="rId3" Type="http://schemas.openxmlformats.org/officeDocument/2006/relationships/slideLayout" Target="../slideLayouts/slideLayout91.xml"/><Relationship Id="rId21" Type="http://schemas.openxmlformats.org/officeDocument/2006/relationships/slideLayout" Target="../slideLayouts/slideLayout109.xml"/><Relationship Id="rId7" Type="http://schemas.openxmlformats.org/officeDocument/2006/relationships/slideLayout" Target="../slideLayouts/slideLayout95.xml"/><Relationship Id="rId12" Type="http://schemas.openxmlformats.org/officeDocument/2006/relationships/slideLayout" Target="../slideLayouts/slideLayout100.xml"/><Relationship Id="rId17" Type="http://schemas.openxmlformats.org/officeDocument/2006/relationships/slideLayout" Target="../slideLayouts/slideLayout105.xml"/><Relationship Id="rId25" Type="http://schemas.openxmlformats.org/officeDocument/2006/relationships/image" Target="../media/image1.png"/><Relationship Id="rId2" Type="http://schemas.openxmlformats.org/officeDocument/2006/relationships/slideLayout" Target="../slideLayouts/slideLayout90.xml"/><Relationship Id="rId16" Type="http://schemas.openxmlformats.org/officeDocument/2006/relationships/slideLayout" Target="../slideLayouts/slideLayout104.xml"/><Relationship Id="rId20" Type="http://schemas.openxmlformats.org/officeDocument/2006/relationships/slideLayout" Target="../slideLayouts/slideLayout108.xml"/><Relationship Id="rId1" Type="http://schemas.openxmlformats.org/officeDocument/2006/relationships/slideLayout" Target="../slideLayouts/slideLayout89.xml"/><Relationship Id="rId6" Type="http://schemas.openxmlformats.org/officeDocument/2006/relationships/slideLayout" Target="../slideLayouts/slideLayout94.xml"/><Relationship Id="rId11" Type="http://schemas.openxmlformats.org/officeDocument/2006/relationships/slideLayout" Target="../slideLayouts/slideLayout99.xml"/><Relationship Id="rId24" Type="http://schemas.openxmlformats.org/officeDocument/2006/relationships/theme" Target="../theme/theme8.xml"/><Relationship Id="rId5" Type="http://schemas.openxmlformats.org/officeDocument/2006/relationships/slideLayout" Target="../slideLayouts/slideLayout93.xml"/><Relationship Id="rId15" Type="http://schemas.openxmlformats.org/officeDocument/2006/relationships/slideLayout" Target="../slideLayouts/slideLayout103.xml"/><Relationship Id="rId23" Type="http://schemas.openxmlformats.org/officeDocument/2006/relationships/slideLayout" Target="../slideLayouts/slideLayout111.xml"/><Relationship Id="rId10" Type="http://schemas.openxmlformats.org/officeDocument/2006/relationships/slideLayout" Target="../slideLayouts/slideLayout98.xml"/><Relationship Id="rId19" Type="http://schemas.openxmlformats.org/officeDocument/2006/relationships/slideLayout" Target="../slideLayouts/slideLayout107.xml"/><Relationship Id="rId4" Type="http://schemas.openxmlformats.org/officeDocument/2006/relationships/slideLayout" Target="../slideLayouts/slideLayout92.xml"/><Relationship Id="rId9" Type="http://schemas.openxmlformats.org/officeDocument/2006/relationships/slideLayout" Target="../slideLayouts/slideLayout97.xml"/><Relationship Id="rId14" Type="http://schemas.openxmlformats.org/officeDocument/2006/relationships/slideLayout" Target="../slideLayouts/slideLayout102.xml"/><Relationship Id="rId22" Type="http://schemas.openxmlformats.org/officeDocument/2006/relationships/slideLayout" Target="../slideLayouts/slideLayout110.xml"/></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119.xml"/><Relationship Id="rId13" Type="http://schemas.openxmlformats.org/officeDocument/2006/relationships/slideLayout" Target="../slideLayouts/slideLayout124.xml"/><Relationship Id="rId18" Type="http://schemas.openxmlformats.org/officeDocument/2006/relationships/slideLayout" Target="../slideLayouts/slideLayout129.xml"/><Relationship Id="rId3" Type="http://schemas.openxmlformats.org/officeDocument/2006/relationships/slideLayout" Target="../slideLayouts/slideLayout114.xml"/><Relationship Id="rId21" Type="http://schemas.openxmlformats.org/officeDocument/2006/relationships/theme" Target="../theme/theme9.xml"/><Relationship Id="rId7" Type="http://schemas.openxmlformats.org/officeDocument/2006/relationships/slideLayout" Target="../slideLayouts/slideLayout118.xml"/><Relationship Id="rId12" Type="http://schemas.openxmlformats.org/officeDocument/2006/relationships/slideLayout" Target="../slideLayouts/slideLayout123.xml"/><Relationship Id="rId17" Type="http://schemas.openxmlformats.org/officeDocument/2006/relationships/slideLayout" Target="../slideLayouts/slideLayout128.xml"/><Relationship Id="rId2" Type="http://schemas.openxmlformats.org/officeDocument/2006/relationships/slideLayout" Target="../slideLayouts/slideLayout113.xml"/><Relationship Id="rId16" Type="http://schemas.openxmlformats.org/officeDocument/2006/relationships/slideLayout" Target="../slideLayouts/slideLayout127.xml"/><Relationship Id="rId20" Type="http://schemas.openxmlformats.org/officeDocument/2006/relationships/slideLayout" Target="../slideLayouts/slideLayout131.xml"/><Relationship Id="rId1" Type="http://schemas.openxmlformats.org/officeDocument/2006/relationships/slideLayout" Target="../slideLayouts/slideLayout112.xml"/><Relationship Id="rId6" Type="http://schemas.openxmlformats.org/officeDocument/2006/relationships/slideLayout" Target="../slideLayouts/slideLayout117.xml"/><Relationship Id="rId11" Type="http://schemas.openxmlformats.org/officeDocument/2006/relationships/slideLayout" Target="../slideLayouts/slideLayout122.xml"/><Relationship Id="rId5" Type="http://schemas.openxmlformats.org/officeDocument/2006/relationships/slideLayout" Target="../slideLayouts/slideLayout116.xml"/><Relationship Id="rId15" Type="http://schemas.openxmlformats.org/officeDocument/2006/relationships/slideLayout" Target="../slideLayouts/slideLayout126.xml"/><Relationship Id="rId23" Type="http://schemas.openxmlformats.org/officeDocument/2006/relationships/image" Target="../media/image2.svg"/><Relationship Id="rId10" Type="http://schemas.openxmlformats.org/officeDocument/2006/relationships/slideLayout" Target="../slideLayouts/slideLayout121.xml"/><Relationship Id="rId19" Type="http://schemas.openxmlformats.org/officeDocument/2006/relationships/slideLayout" Target="../slideLayouts/slideLayout130.xml"/><Relationship Id="rId4" Type="http://schemas.openxmlformats.org/officeDocument/2006/relationships/slideLayout" Target="../slideLayouts/slideLayout115.xml"/><Relationship Id="rId9" Type="http://schemas.openxmlformats.org/officeDocument/2006/relationships/slideLayout" Target="../slideLayouts/slideLayout120.xml"/><Relationship Id="rId14" Type="http://schemas.openxmlformats.org/officeDocument/2006/relationships/slideLayout" Target="../slideLayouts/slideLayout125.xml"/><Relationship Id="rId22"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Title Placeholder 1">
            <a:extLst>
              <a:ext uri="{FF2B5EF4-FFF2-40B4-BE49-F238E27FC236}">
                <a16:creationId xmlns:a16="http://schemas.microsoft.com/office/drawing/2014/main" id="{0F41DBA1-9BEE-DD4B-B2AE-36F25C184E5D}"/>
              </a:ext>
            </a:extLst>
          </p:cNvPr>
          <p:cNvSpPr>
            <a:spLocks noGrp="1"/>
          </p:cNvSpPr>
          <p:nvPr>
            <p:ph type="title"/>
          </p:nvPr>
        </p:nvSpPr>
        <p:spPr>
          <a:xfrm>
            <a:off x="860302" y="454589"/>
            <a:ext cx="10695005" cy="656591"/>
          </a:xfrm>
          <a:prstGeom prst="rect">
            <a:avLst/>
          </a:prstGeom>
        </p:spPr>
        <p:txBody>
          <a:bodyPr vert="horz" wrap="square" lIns="0" tIns="0" rIns="0" bIns="0" rtlCol="0" anchor="t" anchorCtr="0">
            <a:spAutoFit/>
          </a:bodyPr>
          <a:lstStyle/>
          <a:p>
            <a:endParaRPr lang="en-US"/>
          </a:p>
        </p:txBody>
      </p:sp>
      <p:sp>
        <p:nvSpPr>
          <p:cNvPr id="9" name="Text Placeholder 2">
            <a:extLst>
              <a:ext uri="{FF2B5EF4-FFF2-40B4-BE49-F238E27FC236}">
                <a16:creationId xmlns:a16="http://schemas.microsoft.com/office/drawing/2014/main" id="{CC97F46D-3E0E-CE48-A961-64C525AC6B97}"/>
              </a:ext>
            </a:extLst>
          </p:cNvPr>
          <p:cNvSpPr>
            <a:spLocks noGrp="1"/>
          </p:cNvSpPr>
          <p:nvPr>
            <p:ph type="body" idx="1"/>
          </p:nvPr>
        </p:nvSpPr>
        <p:spPr>
          <a:xfrm>
            <a:off x="860302" y="1584961"/>
            <a:ext cx="10695005" cy="1565129"/>
          </a:xfrm>
          <a:prstGeom prst="rect">
            <a:avLst/>
          </a:prstGeom>
        </p:spPr>
        <p:txBody>
          <a:bodyPr vert="horz" lIns="0" tIns="0" rIns="0" bIns="0" rtlCol="0">
            <a:spAutoFit/>
          </a:bodyPr>
          <a:lstStyle/>
          <a:p>
            <a:pPr lvl="0"/>
            <a:r>
              <a:rPr lang="en-US"/>
              <a:t>First level</a:t>
            </a:r>
          </a:p>
          <a:p>
            <a:pPr lvl="1"/>
            <a:r>
              <a:rPr lang="en-US"/>
              <a:t>Second level</a:t>
            </a:r>
          </a:p>
          <a:p>
            <a:pPr lvl="2"/>
            <a:r>
              <a:rPr lang="en-US"/>
              <a:t>Third level</a:t>
            </a:r>
          </a:p>
          <a:p>
            <a:pPr lvl="3"/>
            <a:r>
              <a:rPr lang="en-US"/>
              <a:t>Fourth level</a:t>
            </a:r>
          </a:p>
        </p:txBody>
      </p:sp>
      <p:sp>
        <p:nvSpPr>
          <p:cNvPr id="4" name="TextBox 3">
            <a:extLst>
              <a:ext uri="{FF2B5EF4-FFF2-40B4-BE49-F238E27FC236}">
                <a16:creationId xmlns:a16="http://schemas.microsoft.com/office/drawing/2014/main" id="{809F8DFE-154A-824D-8EDF-169AEDB8870E}"/>
              </a:ext>
            </a:extLst>
          </p:cNvPr>
          <p:cNvSpPr txBox="1"/>
          <p:nvPr userDrawn="1"/>
        </p:nvSpPr>
        <p:spPr>
          <a:xfrm>
            <a:off x="600374" y="6410443"/>
            <a:ext cx="9091169" cy="230405"/>
          </a:xfrm>
          <a:prstGeom prst="rect">
            <a:avLst/>
          </a:prstGeom>
          <a:noFill/>
        </p:spPr>
        <p:txBody>
          <a:bodyPr wrap="square" lIns="0" bIns="0" rtlCol="0" anchor="b" anchorCtr="0">
            <a:noAutofit/>
          </a:bodyPr>
          <a:lstStyle/>
          <a:p>
            <a:pPr>
              <a:lnSpc>
                <a:spcPct val="130000"/>
              </a:lnSpc>
            </a:pPr>
            <a:r>
              <a:rPr lang="en-US" sz="800" dirty="0">
                <a:latin typeface="Neue Haas Grotesk Text Pro" panose="020B0504020202020204" pitchFamily="34" charset="0"/>
                <a:cs typeface="Arial" pitchFamily="34" charset="0"/>
              </a:rPr>
              <a:t>Copyright © 2025 HealthEquity, Inc. All rights reserved.  |  HealthEquity does not provide legal, tax or financial advice.</a:t>
            </a:r>
          </a:p>
        </p:txBody>
      </p:sp>
    </p:spTree>
    <p:extLst>
      <p:ext uri="{BB962C8B-B14F-4D97-AF65-F5344CB8AC3E}">
        <p14:creationId xmlns:p14="http://schemas.microsoft.com/office/powerpoint/2010/main" val="3375166392"/>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709" r:id="rId13"/>
  </p:sldLayoutIdLst>
  <p:hf sldNum="0" hdr="0" ftr="0" dt="0"/>
  <p:txStyles>
    <p:titleStyle>
      <a:lvl1pPr algn="l" defTabSz="609570" rtl="0" eaLnBrk="1" latinLnBrk="0" hangingPunct="1">
        <a:spcBef>
          <a:spcPct val="0"/>
        </a:spcBef>
        <a:buNone/>
        <a:defRPr sz="4267" b="1" i="0" kern="1200">
          <a:solidFill>
            <a:schemeClr val="tx2"/>
          </a:solidFill>
          <a:latin typeface="Neue Haas Grotesk Text Pro" panose="020B0504020202020204" pitchFamily="34" charset="0"/>
          <a:ea typeface="+mj-ea"/>
          <a:cs typeface="+mj-cs"/>
        </a:defRPr>
      </a:lvl1pPr>
    </p:titleStyle>
    <p:bodyStyle>
      <a:lvl1pPr marL="237061" indent="-237061" algn="l" defTabSz="609570" rtl="0" eaLnBrk="1" latinLnBrk="0" hangingPunct="1">
        <a:lnSpc>
          <a:spcPct val="130000"/>
        </a:lnSpc>
        <a:spcBef>
          <a:spcPts val="0"/>
        </a:spcBef>
        <a:spcAft>
          <a:spcPts val="800"/>
        </a:spcAft>
        <a:buFont typeface="Wingdings" pitchFamily="2" charset="2"/>
        <a:buChar char="§"/>
        <a:tabLst/>
        <a:defRPr sz="2000" b="0" i="0" kern="1200">
          <a:solidFill>
            <a:schemeClr val="tx1"/>
          </a:solidFill>
          <a:latin typeface="Neue Haas Grotesk Text Pro" panose="020B0504020202020204" pitchFamily="34" charset="0"/>
          <a:ea typeface="+mn-ea"/>
          <a:cs typeface="+mn-cs"/>
        </a:defRPr>
      </a:lvl1pPr>
      <a:lvl2pPr marL="463539" indent="-226478" algn="l" defTabSz="609570" rtl="0" eaLnBrk="1" latinLnBrk="0" hangingPunct="1">
        <a:lnSpc>
          <a:spcPct val="130000"/>
        </a:lnSpc>
        <a:spcBef>
          <a:spcPts val="0"/>
        </a:spcBef>
        <a:spcAft>
          <a:spcPts val="800"/>
        </a:spcAft>
        <a:buFont typeface="Wingdings" pitchFamily="2" charset="2"/>
        <a:buChar char="§"/>
        <a:tabLst/>
        <a:defRPr sz="1733" b="0" i="0" kern="1200">
          <a:solidFill>
            <a:schemeClr val="tx1"/>
          </a:solidFill>
          <a:latin typeface="Neue Haas Grotesk Text Pro" panose="020B0504020202020204" pitchFamily="34" charset="0"/>
          <a:ea typeface="+mn-ea"/>
          <a:cs typeface="+mn-cs"/>
        </a:defRPr>
      </a:lvl2pPr>
      <a:lvl3pPr marL="690016" indent="-226478" algn="l" defTabSz="609570" rtl="0" eaLnBrk="1" latinLnBrk="0" hangingPunct="1">
        <a:lnSpc>
          <a:spcPct val="130000"/>
        </a:lnSpc>
        <a:spcBef>
          <a:spcPts val="0"/>
        </a:spcBef>
        <a:spcAft>
          <a:spcPts val="800"/>
        </a:spcAft>
        <a:buFont typeface="Wingdings" pitchFamily="2" charset="2"/>
        <a:buChar char="§"/>
        <a:tabLst/>
        <a:defRPr sz="1467" b="0" i="0" kern="1200">
          <a:solidFill>
            <a:schemeClr val="tx1"/>
          </a:solidFill>
          <a:latin typeface="Neue Haas Grotesk Text Pro" panose="020B0504020202020204" pitchFamily="34" charset="0"/>
          <a:ea typeface="+mn-ea"/>
          <a:cs typeface="+mn-cs"/>
        </a:defRPr>
      </a:lvl3pPr>
      <a:lvl4pPr marL="916494" indent="-226478" algn="l" defTabSz="609570" rtl="0" eaLnBrk="1" latinLnBrk="0" hangingPunct="1">
        <a:lnSpc>
          <a:spcPct val="130000"/>
        </a:lnSpc>
        <a:spcBef>
          <a:spcPts val="0"/>
        </a:spcBef>
        <a:spcAft>
          <a:spcPts val="800"/>
        </a:spcAft>
        <a:buFont typeface="Wingdings" pitchFamily="2" charset="2"/>
        <a:buChar char="§"/>
        <a:tabLst/>
        <a:defRPr sz="1200" b="0" i="0" kern="1200">
          <a:solidFill>
            <a:schemeClr val="tx1"/>
          </a:solidFill>
          <a:latin typeface="Neue Haas Grotesk Text Pro" panose="020B0504020202020204" pitchFamily="34" charset="0"/>
          <a:ea typeface="+mn-ea"/>
          <a:cs typeface="+mn-cs"/>
        </a:defRPr>
      </a:lvl4pPr>
      <a:lvl5pPr marL="916494" indent="-224361" algn="l" defTabSz="609570" rtl="0" eaLnBrk="1" latinLnBrk="0" hangingPunct="1">
        <a:lnSpc>
          <a:spcPct val="120000"/>
        </a:lnSpc>
        <a:spcBef>
          <a:spcPts val="0"/>
        </a:spcBef>
        <a:spcAft>
          <a:spcPts val="800"/>
        </a:spcAft>
        <a:buFont typeface="Wingdings" pitchFamily="2" charset="2"/>
        <a:buChar char="§"/>
        <a:tabLst/>
        <a:defRPr sz="1200" b="0" i="0" kern="1200">
          <a:solidFill>
            <a:schemeClr val="tx1"/>
          </a:solidFill>
          <a:latin typeface="Neue Haas Grotesk Text Pro" panose="020B0504020202020204" pitchFamily="34" charset="77"/>
          <a:ea typeface="+mn-ea"/>
          <a:cs typeface="+mn-cs"/>
        </a:defRPr>
      </a:lvl5pPr>
      <a:lvl6pPr marL="3352632" indent="-304784" algn="l" defTabSz="609570" rtl="0" eaLnBrk="1" latinLnBrk="0" hangingPunct="1">
        <a:spcBef>
          <a:spcPct val="20000"/>
        </a:spcBef>
        <a:buFont typeface="Arial"/>
        <a:buChar char="•"/>
        <a:defRPr sz="2667" kern="1200">
          <a:solidFill>
            <a:schemeClr val="tx1"/>
          </a:solidFill>
          <a:latin typeface="+mn-lt"/>
          <a:ea typeface="+mn-ea"/>
          <a:cs typeface="+mn-cs"/>
        </a:defRPr>
      </a:lvl6pPr>
      <a:lvl7pPr marL="3962202" indent="-304784" algn="l" defTabSz="609570" rtl="0" eaLnBrk="1" latinLnBrk="0" hangingPunct="1">
        <a:spcBef>
          <a:spcPct val="20000"/>
        </a:spcBef>
        <a:buFont typeface="Arial"/>
        <a:buChar char="•"/>
        <a:defRPr sz="2667" kern="1200">
          <a:solidFill>
            <a:schemeClr val="tx1"/>
          </a:solidFill>
          <a:latin typeface="+mn-lt"/>
          <a:ea typeface="+mn-ea"/>
          <a:cs typeface="+mn-cs"/>
        </a:defRPr>
      </a:lvl7pPr>
      <a:lvl8pPr marL="4571772" indent="-304784" algn="l" defTabSz="609570" rtl="0" eaLnBrk="1" latinLnBrk="0" hangingPunct="1">
        <a:spcBef>
          <a:spcPct val="20000"/>
        </a:spcBef>
        <a:buFont typeface="Arial"/>
        <a:buChar char="•"/>
        <a:defRPr sz="2667" kern="1200">
          <a:solidFill>
            <a:schemeClr val="tx1"/>
          </a:solidFill>
          <a:latin typeface="+mn-lt"/>
          <a:ea typeface="+mn-ea"/>
          <a:cs typeface="+mn-cs"/>
        </a:defRPr>
      </a:lvl8pPr>
      <a:lvl9pPr marL="5181341" indent="-304784" algn="l" defTabSz="609570" rtl="0" eaLnBrk="1" latinLnBrk="0" hangingPunct="1">
        <a:spcBef>
          <a:spcPct val="20000"/>
        </a:spcBef>
        <a:buFont typeface="Arial"/>
        <a:buChar char="•"/>
        <a:defRPr sz="2667" kern="1200">
          <a:solidFill>
            <a:schemeClr val="tx1"/>
          </a:solidFill>
          <a:latin typeface="+mn-lt"/>
          <a:ea typeface="+mn-ea"/>
          <a:cs typeface="+mn-cs"/>
        </a:defRPr>
      </a:lvl9pPr>
    </p:bodyStyle>
    <p:otherStyle>
      <a:defPPr>
        <a:defRPr lang="en-US"/>
      </a:defPPr>
      <a:lvl1pPr marL="0" algn="l" defTabSz="609570" rtl="0" eaLnBrk="1" latinLnBrk="0" hangingPunct="1">
        <a:defRPr sz="2400" kern="1200">
          <a:solidFill>
            <a:schemeClr val="tx1"/>
          </a:solidFill>
          <a:latin typeface="+mn-lt"/>
          <a:ea typeface="+mn-ea"/>
          <a:cs typeface="+mn-cs"/>
        </a:defRPr>
      </a:lvl1pPr>
      <a:lvl2pPr marL="609570" algn="l" defTabSz="609570" rtl="0" eaLnBrk="1" latinLnBrk="0" hangingPunct="1">
        <a:defRPr sz="2400" kern="1200">
          <a:solidFill>
            <a:schemeClr val="tx1"/>
          </a:solidFill>
          <a:latin typeface="+mn-lt"/>
          <a:ea typeface="+mn-ea"/>
          <a:cs typeface="+mn-cs"/>
        </a:defRPr>
      </a:lvl2pPr>
      <a:lvl3pPr marL="1219140" algn="l" defTabSz="609570" rtl="0" eaLnBrk="1" latinLnBrk="0" hangingPunct="1">
        <a:defRPr sz="2400" kern="1200">
          <a:solidFill>
            <a:schemeClr val="tx1"/>
          </a:solidFill>
          <a:latin typeface="+mn-lt"/>
          <a:ea typeface="+mn-ea"/>
          <a:cs typeface="+mn-cs"/>
        </a:defRPr>
      </a:lvl3pPr>
      <a:lvl4pPr marL="1828709" algn="l" defTabSz="609570" rtl="0" eaLnBrk="1" latinLnBrk="0" hangingPunct="1">
        <a:defRPr sz="2400" kern="1200">
          <a:solidFill>
            <a:schemeClr val="tx1"/>
          </a:solidFill>
          <a:latin typeface="+mn-lt"/>
          <a:ea typeface="+mn-ea"/>
          <a:cs typeface="+mn-cs"/>
        </a:defRPr>
      </a:lvl4pPr>
      <a:lvl5pPr marL="2438278" algn="l" defTabSz="609570" rtl="0" eaLnBrk="1" latinLnBrk="0" hangingPunct="1">
        <a:defRPr sz="2400" kern="1200">
          <a:solidFill>
            <a:schemeClr val="tx1"/>
          </a:solidFill>
          <a:latin typeface="+mn-lt"/>
          <a:ea typeface="+mn-ea"/>
          <a:cs typeface="+mn-cs"/>
        </a:defRPr>
      </a:lvl5pPr>
      <a:lvl6pPr marL="3047848" algn="l" defTabSz="609570" rtl="0" eaLnBrk="1" latinLnBrk="0" hangingPunct="1">
        <a:defRPr sz="2400" kern="1200">
          <a:solidFill>
            <a:schemeClr val="tx1"/>
          </a:solidFill>
          <a:latin typeface="+mn-lt"/>
          <a:ea typeface="+mn-ea"/>
          <a:cs typeface="+mn-cs"/>
        </a:defRPr>
      </a:lvl6pPr>
      <a:lvl7pPr marL="3657418" algn="l" defTabSz="609570" rtl="0" eaLnBrk="1" latinLnBrk="0" hangingPunct="1">
        <a:defRPr sz="2400" kern="1200">
          <a:solidFill>
            <a:schemeClr val="tx1"/>
          </a:solidFill>
          <a:latin typeface="+mn-lt"/>
          <a:ea typeface="+mn-ea"/>
          <a:cs typeface="+mn-cs"/>
        </a:defRPr>
      </a:lvl7pPr>
      <a:lvl8pPr marL="4266987" algn="l" defTabSz="609570" rtl="0" eaLnBrk="1" latinLnBrk="0" hangingPunct="1">
        <a:defRPr sz="2400" kern="1200">
          <a:solidFill>
            <a:schemeClr val="tx1"/>
          </a:solidFill>
          <a:latin typeface="+mn-lt"/>
          <a:ea typeface="+mn-ea"/>
          <a:cs typeface="+mn-cs"/>
        </a:defRPr>
      </a:lvl8pPr>
      <a:lvl9pPr marL="4876557" algn="l" defTabSz="609570" rtl="0" eaLnBrk="1" latinLnBrk="0" hangingPunct="1">
        <a:defRPr sz="24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Title Placeholder 1">
            <a:extLst>
              <a:ext uri="{FF2B5EF4-FFF2-40B4-BE49-F238E27FC236}">
                <a16:creationId xmlns:a16="http://schemas.microsoft.com/office/drawing/2014/main" id="{0F41DBA1-9BEE-DD4B-B2AE-36F25C184E5D}"/>
              </a:ext>
            </a:extLst>
          </p:cNvPr>
          <p:cNvSpPr>
            <a:spLocks noGrp="1"/>
          </p:cNvSpPr>
          <p:nvPr>
            <p:ph type="title"/>
          </p:nvPr>
        </p:nvSpPr>
        <p:spPr>
          <a:xfrm>
            <a:off x="860302" y="454589"/>
            <a:ext cx="10695005" cy="656591"/>
          </a:xfrm>
          <a:prstGeom prst="rect">
            <a:avLst/>
          </a:prstGeom>
        </p:spPr>
        <p:txBody>
          <a:bodyPr vert="horz" wrap="square" lIns="0" tIns="0" rIns="0" bIns="0" rtlCol="0" anchor="t" anchorCtr="0">
            <a:spAutoFit/>
          </a:bodyPr>
          <a:lstStyle/>
          <a:p>
            <a:endParaRPr lang="en-US"/>
          </a:p>
        </p:txBody>
      </p:sp>
      <p:sp>
        <p:nvSpPr>
          <p:cNvPr id="9" name="Text Placeholder 2">
            <a:extLst>
              <a:ext uri="{FF2B5EF4-FFF2-40B4-BE49-F238E27FC236}">
                <a16:creationId xmlns:a16="http://schemas.microsoft.com/office/drawing/2014/main" id="{CC97F46D-3E0E-CE48-A961-64C525AC6B97}"/>
              </a:ext>
            </a:extLst>
          </p:cNvPr>
          <p:cNvSpPr>
            <a:spLocks noGrp="1"/>
          </p:cNvSpPr>
          <p:nvPr>
            <p:ph type="body" idx="1"/>
          </p:nvPr>
        </p:nvSpPr>
        <p:spPr>
          <a:xfrm>
            <a:off x="860302" y="1584961"/>
            <a:ext cx="10695005" cy="1565129"/>
          </a:xfrm>
          <a:prstGeom prst="rect">
            <a:avLst/>
          </a:prstGeom>
        </p:spPr>
        <p:txBody>
          <a:bodyPr vert="horz" lIns="0" tIns="0" rIns="0" bIns="0" rtlCol="0">
            <a:spAutoFit/>
          </a:bodyPr>
          <a:lstStyle/>
          <a:p>
            <a:pPr lvl="0"/>
            <a:r>
              <a:rPr lang="en-US"/>
              <a:t>First level</a:t>
            </a:r>
          </a:p>
          <a:p>
            <a:pPr lvl="1"/>
            <a:r>
              <a:rPr lang="en-US"/>
              <a:t>Second level</a:t>
            </a:r>
          </a:p>
          <a:p>
            <a:pPr lvl="2"/>
            <a:r>
              <a:rPr lang="en-US"/>
              <a:t>Third level</a:t>
            </a:r>
          </a:p>
          <a:p>
            <a:pPr lvl="3"/>
            <a:r>
              <a:rPr lang="en-US"/>
              <a:t>Fourth level</a:t>
            </a:r>
          </a:p>
        </p:txBody>
      </p:sp>
      <p:cxnSp>
        <p:nvCxnSpPr>
          <p:cNvPr id="8" name="Straight Connector 7">
            <a:extLst>
              <a:ext uri="{FF2B5EF4-FFF2-40B4-BE49-F238E27FC236}">
                <a16:creationId xmlns:a16="http://schemas.microsoft.com/office/drawing/2014/main" id="{A15A60FC-510C-A94B-AE35-C996BCE0F49D}"/>
              </a:ext>
            </a:extLst>
          </p:cNvPr>
          <p:cNvCxnSpPr>
            <a:cxnSpLocks/>
          </p:cNvCxnSpPr>
          <p:nvPr userDrawn="1"/>
        </p:nvCxnSpPr>
        <p:spPr>
          <a:xfrm>
            <a:off x="11732300" y="6532175"/>
            <a:ext cx="0" cy="136253"/>
          </a:xfrm>
          <a:prstGeom prst="line">
            <a:avLst/>
          </a:prstGeom>
          <a:ln w="12700">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cxnSp>
      <p:grpSp>
        <p:nvGrpSpPr>
          <p:cNvPr id="10" name="Group 9">
            <a:extLst>
              <a:ext uri="{FF2B5EF4-FFF2-40B4-BE49-F238E27FC236}">
                <a16:creationId xmlns:a16="http://schemas.microsoft.com/office/drawing/2014/main" id="{50642416-14BC-4147-834D-B4E29753EA27}"/>
              </a:ext>
            </a:extLst>
          </p:cNvPr>
          <p:cNvGrpSpPr/>
          <p:nvPr userDrawn="1"/>
        </p:nvGrpSpPr>
        <p:grpSpPr>
          <a:xfrm rot="16200000">
            <a:off x="-764258" y="764260"/>
            <a:ext cx="2077163" cy="548641"/>
            <a:chOff x="16071" y="4"/>
            <a:chExt cx="2669546" cy="705108"/>
          </a:xfrm>
        </p:grpSpPr>
        <p:sp>
          <p:nvSpPr>
            <p:cNvPr id="11" name="Rectangle 10">
              <a:extLst>
                <a:ext uri="{FF2B5EF4-FFF2-40B4-BE49-F238E27FC236}">
                  <a16:creationId xmlns:a16="http://schemas.microsoft.com/office/drawing/2014/main" id="{82F945A4-39CD-4241-B20D-07F26E7CE986}"/>
                </a:ext>
              </a:extLst>
            </p:cNvPr>
            <p:cNvSpPr/>
            <p:nvPr/>
          </p:nvSpPr>
          <p:spPr>
            <a:xfrm>
              <a:off x="16071" y="4"/>
              <a:ext cx="2669546" cy="705108"/>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dirty="0">
                <a:solidFill>
                  <a:srgbClr val="00AAC6"/>
                </a:solidFill>
                <a:latin typeface="Neue Haas Grotesk Text Pro" panose="020B0504020202020204" pitchFamily="34" charset="0"/>
              </a:endParaRPr>
            </a:p>
          </p:txBody>
        </p:sp>
        <p:pic>
          <p:nvPicPr>
            <p:cNvPr id="12" name="Graphic 11">
              <a:extLst>
                <a:ext uri="{FF2B5EF4-FFF2-40B4-BE49-F238E27FC236}">
                  <a16:creationId xmlns:a16="http://schemas.microsoft.com/office/drawing/2014/main" id="{A2C6F99D-7FDF-5943-8244-480F4FEBA3B7}"/>
                </a:ext>
              </a:extLst>
            </p:cNvPr>
            <p:cNvPicPr>
              <a:picLocks noChangeAspect="1"/>
            </p:cNvPicPr>
            <p:nvPr/>
          </p:nvPicPr>
          <p:blipFill>
            <a:blip r:embed="rId21" cstate="email">
              <a:extLst>
                <a:ext uri="{28A0092B-C50C-407E-A947-70E740481C1C}">
                  <a14:useLocalDpi xmlns:a14="http://schemas.microsoft.com/office/drawing/2010/main"/>
                </a:ext>
                <a:ext uri="{96DAC541-7B7A-43D3-8B79-37D633B846F1}">
                  <asvg:svgBlip xmlns:asvg="http://schemas.microsoft.com/office/drawing/2016/SVG/main" r:embed="rId22"/>
                </a:ext>
              </a:extLst>
            </a:blip>
            <a:stretch>
              <a:fillRect/>
            </a:stretch>
          </p:blipFill>
          <p:spPr>
            <a:xfrm>
              <a:off x="601959" y="257198"/>
              <a:ext cx="1479804" cy="236770"/>
            </a:xfrm>
            <a:prstGeom prst="rect">
              <a:avLst/>
            </a:prstGeom>
          </p:spPr>
        </p:pic>
      </p:grpSp>
    </p:spTree>
    <p:extLst>
      <p:ext uri="{BB962C8B-B14F-4D97-AF65-F5344CB8AC3E}">
        <p14:creationId xmlns:p14="http://schemas.microsoft.com/office/powerpoint/2010/main" val="2483153599"/>
      </p:ext>
    </p:extLst>
  </p:cSld>
  <p:clrMap bg1="lt1" tx1="dk1" bg2="lt2" tx2="dk2" accent1="accent1" accent2="accent2" accent3="accent3" accent4="accent4" accent5="accent5" accent6="accent6" hlink="hlink" folHlink="folHlink"/>
  <p:sldLayoutIdLst>
    <p:sldLayoutId id="2147483674" r:id="rId1"/>
    <p:sldLayoutId id="2147483675" r:id="rId2"/>
    <p:sldLayoutId id="2147483676" r:id="rId3"/>
    <p:sldLayoutId id="2147483677" r:id="rId4"/>
    <p:sldLayoutId id="2147483678" r:id="rId5"/>
    <p:sldLayoutId id="2147483679" r:id="rId6"/>
    <p:sldLayoutId id="2147483957" r:id="rId7"/>
    <p:sldLayoutId id="2147483958" r:id="rId8"/>
    <p:sldLayoutId id="2147483959" r:id="rId9"/>
    <p:sldLayoutId id="2147483960" r:id="rId10"/>
    <p:sldLayoutId id="2147483961" r:id="rId11"/>
    <p:sldLayoutId id="2147483962" r:id="rId12"/>
    <p:sldLayoutId id="2147483963" r:id="rId13"/>
    <p:sldLayoutId id="2147483964" r:id="rId14"/>
    <p:sldLayoutId id="2147483965" r:id="rId15"/>
    <p:sldLayoutId id="2147483966" r:id="rId16"/>
    <p:sldLayoutId id="2147483967" r:id="rId17"/>
    <p:sldLayoutId id="2147483968" r:id="rId18"/>
    <p:sldLayoutId id="2147483969" r:id="rId19"/>
  </p:sldLayoutIdLst>
  <p:hf sldNum="0" hdr="0" ftr="0" dt="0"/>
  <p:txStyles>
    <p:titleStyle>
      <a:lvl1pPr algn="l" defTabSz="609570" rtl="0" eaLnBrk="1" latinLnBrk="0" hangingPunct="1">
        <a:spcBef>
          <a:spcPct val="0"/>
        </a:spcBef>
        <a:buNone/>
        <a:defRPr sz="4267" b="1" i="0" kern="1200">
          <a:solidFill>
            <a:schemeClr val="tx2"/>
          </a:solidFill>
          <a:latin typeface="Neue Haas Grotesk Text Pro" panose="020B0504020202020204" pitchFamily="34" charset="0"/>
          <a:ea typeface="+mj-ea"/>
          <a:cs typeface="+mj-cs"/>
        </a:defRPr>
      </a:lvl1pPr>
    </p:titleStyle>
    <p:bodyStyle>
      <a:lvl1pPr marL="237061" indent="-237061" algn="l" defTabSz="609570" rtl="0" eaLnBrk="1" latinLnBrk="0" hangingPunct="1">
        <a:lnSpc>
          <a:spcPct val="130000"/>
        </a:lnSpc>
        <a:spcBef>
          <a:spcPts val="0"/>
        </a:spcBef>
        <a:spcAft>
          <a:spcPts val="800"/>
        </a:spcAft>
        <a:buFont typeface="Wingdings" pitchFamily="2" charset="2"/>
        <a:buChar char="§"/>
        <a:tabLst/>
        <a:defRPr sz="2000" b="0" i="0" kern="1200">
          <a:solidFill>
            <a:schemeClr val="tx1"/>
          </a:solidFill>
          <a:latin typeface="Neue Haas Grotesk Text Pro" panose="020B0504020202020204" pitchFamily="34" charset="0"/>
          <a:ea typeface="+mn-ea"/>
          <a:cs typeface="+mn-cs"/>
        </a:defRPr>
      </a:lvl1pPr>
      <a:lvl2pPr marL="463539" indent="-226478" algn="l" defTabSz="609570" rtl="0" eaLnBrk="1" latinLnBrk="0" hangingPunct="1">
        <a:lnSpc>
          <a:spcPct val="130000"/>
        </a:lnSpc>
        <a:spcBef>
          <a:spcPts val="0"/>
        </a:spcBef>
        <a:spcAft>
          <a:spcPts val="800"/>
        </a:spcAft>
        <a:buFont typeface="Wingdings" pitchFamily="2" charset="2"/>
        <a:buChar char="§"/>
        <a:tabLst/>
        <a:defRPr sz="1733" b="0" i="0" kern="1200">
          <a:solidFill>
            <a:schemeClr val="tx1"/>
          </a:solidFill>
          <a:latin typeface="Neue Haas Grotesk Text Pro" panose="020B0504020202020204" pitchFamily="34" charset="0"/>
          <a:ea typeface="+mn-ea"/>
          <a:cs typeface="+mn-cs"/>
        </a:defRPr>
      </a:lvl2pPr>
      <a:lvl3pPr marL="690016" indent="-226478" algn="l" defTabSz="609570" rtl="0" eaLnBrk="1" latinLnBrk="0" hangingPunct="1">
        <a:lnSpc>
          <a:spcPct val="130000"/>
        </a:lnSpc>
        <a:spcBef>
          <a:spcPts val="0"/>
        </a:spcBef>
        <a:spcAft>
          <a:spcPts val="800"/>
        </a:spcAft>
        <a:buFont typeface="Wingdings" pitchFamily="2" charset="2"/>
        <a:buChar char="§"/>
        <a:tabLst/>
        <a:defRPr sz="1467" b="0" i="0" kern="1200">
          <a:solidFill>
            <a:schemeClr val="tx1"/>
          </a:solidFill>
          <a:latin typeface="Neue Haas Grotesk Text Pro" panose="020B0504020202020204" pitchFamily="34" charset="0"/>
          <a:ea typeface="+mn-ea"/>
          <a:cs typeface="+mn-cs"/>
        </a:defRPr>
      </a:lvl3pPr>
      <a:lvl4pPr marL="916494" indent="-226478" algn="l" defTabSz="609570" rtl="0" eaLnBrk="1" latinLnBrk="0" hangingPunct="1">
        <a:lnSpc>
          <a:spcPct val="130000"/>
        </a:lnSpc>
        <a:spcBef>
          <a:spcPts val="0"/>
        </a:spcBef>
        <a:spcAft>
          <a:spcPts val="800"/>
        </a:spcAft>
        <a:buFont typeface="Wingdings" pitchFamily="2" charset="2"/>
        <a:buChar char="§"/>
        <a:tabLst/>
        <a:defRPr sz="1200" b="0" i="0" kern="1200">
          <a:solidFill>
            <a:schemeClr val="tx1"/>
          </a:solidFill>
          <a:latin typeface="Neue Haas Grotesk Text Pro" panose="020B0504020202020204" pitchFamily="34" charset="0"/>
          <a:ea typeface="+mn-ea"/>
          <a:cs typeface="+mn-cs"/>
        </a:defRPr>
      </a:lvl4pPr>
      <a:lvl5pPr marL="916494" indent="-224361" algn="l" defTabSz="609570" rtl="0" eaLnBrk="1" latinLnBrk="0" hangingPunct="1">
        <a:lnSpc>
          <a:spcPct val="120000"/>
        </a:lnSpc>
        <a:spcBef>
          <a:spcPts val="0"/>
        </a:spcBef>
        <a:spcAft>
          <a:spcPts val="800"/>
        </a:spcAft>
        <a:buFont typeface="Wingdings" pitchFamily="2" charset="2"/>
        <a:buChar char="§"/>
        <a:tabLst/>
        <a:defRPr sz="1200" b="0" i="0" kern="1200">
          <a:solidFill>
            <a:schemeClr val="tx1"/>
          </a:solidFill>
          <a:latin typeface="Neue Haas Grotesk Text Pro" panose="020B0504020202020204" pitchFamily="34" charset="77"/>
          <a:ea typeface="+mn-ea"/>
          <a:cs typeface="+mn-cs"/>
        </a:defRPr>
      </a:lvl5pPr>
      <a:lvl6pPr marL="3352632" indent="-304784" algn="l" defTabSz="609570" rtl="0" eaLnBrk="1" latinLnBrk="0" hangingPunct="1">
        <a:spcBef>
          <a:spcPct val="20000"/>
        </a:spcBef>
        <a:buFont typeface="Arial"/>
        <a:buChar char="•"/>
        <a:defRPr sz="2667" kern="1200">
          <a:solidFill>
            <a:schemeClr val="tx1"/>
          </a:solidFill>
          <a:latin typeface="+mn-lt"/>
          <a:ea typeface="+mn-ea"/>
          <a:cs typeface="+mn-cs"/>
        </a:defRPr>
      </a:lvl6pPr>
      <a:lvl7pPr marL="3962202" indent="-304784" algn="l" defTabSz="609570" rtl="0" eaLnBrk="1" latinLnBrk="0" hangingPunct="1">
        <a:spcBef>
          <a:spcPct val="20000"/>
        </a:spcBef>
        <a:buFont typeface="Arial"/>
        <a:buChar char="•"/>
        <a:defRPr sz="2667" kern="1200">
          <a:solidFill>
            <a:schemeClr val="tx1"/>
          </a:solidFill>
          <a:latin typeface="+mn-lt"/>
          <a:ea typeface="+mn-ea"/>
          <a:cs typeface="+mn-cs"/>
        </a:defRPr>
      </a:lvl7pPr>
      <a:lvl8pPr marL="4571772" indent="-304784" algn="l" defTabSz="609570" rtl="0" eaLnBrk="1" latinLnBrk="0" hangingPunct="1">
        <a:spcBef>
          <a:spcPct val="20000"/>
        </a:spcBef>
        <a:buFont typeface="Arial"/>
        <a:buChar char="•"/>
        <a:defRPr sz="2667" kern="1200">
          <a:solidFill>
            <a:schemeClr val="tx1"/>
          </a:solidFill>
          <a:latin typeface="+mn-lt"/>
          <a:ea typeface="+mn-ea"/>
          <a:cs typeface="+mn-cs"/>
        </a:defRPr>
      </a:lvl8pPr>
      <a:lvl9pPr marL="5181341" indent="-304784" algn="l" defTabSz="609570" rtl="0" eaLnBrk="1" latinLnBrk="0" hangingPunct="1">
        <a:spcBef>
          <a:spcPct val="20000"/>
        </a:spcBef>
        <a:buFont typeface="Arial"/>
        <a:buChar char="•"/>
        <a:defRPr sz="2667" kern="1200">
          <a:solidFill>
            <a:schemeClr val="tx1"/>
          </a:solidFill>
          <a:latin typeface="+mn-lt"/>
          <a:ea typeface="+mn-ea"/>
          <a:cs typeface="+mn-cs"/>
        </a:defRPr>
      </a:lvl9pPr>
    </p:bodyStyle>
    <p:otherStyle>
      <a:defPPr>
        <a:defRPr lang="en-US"/>
      </a:defPPr>
      <a:lvl1pPr marL="0" algn="l" defTabSz="609570" rtl="0" eaLnBrk="1" latinLnBrk="0" hangingPunct="1">
        <a:defRPr sz="2400" kern="1200">
          <a:solidFill>
            <a:schemeClr val="tx1"/>
          </a:solidFill>
          <a:latin typeface="+mn-lt"/>
          <a:ea typeface="+mn-ea"/>
          <a:cs typeface="+mn-cs"/>
        </a:defRPr>
      </a:lvl1pPr>
      <a:lvl2pPr marL="609570" algn="l" defTabSz="609570" rtl="0" eaLnBrk="1" latinLnBrk="0" hangingPunct="1">
        <a:defRPr sz="2400" kern="1200">
          <a:solidFill>
            <a:schemeClr val="tx1"/>
          </a:solidFill>
          <a:latin typeface="+mn-lt"/>
          <a:ea typeface="+mn-ea"/>
          <a:cs typeface="+mn-cs"/>
        </a:defRPr>
      </a:lvl2pPr>
      <a:lvl3pPr marL="1219140" algn="l" defTabSz="609570" rtl="0" eaLnBrk="1" latinLnBrk="0" hangingPunct="1">
        <a:defRPr sz="2400" kern="1200">
          <a:solidFill>
            <a:schemeClr val="tx1"/>
          </a:solidFill>
          <a:latin typeface="+mn-lt"/>
          <a:ea typeface="+mn-ea"/>
          <a:cs typeface="+mn-cs"/>
        </a:defRPr>
      </a:lvl3pPr>
      <a:lvl4pPr marL="1828709" algn="l" defTabSz="609570" rtl="0" eaLnBrk="1" latinLnBrk="0" hangingPunct="1">
        <a:defRPr sz="2400" kern="1200">
          <a:solidFill>
            <a:schemeClr val="tx1"/>
          </a:solidFill>
          <a:latin typeface="+mn-lt"/>
          <a:ea typeface="+mn-ea"/>
          <a:cs typeface="+mn-cs"/>
        </a:defRPr>
      </a:lvl4pPr>
      <a:lvl5pPr marL="2438278" algn="l" defTabSz="609570" rtl="0" eaLnBrk="1" latinLnBrk="0" hangingPunct="1">
        <a:defRPr sz="2400" kern="1200">
          <a:solidFill>
            <a:schemeClr val="tx1"/>
          </a:solidFill>
          <a:latin typeface="+mn-lt"/>
          <a:ea typeface="+mn-ea"/>
          <a:cs typeface="+mn-cs"/>
        </a:defRPr>
      </a:lvl5pPr>
      <a:lvl6pPr marL="3047848" algn="l" defTabSz="609570" rtl="0" eaLnBrk="1" latinLnBrk="0" hangingPunct="1">
        <a:defRPr sz="2400" kern="1200">
          <a:solidFill>
            <a:schemeClr val="tx1"/>
          </a:solidFill>
          <a:latin typeface="+mn-lt"/>
          <a:ea typeface="+mn-ea"/>
          <a:cs typeface="+mn-cs"/>
        </a:defRPr>
      </a:lvl6pPr>
      <a:lvl7pPr marL="3657418" algn="l" defTabSz="609570" rtl="0" eaLnBrk="1" latinLnBrk="0" hangingPunct="1">
        <a:defRPr sz="2400" kern="1200">
          <a:solidFill>
            <a:schemeClr val="tx1"/>
          </a:solidFill>
          <a:latin typeface="+mn-lt"/>
          <a:ea typeface="+mn-ea"/>
          <a:cs typeface="+mn-cs"/>
        </a:defRPr>
      </a:lvl7pPr>
      <a:lvl8pPr marL="4266987" algn="l" defTabSz="609570" rtl="0" eaLnBrk="1" latinLnBrk="0" hangingPunct="1">
        <a:defRPr sz="2400" kern="1200">
          <a:solidFill>
            <a:schemeClr val="tx1"/>
          </a:solidFill>
          <a:latin typeface="+mn-lt"/>
          <a:ea typeface="+mn-ea"/>
          <a:cs typeface="+mn-cs"/>
        </a:defRPr>
      </a:lvl8pPr>
      <a:lvl9pPr marL="4876557" algn="l" defTabSz="609570" rtl="0" eaLnBrk="1" latinLnBrk="0" hangingPunct="1">
        <a:defRPr sz="24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Title Placeholder 1">
            <a:extLst>
              <a:ext uri="{FF2B5EF4-FFF2-40B4-BE49-F238E27FC236}">
                <a16:creationId xmlns:a16="http://schemas.microsoft.com/office/drawing/2014/main" id="{0F41DBA1-9BEE-DD4B-B2AE-36F25C184E5D}"/>
              </a:ext>
            </a:extLst>
          </p:cNvPr>
          <p:cNvSpPr>
            <a:spLocks noGrp="1"/>
          </p:cNvSpPr>
          <p:nvPr>
            <p:ph type="title"/>
          </p:nvPr>
        </p:nvSpPr>
        <p:spPr>
          <a:xfrm>
            <a:off x="860301" y="454589"/>
            <a:ext cx="10972800" cy="656591"/>
          </a:xfrm>
          <a:prstGeom prst="rect">
            <a:avLst/>
          </a:prstGeom>
        </p:spPr>
        <p:txBody>
          <a:bodyPr vert="horz" wrap="square" lIns="0" tIns="0" rIns="0" bIns="0" rtlCol="0" anchor="t" anchorCtr="0">
            <a:spAutoFit/>
          </a:bodyPr>
          <a:lstStyle/>
          <a:p>
            <a:endParaRPr lang="en-US"/>
          </a:p>
        </p:txBody>
      </p:sp>
      <p:sp>
        <p:nvSpPr>
          <p:cNvPr id="9" name="Text Placeholder 2">
            <a:extLst>
              <a:ext uri="{FF2B5EF4-FFF2-40B4-BE49-F238E27FC236}">
                <a16:creationId xmlns:a16="http://schemas.microsoft.com/office/drawing/2014/main" id="{CC97F46D-3E0E-CE48-A961-64C525AC6B97}"/>
              </a:ext>
            </a:extLst>
          </p:cNvPr>
          <p:cNvSpPr>
            <a:spLocks noGrp="1"/>
          </p:cNvSpPr>
          <p:nvPr>
            <p:ph type="body" idx="1"/>
          </p:nvPr>
        </p:nvSpPr>
        <p:spPr>
          <a:xfrm>
            <a:off x="860301" y="1584961"/>
            <a:ext cx="10972799" cy="1565129"/>
          </a:xfrm>
          <a:prstGeom prst="rect">
            <a:avLst/>
          </a:prstGeom>
        </p:spPr>
        <p:txBody>
          <a:bodyPr vert="horz" wrap="square" lIns="0" tIns="0" rIns="0" bIns="0" rtlCol="0">
            <a:spAutoFit/>
          </a:bodyPr>
          <a:lstStyle/>
          <a:p>
            <a:pPr lvl="0"/>
            <a:r>
              <a:rPr lang="en-US"/>
              <a:t>First level</a:t>
            </a:r>
          </a:p>
          <a:p>
            <a:pPr lvl="1"/>
            <a:r>
              <a:rPr lang="en-US"/>
              <a:t>Second level</a:t>
            </a:r>
          </a:p>
          <a:p>
            <a:pPr lvl="2"/>
            <a:r>
              <a:rPr lang="en-US"/>
              <a:t>Third level</a:t>
            </a:r>
          </a:p>
          <a:p>
            <a:pPr lvl="3"/>
            <a:r>
              <a:rPr lang="en-US"/>
              <a:t>Fourth level</a:t>
            </a:r>
          </a:p>
        </p:txBody>
      </p:sp>
      <p:sp>
        <p:nvSpPr>
          <p:cNvPr id="6" name="Slide Number Placeholder 5">
            <a:extLst>
              <a:ext uri="{FF2B5EF4-FFF2-40B4-BE49-F238E27FC236}">
                <a16:creationId xmlns:a16="http://schemas.microsoft.com/office/drawing/2014/main" id="{6225E7FA-7948-B942-BBF6-69565228CFFF}"/>
              </a:ext>
            </a:extLst>
          </p:cNvPr>
          <p:cNvSpPr txBox="1">
            <a:spLocks/>
          </p:cNvSpPr>
          <p:nvPr userDrawn="1"/>
        </p:nvSpPr>
        <p:spPr>
          <a:xfrm>
            <a:off x="11690436" y="6429616"/>
            <a:ext cx="500097" cy="365125"/>
          </a:xfrm>
          <a:prstGeom prst="rect">
            <a:avLst/>
          </a:prstGeom>
        </p:spPr>
        <p:txBody>
          <a:bodyPr vert="horz" lIns="121920" tIns="60960" rIns="121920" bIns="60960" rtlCol="0" anchor="ctr">
            <a:noAutofit/>
          </a:bodyPr>
          <a:lstStyle>
            <a:defPPr>
              <a:defRPr lang="en-US"/>
            </a:defPPr>
            <a:lvl1pPr marL="0" algn="l" defTabSz="457200" rtl="0" eaLnBrk="1" latinLnBrk="0" hangingPunct="1">
              <a:defRPr sz="900" b="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9DB2B9AF-7C7A-ED4B-8B47-5EFC4C7403E8}" type="slidenum">
              <a:rPr lang="en-US" sz="1200" b="0" i="0" smtClean="0">
                <a:solidFill>
                  <a:schemeClr val="tx1">
                    <a:lumMod val="90000"/>
                    <a:lumOff val="10000"/>
                  </a:schemeClr>
                </a:solidFill>
                <a:latin typeface="Neue Haas Grotesk Text Pro" panose="020B0504020202020204" pitchFamily="34" charset="0"/>
              </a:rPr>
              <a:pPr/>
              <a:t>‹#›</a:t>
            </a:fld>
            <a:endParaRPr lang="en-US" sz="1200" b="0" i="0" dirty="0">
              <a:solidFill>
                <a:schemeClr val="tx1">
                  <a:lumMod val="90000"/>
                  <a:lumOff val="10000"/>
                </a:schemeClr>
              </a:solidFill>
              <a:latin typeface="Neue Haas Grotesk Text Pro" panose="020B0504020202020204" pitchFamily="34" charset="0"/>
            </a:endParaRPr>
          </a:p>
        </p:txBody>
      </p:sp>
      <p:cxnSp>
        <p:nvCxnSpPr>
          <p:cNvPr id="8" name="Straight Connector 7">
            <a:extLst>
              <a:ext uri="{FF2B5EF4-FFF2-40B4-BE49-F238E27FC236}">
                <a16:creationId xmlns:a16="http://schemas.microsoft.com/office/drawing/2014/main" id="{2057864C-3417-5941-B5DB-72B320E87C69}"/>
              </a:ext>
            </a:extLst>
          </p:cNvPr>
          <p:cNvCxnSpPr>
            <a:cxnSpLocks/>
          </p:cNvCxnSpPr>
          <p:nvPr userDrawn="1"/>
        </p:nvCxnSpPr>
        <p:spPr>
          <a:xfrm>
            <a:off x="11732300" y="6532175"/>
            <a:ext cx="0" cy="136253"/>
          </a:xfrm>
          <a:prstGeom prst="line">
            <a:avLst/>
          </a:prstGeom>
          <a:ln w="12700">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cxnSp>
      <p:grpSp>
        <p:nvGrpSpPr>
          <p:cNvPr id="10" name="Group 9">
            <a:extLst>
              <a:ext uri="{FF2B5EF4-FFF2-40B4-BE49-F238E27FC236}">
                <a16:creationId xmlns:a16="http://schemas.microsoft.com/office/drawing/2014/main" id="{BA6DFB6F-46AD-A64D-BAEA-32EAAD3526D2}"/>
              </a:ext>
            </a:extLst>
          </p:cNvPr>
          <p:cNvGrpSpPr/>
          <p:nvPr userDrawn="1"/>
        </p:nvGrpSpPr>
        <p:grpSpPr>
          <a:xfrm rot="16200000">
            <a:off x="-764258" y="764260"/>
            <a:ext cx="2077163" cy="548641"/>
            <a:chOff x="16071" y="4"/>
            <a:chExt cx="2669546" cy="705108"/>
          </a:xfrm>
        </p:grpSpPr>
        <p:sp>
          <p:nvSpPr>
            <p:cNvPr id="11" name="Rectangle 10">
              <a:extLst>
                <a:ext uri="{FF2B5EF4-FFF2-40B4-BE49-F238E27FC236}">
                  <a16:creationId xmlns:a16="http://schemas.microsoft.com/office/drawing/2014/main" id="{0C565540-D5C3-CD4D-A6C9-2AAFF3CB8F84}"/>
                </a:ext>
              </a:extLst>
            </p:cNvPr>
            <p:cNvSpPr/>
            <p:nvPr/>
          </p:nvSpPr>
          <p:spPr>
            <a:xfrm>
              <a:off x="16071" y="4"/>
              <a:ext cx="2669546" cy="705108"/>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dirty="0">
                <a:solidFill>
                  <a:srgbClr val="00AAC6"/>
                </a:solidFill>
                <a:latin typeface="Neue Haas Grotesk Text Pro" panose="020B0504020202020204" pitchFamily="34" charset="0"/>
              </a:endParaRPr>
            </a:p>
          </p:txBody>
        </p:sp>
        <p:pic>
          <p:nvPicPr>
            <p:cNvPr id="12" name="Graphic 11">
              <a:extLst>
                <a:ext uri="{FF2B5EF4-FFF2-40B4-BE49-F238E27FC236}">
                  <a16:creationId xmlns:a16="http://schemas.microsoft.com/office/drawing/2014/main" id="{EDE4A698-ABDD-5348-8F3B-DABBA0E503D5}"/>
                </a:ext>
              </a:extLst>
            </p:cNvPr>
            <p:cNvPicPr>
              <a:picLocks noChangeAspect="1"/>
            </p:cNvPicPr>
            <p:nvPr/>
          </p:nvPicPr>
          <p:blipFill>
            <a:blip r:embed="rId5" cstate="email">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a:off x="601959" y="257198"/>
              <a:ext cx="1479804" cy="236770"/>
            </a:xfrm>
            <a:prstGeom prst="rect">
              <a:avLst/>
            </a:prstGeom>
          </p:spPr>
        </p:pic>
      </p:grpSp>
    </p:spTree>
    <p:extLst>
      <p:ext uri="{BB962C8B-B14F-4D97-AF65-F5344CB8AC3E}">
        <p14:creationId xmlns:p14="http://schemas.microsoft.com/office/powerpoint/2010/main" val="1927820302"/>
      </p:ext>
    </p:extLst>
  </p:cSld>
  <p:clrMap bg1="lt1" tx1="dk1" bg2="lt2" tx2="dk2" accent1="accent1" accent2="accent2" accent3="accent3" accent4="accent4" accent5="accent5" accent6="accent6" hlink="hlink" folHlink="folHlink"/>
  <p:sldLayoutIdLst>
    <p:sldLayoutId id="2147483694" r:id="rId1"/>
    <p:sldLayoutId id="2147483695" r:id="rId2"/>
    <p:sldLayoutId id="2147483745" r:id="rId3"/>
  </p:sldLayoutIdLst>
  <p:hf sldNum="0" hdr="0" ftr="0" dt="0"/>
  <p:txStyles>
    <p:titleStyle>
      <a:lvl1pPr algn="l" defTabSz="609570" rtl="0" eaLnBrk="1" latinLnBrk="0" hangingPunct="1">
        <a:spcBef>
          <a:spcPct val="0"/>
        </a:spcBef>
        <a:buNone/>
        <a:defRPr sz="4267" b="1" i="0" kern="1200">
          <a:solidFill>
            <a:schemeClr val="tx2"/>
          </a:solidFill>
          <a:latin typeface="Neue Haas Grotesk Text Pro" panose="020B0504020202020204" pitchFamily="34" charset="0"/>
          <a:ea typeface="+mj-ea"/>
          <a:cs typeface="+mj-cs"/>
        </a:defRPr>
      </a:lvl1pPr>
    </p:titleStyle>
    <p:bodyStyle>
      <a:lvl1pPr marL="237061" indent="-237061" algn="l" defTabSz="609570" rtl="0" eaLnBrk="1" latinLnBrk="0" hangingPunct="1">
        <a:lnSpc>
          <a:spcPct val="130000"/>
        </a:lnSpc>
        <a:spcBef>
          <a:spcPts val="0"/>
        </a:spcBef>
        <a:spcAft>
          <a:spcPts val="800"/>
        </a:spcAft>
        <a:buFont typeface="Wingdings" pitchFamily="2" charset="2"/>
        <a:buChar char="§"/>
        <a:tabLst/>
        <a:defRPr sz="2000" b="0" i="0" kern="1200">
          <a:solidFill>
            <a:schemeClr val="tx1"/>
          </a:solidFill>
          <a:latin typeface="Neue Haas Grotesk Text Pro" panose="020B0504020202020204" pitchFamily="34" charset="0"/>
          <a:ea typeface="+mn-ea"/>
          <a:cs typeface="+mn-cs"/>
        </a:defRPr>
      </a:lvl1pPr>
      <a:lvl2pPr marL="463539" indent="-226478" algn="l" defTabSz="609570" rtl="0" eaLnBrk="1" latinLnBrk="0" hangingPunct="1">
        <a:lnSpc>
          <a:spcPct val="130000"/>
        </a:lnSpc>
        <a:spcBef>
          <a:spcPts val="0"/>
        </a:spcBef>
        <a:spcAft>
          <a:spcPts val="800"/>
        </a:spcAft>
        <a:buFont typeface="Wingdings" pitchFamily="2" charset="2"/>
        <a:buChar char="§"/>
        <a:tabLst/>
        <a:defRPr sz="1733" b="0" i="0" kern="1200">
          <a:solidFill>
            <a:schemeClr val="tx1"/>
          </a:solidFill>
          <a:latin typeface="Neue Haas Grotesk Text Pro" panose="020B0504020202020204" pitchFamily="34" charset="0"/>
          <a:ea typeface="+mn-ea"/>
          <a:cs typeface="+mn-cs"/>
        </a:defRPr>
      </a:lvl2pPr>
      <a:lvl3pPr marL="690016" indent="-226478" algn="l" defTabSz="609570" rtl="0" eaLnBrk="1" latinLnBrk="0" hangingPunct="1">
        <a:lnSpc>
          <a:spcPct val="130000"/>
        </a:lnSpc>
        <a:spcBef>
          <a:spcPts val="0"/>
        </a:spcBef>
        <a:spcAft>
          <a:spcPts val="800"/>
        </a:spcAft>
        <a:buFont typeface="Wingdings" pitchFamily="2" charset="2"/>
        <a:buChar char="§"/>
        <a:tabLst/>
        <a:defRPr sz="1467" b="0" i="0" kern="1200">
          <a:solidFill>
            <a:schemeClr val="tx1"/>
          </a:solidFill>
          <a:latin typeface="Neue Haas Grotesk Text Pro" panose="020B0504020202020204" pitchFamily="34" charset="0"/>
          <a:ea typeface="+mn-ea"/>
          <a:cs typeface="+mn-cs"/>
        </a:defRPr>
      </a:lvl3pPr>
      <a:lvl4pPr marL="916494" indent="-226478" algn="l" defTabSz="609570" rtl="0" eaLnBrk="1" latinLnBrk="0" hangingPunct="1">
        <a:lnSpc>
          <a:spcPct val="130000"/>
        </a:lnSpc>
        <a:spcBef>
          <a:spcPts val="0"/>
        </a:spcBef>
        <a:spcAft>
          <a:spcPts val="800"/>
        </a:spcAft>
        <a:buFont typeface="Wingdings" pitchFamily="2" charset="2"/>
        <a:buChar char="§"/>
        <a:tabLst/>
        <a:defRPr sz="1200" b="0" i="0" kern="1200">
          <a:solidFill>
            <a:schemeClr val="tx1"/>
          </a:solidFill>
          <a:latin typeface="Neue Haas Grotesk Text Pro" panose="020B0504020202020204" pitchFamily="34" charset="0"/>
          <a:ea typeface="+mn-ea"/>
          <a:cs typeface="+mn-cs"/>
        </a:defRPr>
      </a:lvl4pPr>
      <a:lvl5pPr marL="916494" indent="-224361" algn="l" defTabSz="609570" rtl="0" eaLnBrk="1" latinLnBrk="0" hangingPunct="1">
        <a:lnSpc>
          <a:spcPct val="120000"/>
        </a:lnSpc>
        <a:spcBef>
          <a:spcPts val="0"/>
        </a:spcBef>
        <a:spcAft>
          <a:spcPts val="800"/>
        </a:spcAft>
        <a:buFont typeface="Wingdings" pitchFamily="2" charset="2"/>
        <a:buChar char="§"/>
        <a:tabLst/>
        <a:defRPr sz="1200" b="0" i="0" kern="1200">
          <a:solidFill>
            <a:schemeClr val="tx1"/>
          </a:solidFill>
          <a:latin typeface="Neue Haas Grotesk Text Pro" panose="020B0504020202020204" pitchFamily="34" charset="77"/>
          <a:ea typeface="+mn-ea"/>
          <a:cs typeface="+mn-cs"/>
        </a:defRPr>
      </a:lvl5pPr>
      <a:lvl6pPr marL="3352632" indent="-304784" algn="l" defTabSz="609570" rtl="0" eaLnBrk="1" latinLnBrk="0" hangingPunct="1">
        <a:spcBef>
          <a:spcPct val="20000"/>
        </a:spcBef>
        <a:buFont typeface="Arial"/>
        <a:buChar char="•"/>
        <a:defRPr sz="2667" kern="1200">
          <a:solidFill>
            <a:schemeClr val="tx1"/>
          </a:solidFill>
          <a:latin typeface="+mn-lt"/>
          <a:ea typeface="+mn-ea"/>
          <a:cs typeface="+mn-cs"/>
        </a:defRPr>
      </a:lvl6pPr>
      <a:lvl7pPr marL="3962202" indent="-304784" algn="l" defTabSz="609570" rtl="0" eaLnBrk="1" latinLnBrk="0" hangingPunct="1">
        <a:spcBef>
          <a:spcPct val="20000"/>
        </a:spcBef>
        <a:buFont typeface="Arial"/>
        <a:buChar char="•"/>
        <a:defRPr sz="2667" kern="1200">
          <a:solidFill>
            <a:schemeClr val="tx1"/>
          </a:solidFill>
          <a:latin typeface="+mn-lt"/>
          <a:ea typeface="+mn-ea"/>
          <a:cs typeface="+mn-cs"/>
        </a:defRPr>
      </a:lvl7pPr>
      <a:lvl8pPr marL="4571772" indent="-304784" algn="l" defTabSz="609570" rtl="0" eaLnBrk="1" latinLnBrk="0" hangingPunct="1">
        <a:spcBef>
          <a:spcPct val="20000"/>
        </a:spcBef>
        <a:buFont typeface="Arial"/>
        <a:buChar char="•"/>
        <a:defRPr sz="2667" kern="1200">
          <a:solidFill>
            <a:schemeClr val="tx1"/>
          </a:solidFill>
          <a:latin typeface="+mn-lt"/>
          <a:ea typeface="+mn-ea"/>
          <a:cs typeface="+mn-cs"/>
        </a:defRPr>
      </a:lvl8pPr>
      <a:lvl9pPr marL="5181341" indent="-304784" algn="l" defTabSz="609570" rtl="0" eaLnBrk="1" latinLnBrk="0" hangingPunct="1">
        <a:spcBef>
          <a:spcPct val="20000"/>
        </a:spcBef>
        <a:buFont typeface="Arial"/>
        <a:buChar char="•"/>
        <a:defRPr sz="2667" kern="1200">
          <a:solidFill>
            <a:schemeClr val="tx1"/>
          </a:solidFill>
          <a:latin typeface="+mn-lt"/>
          <a:ea typeface="+mn-ea"/>
          <a:cs typeface="+mn-cs"/>
        </a:defRPr>
      </a:lvl9pPr>
    </p:bodyStyle>
    <p:otherStyle>
      <a:defPPr>
        <a:defRPr lang="en-US"/>
      </a:defPPr>
      <a:lvl1pPr marL="0" algn="l" defTabSz="609570" rtl="0" eaLnBrk="1" latinLnBrk="0" hangingPunct="1">
        <a:defRPr sz="2400" kern="1200">
          <a:solidFill>
            <a:schemeClr val="tx1"/>
          </a:solidFill>
          <a:latin typeface="+mn-lt"/>
          <a:ea typeface="+mn-ea"/>
          <a:cs typeface="+mn-cs"/>
        </a:defRPr>
      </a:lvl1pPr>
      <a:lvl2pPr marL="609570" algn="l" defTabSz="609570" rtl="0" eaLnBrk="1" latinLnBrk="0" hangingPunct="1">
        <a:defRPr sz="2400" kern="1200">
          <a:solidFill>
            <a:schemeClr val="tx1"/>
          </a:solidFill>
          <a:latin typeface="+mn-lt"/>
          <a:ea typeface="+mn-ea"/>
          <a:cs typeface="+mn-cs"/>
        </a:defRPr>
      </a:lvl2pPr>
      <a:lvl3pPr marL="1219140" algn="l" defTabSz="609570" rtl="0" eaLnBrk="1" latinLnBrk="0" hangingPunct="1">
        <a:defRPr sz="2400" kern="1200">
          <a:solidFill>
            <a:schemeClr val="tx1"/>
          </a:solidFill>
          <a:latin typeface="+mn-lt"/>
          <a:ea typeface="+mn-ea"/>
          <a:cs typeface="+mn-cs"/>
        </a:defRPr>
      </a:lvl3pPr>
      <a:lvl4pPr marL="1828709" algn="l" defTabSz="609570" rtl="0" eaLnBrk="1" latinLnBrk="0" hangingPunct="1">
        <a:defRPr sz="2400" kern="1200">
          <a:solidFill>
            <a:schemeClr val="tx1"/>
          </a:solidFill>
          <a:latin typeface="+mn-lt"/>
          <a:ea typeface="+mn-ea"/>
          <a:cs typeface="+mn-cs"/>
        </a:defRPr>
      </a:lvl4pPr>
      <a:lvl5pPr marL="2438278" algn="l" defTabSz="609570" rtl="0" eaLnBrk="1" latinLnBrk="0" hangingPunct="1">
        <a:defRPr sz="2400" kern="1200">
          <a:solidFill>
            <a:schemeClr val="tx1"/>
          </a:solidFill>
          <a:latin typeface="+mn-lt"/>
          <a:ea typeface="+mn-ea"/>
          <a:cs typeface="+mn-cs"/>
        </a:defRPr>
      </a:lvl5pPr>
      <a:lvl6pPr marL="3047848" algn="l" defTabSz="609570" rtl="0" eaLnBrk="1" latinLnBrk="0" hangingPunct="1">
        <a:defRPr sz="2400" kern="1200">
          <a:solidFill>
            <a:schemeClr val="tx1"/>
          </a:solidFill>
          <a:latin typeface="+mn-lt"/>
          <a:ea typeface="+mn-ea"/>
          <a:cs typeface="+mn-cs"/>
        </a:defRPr>
      </a:lvl6pPr>
      <a:lvl7pPr marL="3657418" algn="l" defTabSz="609570" rtl="0" eaLnBrk="1" latinLnBrk="0" hangingPunct="1">
        <a:defRPr sz="2400" kern="1200">
          <a:solidFill>
            <a:schemeClr val="tx1"/>
          </a:solidFill>
          <a:latin typeface="+mn-lt"/>
          <a:ea typeface="+mn-ea"/>
          <a:cs typeface="+mn-cs"/>
        </a:defRPr>
      </a:lvl7pPr>
      <a:lvl8pPr marL="4266987" algn="l" defTabSz="609570" rtl="0" eaLnBrk="1" latinLnBrk="0" hangingPunct="1">
        <a:defRPr sz="2400" kern="1200">
          <a:solidFill>
            <a:schemeClr val="tx1"/>
          </a:solidFill>
          <a:latin typeface="+mn-lt"/>
          <a:ea typeface="+mn-ea"/>
          <a:cs typeface="+mn-cs"/>
        </a:defRPr>
      </a:lvl8pPr>
      <a:lvl9pPr marL="4876557" algn="l" defTabSz="609570" rtl="0" eaLnBrk="1" latinLnBrk="0" hangingPunct="1">
        <a:defRPr sz="24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Title Placeholder 1">
            <a:extLst>
              <a:ext uri="{FF2B5EF4-FFF2-40B4-BE49-F238E27FC236}">
                <a16:creationId xmlns:a16="http://schemas.microsoft.com/office/drawing/2014/main" id="{0F41DBA1-9BEE-DD4B-B2AE-36F25C184E5D}"/>
              </a:ext>
            </a:extLst>
          </p:cNvPr>
          <p:cNvSpPr>
            <a:spLocks noGrp="1"/>
          </p:cNvSpPr>
          <p:nvPr>
            <p:ph type="title"/>
          </p:nvPr>
        </p:nvSpPr>
        <p:spPr>
          <a:xfrm>
            <a:off x="860302" y="454589"/>
            <a:ext cx="10695005" cy="656591"/>
          </a:xfrm>
          <a:prstGeom prst="rect">
            <a:avLst/>
          </a:prstGeom>
        </p:spPr>
        <p:txBody>
          <a:bodyPr vert="horz" wrap="square" lIns="0" tIns="0" rIns="0" bIns="0" rtlCol="0" anchor="t" anchorCtr="0">
            <a:spAutoFit/>
          </a:bodyPr>
          <a:lstStyle/>
          <a:p>
            <a:endParaRPr lang="en-US"/>
          </a:p>
        </p:txBody>
      </p:sp>
      <p:sp>
        <p:nvSpPr>
          <p:cNvPr id="9" name="Text Placeholder 2">
            <a:extLst>
              <a:ext uri="{FF2B5EF4-FFF2-40B4-BE49-F238E27FC236}">
                <a16:creationId xmlns:a16="http://schemas.microsoft.com/office/drawing/2014/main" id="{CC97F46D-3E0E-CE48-A961-64C525AC6B97}"/>
              </a:ext>
            </a:extLst>
          </p:cNvPr>
          <p:cNvSpPr>
            <a:spLocks noGrp="1"/>
          </p:cNvSpPr>
          <p:nvPr>
            <p:ph type="body" idx="1"/>
          </p:nvPr>
        </p:nvSpPr>
        <p:spPr>
          <a:xfrm>
            <a:off x="860302" y="1584961"/>
            <a:ext cx="10695005" cy="1565129"/>
          </a:xfrm>
          <a:prstGeom prst="rect">
            <a:avLst/>
          </a:prstGeom>
        </p:spPr>
        <p:txBody>
          <a:bodyPr vert="horz" lIns="0" tIns="0" rIns="0" bIns="0" rtlCol="0">
            <a:spAutoFit/>
          </a:bodyPr>
          <a:lstStyle/>
          <a:p>
            <a:pPr lvl="0"/>
            <a:r>
              <a:rPr lang="en-US"/>
              <a:t>First level</a:t>
            </a:r>
          </a:p>
          <a:p>
            <a:pPr lvl="1"/>
            <a:r>
              <a:rPr lang="en-US"/>
              <a:t>Second level</a:t>
            </a:r>
          </a:p>
          <a:p>
            <a:pPr lvl="2"/>
            <a:r>
              <a:rPr lang="en-US"/>
              <a:t>Third level</a:t>
            </a:r>
          </a:p>
          <a:p>
            <a:pPr lvl="3"/>
            <a:r>
              <a:rPr lang="en-US"/>
              <a:t>Fourth level</a:t>
            </a:r>
          </a:p>
        </p:txBody>
      </p:sp>
      <p:grpSp>
        <p:nvGrpSpPr>
          <p:cNvPr id="4" name="Group 3">
            <a:extLst>
              <a:ext uri="{FF2B5EF4-FFF2-40B4-BE49-F238E27FC236}">
                <a16:creationId xmlns:a16="http://schemas.microsoft.com/office/drawing/2014/main" id="{12F40332-1697-D24F-8A94-40762AF45FB0}"/>
              </a:ext>
            </a:extLst>
          </p:cNvPr>
          <p:cNvGrpSpPr/>
          <p:nvPr userDrawn="1"/>
        </p:nvGrpSpPr>
        <p:grpSpPr>
          <a:xfrm rot="16200000">
            <a:off x="-764258" y="764260"/>
            <a:ext cx="2077163" cy="548641"/>
            <a:chOff x="16071" y="4"/>
            <a:chExt cx="2669546" cy="705108"/>
          </a:xfrm>
        </p:grpSpPr>
        <p:sp>
          <p:nvSpPr>
            <p:cNvPr id="5" name="Rectangle 4">
              <a:extLst>
                <a:ext uri="{FF2B5EF4-FFF2-40B4-BE49-F238E27FC236}">
                  <a16:creationId xmlns:a16="http://schemas.microsoft.com/office/drawing/2014/main" id="{1871B9ED-AD50-9B41-AD87-C2D1DA8FEC54}"/>
                </a:ext>
              </a:extLst>
            </p:cNvPr>
            <p:cNvSpPr/>
            <p:nvPr/>
          </p:nvSpPr>
          <p:spPr>
            <a:xfrm>
              <a:off x="16071" y="4"/>
              <a:ext cx="2669546" cy="705108"/>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dirty="0">
                <a:solidFill>
                  <a:srgbClr val="00AAC6"/>
                </a:solidFill>
                <a:latin typeface="NeueHaasGroteskText Pro" panose="020B0504020202020204" pitchFamily="34" charset="77"/>
              </a:endParaRPr>
            </a:p>
          </p:txBody>
        </p:sp>
        <p:pic>
          <p:nvPicPr>
            <p:cNvPr id="6" name="Graphic 5">
              <a:extLst>
                <a:ext uri="{FF2B5EF4-FFF2-40B4-BE49-F238E27FC236}">
                  <a16:creationId xmlns:a16="http://schemas.microsoft.com/office/drawing/2014/main" id="{17CACF8B-EC7E-5447-BD20-D77E25818141}"/>
                </a:ext>
              </a:extLst>
            </p:cNvPr>
            <p:cNvPicPr>
              <a:picLocks noChangeAspect="1"/>
            </p:cNvPicPr>
            <p:nvPr/>
          </p:nvPicPr>
          <p:blipFill>
            <a:blip r:embed="rId9" cstate="email">
              <a:extLst>
                <a:ext uri="{28A0092B-C50C-407E-A947-70E740481C1C}">
                  <a14:useLocalDpi xmlns:a14="http://schemas.microsoft.com/office/drawing/2010/main"/>
                </a:ext>
                <a:ext uri="{96DAC541-7B7A-43D3-8B79-37D633B846F1}">
                  <asvg:svgBlip xmlns:asvg="http://schemas.microsoft.com/office/drawing/2016/SVG/main" r:embed="rId10"/>
                </a:ext>
              </a:extLst>
            </a:blip>
            <a:stretch>
              <a:fillRect/>
            </a:stretch>
          </p:blipFill>
          <p:spPr>
            <a:xfrm>
              <a:off x="601959" y="257198"/>
              <a:ext cx="1479804" cy="236770"/>
            </a:xfrm>
            <a:prstGeom prst="rect">
              <a:avLst/>
            </a:prstGeom>
          </p:spPr>
        </p:pic>
      </p:grpSp>
      <p:cxnSp>
        <p:nvCxnSpPr>
          <p:cNvPr id="10" name="Straight Connector 9">
            <a:extLst>
              <a:ext uri="{FF2B5EF4-FFF2-40B4-BE49-F238E27FC236}">
                <a16:creationId xmlns:a16="http://schemas.microsoft.com/office/drawing/2014/main" id="{9F1C095F-B40B-D540-923B-453102499EAC}"/>
              </a:ext>
            </a:extLst>
          </p:cNvPr>
          <p:cNvCxnSpPr>
            <a:cxnSpLocks/>
          </p:cNvCxnSpPr>
          <p:nvPr userDrawn="1"/>
        </p:nvCxnSpPr>
        <p:spPr>
          <a:xfrm>
            <a:off x="11732300" y="6532175"/>
            <a:ext cx="0" cy="136253"/>
          </a:xfrm>
          <a:prstGeom prst="line">
            <a:avLst/>
          </a:prstGeom>
          <a:ln w="12700">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764471647"/>
      </p:ext>
    </p:extLst>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48" r:id="rId7"/>
  </p:sldLayoutIdLst>
  <p:hf sldNum="0" hdr="0" ftr="0" dt="0"/>
  <p:txStyles>
    <p:titleStyle>
      <a:lvl1pPr algn="l" defTabSz="609570" rtl="0" eaLnBrk="1" latinLnBrk="0" hangingPunct="1">
        <a:spcBef>
          <a:spcPct val="0"/>
        </a:spcBef>
        <a:buNone/>
        <a:defRPr sz="4267" b="1" i="0" kern="1200">
          <a:solidFill>
            <a:schemeClr val="tx2"/>
          </a:solidFill>
          <a:latin typeface="NeueHaasGroteskText Pro" panose="020B0504020202020204" pitchFamily="34" charset="77"/>
          <a:ea typeface="+mj-ea"/>
          <a:cs typeface="+mj-cs"/>
        </a:defRPr>
      </a:lvl1pPr>
    </p:titleStyle>
    <p:bodyStyle>
      <a:lvl1pPr marL="237061" indent="-237061" algn="l" defTabSz="609570" rtl="0" eaLnBrk="1" latinLnBrk="0" hangingPunct="1">
        <a:lnSpc>
          <a:spcPct val="130000"/>
        </a:lnSpc>
        <a:spcBef>
          <a:spcPts val="0"/>
        </a:spcBef>
        <a:spcAft>
          <a:spcPts val="800"/>
        </a:spcAft>
        <a:buFont typeface="Wingdings" pitchFamily="2" charset="2"/>
        <a:buChar char="§"/>
        <a:tabLst/>
        <a:defRPr sz="2000" b="0" i="0" kern="1200">
          <a:solidFill>
            <a:schemeClr val="tx1"/>
          </a:solidFill>
          <a:latin typeface="NeueHaasGroteskText Pro" panose="020B0504020202020204" pitchFamily="34" charset="77"/>
          <a:ea typeface="+mn-ea"/>
          <a:cs typeface="+mn-cs"/>
        </a:defRPr>
      </a:lvl1pPr>
      <a:lvl2pPr marL="463539" indent="-226478" algn="l" defTabSz="609570" rtl="0" eaLnBrk="1" latinLnBrk="0" hangingPunct="1">
        <a:lnSpc>
          <a:spcPct val="130000"/>
        </a:lnSpc>
        <a:spcBef>
          <a:spcPts val="0"/>
        </a:spcBef>
        <a:spcAft>
          <a:spcPts val="800"/>
        </a:spcAft>
        <a:buFont typeface="Wingdings" pitchFamily="2" charset="2"/>
        <a:buChar char="§"/>
        <a:tabLst/>
        <a:defRPr sz="1733" b="0" i="0" kern="1200">
          <a:solidFill>
            <a:schemeClr val="tx1"/>
          </a:solidFill>
          <a:latin typeface="NeueHaasGroteskText Pro" panose="020B0504020202020204" pitchFamily="34" charset="77"/>
          <a:ea typeface="+mn-ea"/>
          <a:cs typeface="+mn-cs"/>
        </a:defRPr>
      </a:lvl2pPr>
      <a:lvl3pPr marL="690016" indent="-226478" algn="l" defTabSz="609570" rtl="0" eaLnBrk="1" latinLnBrk="0" hangingPunct="1">
        <a:lnSpc>
          <a:spcPct val="130000"/>
        </a:lnSpc>
        <a:spcBef>
          <a:spcPts val="0"/>
        </a:spcBef>
        <a:spcAft>
          <a:spcPts val="800"/>
        </a:spcAft>
        <a:buFont typeface="Wingdings" pitchFamily="2" charset="2"/>
        <a:buChar char="§"/>
        <a:tabLst/>
        <a:defRPr sz="1467" b="0" i="0" kern="1200">
          <a:solidFill>
            <a:schemeClr val="tx1"/>
          </a:solidFill>
          <a:latin typeface="NeueHaasGroteskText Pro" panose="020B0504020202020204" pitchFamily="34" charset="77"/>
          <a:ea typeface="+mn-ea"/>
          <a:cs typeface="+mn-cs"/>
        </a:defRPr>
      </a:lvl3pPr>
      <a:lvl4pPr marL="916494" indent="-226478" algn="l" defTabSz="609570" rtl="0" eaLnBrk="1" latinLnBrk="0" hangingPunct="1">
        <a:lnSpc>
          <a:spcPct val="130000"/>
        </a:lnSpc>
        <a:spcBef>
          <a:spcPts val="0"/>
        </a:spcBef>
        <a:spcAft>
          <a:spcPts val="800"/>
        </a:spcAft>
        <a:buFont typeface="Wingdings" pitchFamily="2" charset="2"/>
        <a:buChar char="§"/>
        <a:tabLst/>
        <a:defRPr sz="1200" b="0" i="0" kern="1200">
          <a:solidFill>
            <a:schemeClr val="tx1"/>
          </a:solidFill>
          <a:latin typeface="NeueHaasGroteskText Pro" panose="020B0504020202020204" pitchFamily="34" charset="77"/>
          <a:ea typeface="+mn-ea"/>
          <a:cs typeface="+mn-cs"/>
        </a:defRPr>
      </a:lvl4pPr>
      <a:lvl5pPr marL="916494" indent="-224361" algn="l" defTabSz="609570" rtl="0" eaLnBrk="1" latinLnBrk="0" hangingPunct="1">
        <a:lnSpc>
          <a:spcPct val="120000"/>
        </a:lnSpc>
        <a:spcBef>
          <a:spcPts val="0"/>
        </a:spcBef>
        <a:spcAft>
          <a:spcPts val="800"/>
        </a:spcAft>
        <a:buFont typeface="Wingdings" pitchFamily="2" charset="2"/>
        <a:buChar char="§"/>
        <a:tabLst/>
        <a:defRPr sz="1200" b="0" i="0" kern="1200">
          <a:solidFill>
            <a:schemeClr val="tx1"/>
          </a:solidFill>
          <a:latin typeface="Neue Haas Grotesk Text Pro" panose="020B0504020202020204" pitchFamily="34" charset="77"/>
          <a:ea typeface="+mn-ea"/>
          <a:cs typeface="+mn-cs"/>
        </a:defRPr>
      </a:lvl5pPr>
      <a:lvl6pPr marL="3352632" indent="-304784" algn="l" defTabSz="609570" rtl="0" eaLnBrk="1" latinLnBrk="0" hangingPunct="1">
        <a:spcBef>
          <a:spcPct val="20000"/>
        </a:spcBef>
        <a:buFont typeface="Arial"/>
        <a:buChar char="•"/>
        <a:defRPr sz="2667" kern="1200">
          <a:solidFill>
            <a:schemeClr val="tx1"/>
          </a:solidFill>
          <a:latin typeface="+mn-lt"/>
          <a:ea typeface="+mn-ea"/>
          <a:cs typeface="+mn-cs"/>
        </a:defRPr>
      </a:lvl6pPr>
      <a:lvl7pPr marL="3962202" indent="-304784" algn="l" defTabSz="609570" rtl="0" eaLnBrk="1" latinLnBrk="0" hangingPunct="1">
        <a:spcBef>
          <a:spcPct val="20000"/>
        </a:spcBef>
        <a:buFont typeface="Arial"/>
        <a:buChar char="•"/>
        <a:defRPr sz="2667" kern="1200">
          <a:solidFill>
            <a:schemeClr val="tx1"/>
          </a:solidFill>
          <a:latin typeface="+mn-lt"/>
          <a:ea typeface="+mn-ea"/>
          <a:cs typeface="+mn-cs"/>
        </a:defRPr>
      </a:lvl7pPr>
      <a:lvl8pPr marL="4571772" indent="-304784" algn="l" defTabSz="609570" rtl="0" eaLnBrk="1" latinLnBrk="0" hangingPunct="1">
        <a:spcBef>
          <a:spcPct val="20000"/>
        </a:spcBef>
        <a:buFont typeface="Arial"/>
        <a:buChar char="•"/>
        <a:defRPr sz="2667" kern="1200">
          <a:solidFill>
            <a:schemeClr val="tx1"/>
          </a:solidFill>
          <a:latin typeface="+mn-lt"/>
          <a:ea typeface="+mn-ea"/>
          <a:cs typeface="+mn-cs"/>
        </a:defRPr>
      </a:lvl8pPr>
      <a:lvl9pPr marL="5181341" indent="-304784" algn="l" defTabSz="609570" rtl="0" eaLnBrk="1" latinLnBrk="0" hangingPunct="1">
        <a:spcBef>
          <a:spcPct val="20000"/>
        </a:spcBef>
        <a:buFont typeface="Arial"/>
        <a:buChar char="•"/>
        <a:defRPr sz="2667" kern="1200">
          <a:solidFill>
            <a:schemeClr val="tx1"/>
          </a:solidFill>
          <a:latin typeface="+mn-lt"/>
          <a:ea typeface="+mn-ea"/>
          <a:cs typeface="+mn-cs"/>
        </a:defRPr>
      </a:lvl9pPr>
    </p:bodyStyle>
    <p:otherStyle>
      <a:defPPr>
        <a:defRPr lang="en-US"/>
      </a:defPPr>
      <a:lvl1pPr marL="0" algn="l" defTabSz="609570" rtl="0" eaLnBrk="1" latinLnBrk="0" hangingPunct="1">
        <a:defRPr sz="2400" kern="1200">
          <a:solidFill>
            <a:schemeClr val="tx1"/>
          </a:solidFill>
          <a:latin typeface="+mn-lt"/>
          <a:ea typeface="+mn-ea"/>
          <a:cs typeface="+mn-cs"/>
        </a:defRPr>
      </a:lvl1pPr>
      <a:lvl2pPr marL="609570" algn="l" defTabSz="609570" rtl="0" eaLnBrk="1" latinLnBrk="0" hangingPunct="1">
        <a:defRPr sz="2400" kern="1200">
          <a:solidFill>
            <a:schemeClr val="tx1"/>
          </a:solidFill>
          <a:latin typeface="+mn-lt"/>
          <a:ea typeface="+mn-ea"/>
          <a:cs typeface="+mn-cs"/>
        </a:defRPr>
      </a:lvl2pPr>
      <a:lvl3pPr marL="1219140" algn="l" defTabSz="609570" rtl="0" eaLnBrk="1" latinLnBrk="0" hangingPunct="1">
        <a:defRPr sz="2400" kern="1200">
          <a:solidFill>
            <a:schemeClr val="tx1"/>
          </a:solidFill>
          <a:latin typeface="+mn-lt"/>
          <a:ea typeface="+mn-ea"/>
          <a:cs typeface="+mn-cs"/>
        </a:defRPr>
      </a:lvl3pPr>
      <a:lvl4pPr marL="1828709" algn="l" defTabSz="609570" rtl="0" eaLnBrk="1" latinLnBrk="0" hangingPunct="1">
        <a:defRPr sz="2400" kern="1200">
          <a:solidFill>
            <a:schemeClr val="tx1"/>
          </a:solidFill>
          <a:latin typeface="+mn-lt"/>
          <a:ea typeface="+mn-ea"/>
          <a:cs typeface="+mn-cs"/>
        </a:defRPr>
      </a:lvl4pPr>
      <a:lvl5pPr marL="2438278" algn="l" defTabSz="609570" rtl="0" eaLnBrk="1" latinLnBrk="0" hangingPunct="1">
        <a:defRPr sz="2400" kern="1200">
          <a:solidFill>
            <a:schemeClr val="tx1"/>
          </a:solidFill>
          <a:latin typeface="+mn-lt"/>
          <a:ea typeface="+mn-ea"/>
          <a:cs typeface="+mn-cs"/>
        </a:defRPr>
      </a:lvl5pPr>
      <a:lvl6pPr marL="3047848" algn="l" defTabSz="609570" rtl="0" eaLnBrk="1" latinLnBrk="0" hangingPunct="1">
        <a:defRPr sz="2400" kern="1200">
          <a:solidFill>
            <a:schemeClr val="tx1"/>
          </a:solidFill>
          <a:latin typeface="+mn-lt"/>
          <a:ea typeface="+mn-ea"/>
          <a:cs typeface="+mn-cs"/>
        </a:defRPr>
      </a:lvl6pPr>
      <a:lvl7pPr marL="3657418" algn="l" defTabSz="609570" rtl="0" eaLnBrk="1" latinLnBrk="0" hangingPunct="1">
        <a:defRPr sz="2400" kern="1200">
          <a:solidFill>
            <a:schemeClr val="tx1"/>
          </a:solidFill>
          <a:latin typeface="+mn-lt"/>
          <a:ea typeface="+mn-ea"/>
          <a:cs typeface="+mn-cs"/>
        </a:defRPr>
      </a:lvl7pPr>
      <a:lvl8pPr marL="4266987" algn="l" defTabSz="609570" rtl="0" eaLnBrk="1" latinLnBrk="0" hangingPunct="1">
        <a:defRPr sz="2400" kern="1200">
          <a:solidFill>
            <a:schemeClr val="tx1"/>
          </a:solidFill>
          <a:latin typeface="+mn-lt"/>
          <a:ea typeface="+mn-ea"/>
          <a:cs typeface="+mn-cs"/>
        </a:defRPr>
      </a:lvl8pPr>
      <a:lvl9pPr marL="4876557" algn="l" defTabSz="609570" rtl="0" eaLnBrk="1" latinLnBrk="0" hangingPunct="1">
        <a:defRPr sz="24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Title Placeholder 1">
            <a:extLst>
              <a:ext uri="{FF2B5EF4-FFF2-40B4-BE49-F238E27FC236}">
                <a16:creationId xmlns:a16="http://schemas.microsoft.com/office/drawing/2014/main" id="{0F41DBA1-9BEE-DD4B-B2AE-36F25C184E5D}"/>
              </a:ext>
            </a:extLst>
          </p:cNvPr>
          <p:cNvSpPr>
            <a:spLocks noGrp="1"/>
          </p:cNvSpPr>
          <p:nvPr>
            <p:ph type="title"/>
          </p:nvPr>
        </p:nvSpPr>
        <p:spPr>
          <a:xfrm>
            <a:off x="860301" y="454589"/>
            <a:ext cx="10972800" cy="656591"/>
          </a:xfrm>
          <a:prstGeom prst="rect">
            <a:avLst/>
          </a:prstGeom>
        </p:spPr>
        <p:txBody>
          <a:bodyPr vert="horz" wrap="square" lIns="0" tIns="0" rIns="0" bIns="0" rtlCol="0" anchor="t" anchorCtr="0">
            <a:spAutoFit/>
          </a:bodyPr>
          <a:lstStyle/>
          <a:p>
            <a:endParaRPr lang="en-US"/>
          </a:p>
        </p:txBody>
      </p:sp>
      <p:sp>
        <p:nvSpPr>
          <p:cNvPr id="9" name="Text Placeholder 2">
            <a:extLst>
              <a:ext uri="{FF2B5EF4-FFF2-40B4-BE49-F238E27FC236}">
                <a16:creationId xmlns:a16="http://schemas.microsoft.com/office/drawing/2014/main" id="{CC97F46D-3E0E-CE48-A961-64C525AC6B97}"/>
              </a:ext>
            </a:extLst>
          </p:cNvPr>
          <p:cNvSpPr>
            <a:spLocks noGrp="1"/>
          </p:cNvSpPr>
          <p:nvPr>
            <p:ph type="body" idx="1"/>
          </p:nvPr>
        </p:nvSpPr>
        <p:spPr>
          <a:xfrm>
            <a:off x="860301" y="1584961"/>
            <a:ext cx="10972799" cy="1565129"/>
          </a:xfrm>
          <a:prstGeom prst="rect">
            <a:avLst/>
          </a:prstGeom>
        </p:spPr>
        <p:txBody>
          <a:bodyPr vert="horz" wrap="square" lIns="0" tIns="0" rIns="0" bIns="0" rtlCol="0">
            <a:spAutoFit/>
          </a:bodyPr>
          <a:lstStyle/>
          <a:p>
            <a:pPr lvl="0"/>
            <a:r>
              <a:rPr lang="en-US"/>
              <a:t>First level</a:t>
            </a:r>
          </a:p>
          <a:p>
            <a:pPr lvl="1"/>
            <a:r>
              <a:rPr lang="en-US"/>
              <a:t>Second level</a:t>
            </a:r>
          </a:p>
          <a:p>
            <a:pPr lvl="2"/>
            <a:r>
              <a:rPr lang="en-US"/>
              <a:t>Third level</a:t>
            </a:r>
          </a:p>
          <a:p>
            <a:pPr lvl="3"/>
            <a:r>
              <a:rPr lang="en-US"/>
              <a:t>Fourth level</a:t>
            </a:r>
          </a:p>
        </p:txBody>
      </p:sp>
    </p:spTree>
    <p:extLst>
      <p:ext uri="{BB962C8B-B14F-4D97-AF65-F5344CB8AC3E}">
        <p14:creationId xmlns:p14="http://schemas.microsoft.com/office/powerpoint/2010/main" val="2054568151"/>
      </p:ext>
    </p:extLst>
  </p:cSld>
  <p:clrMap bg1="lt1" tx1="dk1" bg2="lt2" tx2="dk2" accent1="accent1" accent2="accent2" accent3="accent3" accent4="accent4" accent5="accent5" accent6="accent6" hlink="hlink" folHlink="folHlink"/>
  <p:sldLayoutIdLst>
    <p:sldLayoutId id="2147483704" r:id="rId1"/>
    <p:sldLayoutId id="2147483705" r:id="rId2"/>
    <p:sldLayoutId id="2147483706" r:id="rId3"/>
    <p:sldLayoutId id="2147483707" r:id="rId4"/>
    <p:sldLayoutId id="2147483708" r:id="rId5"/>
    <p:sldLayoutId id="2147483746" r:id="rId6"/>
    <p:sldLayoutId id="2147483747" r:id="rId7"/>
  </p:sldLayoutIdLst>
  <p:hf sldNum="0" hdr="0" ftr="0" dt="0"/>
  <p:txStyles>
    <p:titleStyle>
      <a:lvl1pPr algn="l" defTabSz="609570" rtl="0" eaLnBrk="1" latinLnBrk="0" hangingPunct="1">
        <a:spcBef>
          <a:spcPct val="0"/>
        </a:spcBef>
        <a:buNone/>
        <a:defRPr sz="4267" b="1" i="0" kern="1200">
          <a:solidFill>
            <a:schemeClr val="tx2"/>
          </a:solidFill>
          <a:latin typeface="Neue Haas Grotesk Text Pro" panose="020B0504020202020204" pitchFamily="34" charset="0"/>
          <a:ea typeface="+mj-ea"/>
          <a:cs typeface="+mj-cs"/>
        </a:defRPr>
      </a:lvl1pPr>
    </p:titleStyle>
    <p:bodyStyle>
      <a:lvl1pPr marL="237061" indent="-237061" algn="l" defTabSz="609570" rtl="0" eaLnBrk="1" latinLnBrk="0" hangingPunct="1">
        <a:lnSpc>
          <a:spcPct val="130000"/>
        </a:lnSpc>
        <a:spcBef>
          <a:spcPts val="0"/>
        </a:spcBef>
        <a:spcAft>
          <a:spcPts val="800"/>
        </a:spcAft>
        <a:buFont typeface="Wingdings" pitchFamily="2" charset="2"/>
        <a:buChar char="§"/>
        <a:tabLst/>
        <a:defRPr sz="2000" b="0" i="0" kern="1200">
          <a:solidFill>
            <a:schemeClr val="tx1"/>
          </a:solidFill>
          <a:latin typeface="Neue Haas Grotesk Text Pro" panose="020B0504020202020204" pitchFamily="34" charset="0"/>
          <a:ea typeface="+mn-ea"/>
          <a:cs typeface="+mn-cs"/>
        </a:defRPr>
      </a:lvl1pPr>
      <a:lvl2pPr marL="463539" indent="-226478" algn="l" defTabSz="609570" rtl="0" eaLnBrk="1" latinLnBrk="0" hangingPunct="1">
        <a:lnSpc>
          <a:spcPct val="130000"/>
        </a:lnSpc>
        <a:spcBef>
          <a:spcPts val="0"/>
        </a:spcBef>
        <a:spcAft>
          <a:spcPts val="800"/>
        </a:spcAft>
        <a:buFont typeface="Wingdings" pitchFamily="2" charset="2"/>
        <a:buChar char="§"/>
        <a:tabLst/>
        <a:defRPr sz="1733" b="0" i="0" kern="1200">
          <a:solidFill>
            <a:schemeClr val="tx1"/>
          </a:solidFill>
          <a:latin typeface="Neue Haas Grotesk Text Pro" panose="020B0504020202020204" pitchFamily="34" charset="0"/>
          <a:ea typeface="+mn-ea"/>
          <a:cs typeface="+mn-cs"/>
        </a:defRPr>
      </a:lvl2pPr>
      <a:lvl3pPr marL="690016" indent="-226478" algn="l" defTabSz="609570" rtl="0" eaLnBrk="1" latinLnBrk="0" hangingPunct="1">
        <a:lnSpc>
          <a:spcPct val="130000"/>
        </a:lnSpc>
        <a:spcBef>
          <a:spcPts val="0"/>
        </a:spcBef>
        <a:spcAft>
          <a:spcPts val="800"/>
        </a:spcAft>
        <a:buFont typeface="Wingdings" pitchFamily="2" charset="2"/>
        <a:buChar char="§"/>
        <a:tabLst/>
        <a:defRPr sz="1467" b="0" i="0" kern="1200">
          <a:solidFill>
            <a:schemeClr val="tx1"/>
          </a:solidFill>
          <a:latin typeface="Neue Haas Grotesk Text Pro" panose="020B0504020202020204" pitchFamily="34" charset="0"/>
          <a:ea typeface="+mn-ea"/>
          <a:cs typeface="+mn-cs"/>
        </a:defRPr>
      </a:lvl3pPr>
      <a:lvl4pPr marL="916494" indent="-226478" algn="l" defTabSz="609570" rtl="0" eaLnBrk="1" latinLnBrk="0" hangingPunct="1">
        <a:lnSpc>
          <a:spcPct val="130000"/>
        </a:lnSpc>
        <a:spcBef>
          <a:spcPts val="0"/>
        </a:spcBef>
        <a:spcAft>
          <a:spcPts val="800"/>
        </a:spcAft>
        <a:buFont typeface="Wingdings" pitchFamily="2" charset="2"/>
        <a:buChar char="§"/>
        <a:tabLst/>
        <a:defRPr sz="1200" b="0" i="0" kern="1200">
          <a:solidFill>
            <a:schemeClr val="tx1"/>
          </a:solidFill>
          <a:latin typeface="Neue Haas Grotesk Text Pro" panose="020B0504020202020204" pitchFamily="34" charset="0"/>
          <a:ea typeface="+mn-ea"/>
          <a:cs typeface="+mn-cs"/>
        </a:defRPr>
      </a:lvl4pPr>
      <a:lvl5pPr marL="916494" indent="-224361" algn="l" defTabSz="609570" rtl="0" eaLnBrk="1" latinLnBrk="0" hangingPunct="1">
        <a:lnSpc>
          <a:spcPct val="120000"/>
        </a:lnSpc>
        <a:spcBef>
          <a:spcPts val="0"/>
        </a:spcBef>
        <a:spcAft>
          <a:spcPts val="800"/>
        </a:spcAft>
        <a:buFont typeface="Wingdings" pitchFamily="2" charset="2"/>
        <a:buChar char="§"/>
        <a:tabLst/>
        <a:defRPr sz="1200" b="0" i="0" kern="1200">
          <a:solidFill>
            <a:schemeClr val="tx1"/>
          </a:solidFill>
          <a:latin typeface="Neue Haas Grotesk Text Pro" panose="020B0504020202020204" pitchFamily="34" charset="77"/>
          <a:ea typeface="+mn-ea"/>
          <a:cs typeface="+mn-cs"/>
        </a:defRPr>
      </a:lvl5pPr>
      <a:lvl6pPr marL="3352632" indent="-304784" algn="l" defTabSz="609570" rtl="0" eaLnBrk="1" latinLnBrk="0" hangingPunct="1">
        <a:spcBef>
          <a:spcPct val="20000"/>
        </a:spcBef>
        <a:buFont typeface="Arial"/>
        <a:buChar char="•"/>
        <a:defRPr sz="2667" kern="1200">
          <a:solidFill>
            <a:schemeClr val="tx1"/>
          </a:solidFill>
          <a:latin typeface="+mn-lt"/>
          <a:ea typeface="+mn-ea"/>
          <a:cs typeface="+mn-cs"/>
        </a:defRPr>
      </a:lvl6pPr>
      <a:lvl7pPr marL="3962202" indent="-304784" algn="l" defTabSz="609570" rtl="0" eaLnBrk="1" latinLnBrk="0" hangingPunct="1">
        <a:spcBef>
          <a:spcPct val="20000"/>
        </a:spcBef>
        <a:buFont typeface="Arial"/>
        <a:buChar char="•"/>
        <a:defRPr sz="2667" kern="1200">
          <a:solidFill>
            <a:schemeClr val="tx1"/>
          </a:solidFill>
          <a:latin typeface="+mn-lt"/>
          <a:ea typeface="+mn-ea"/>
          <a:cs typeface="+mn-cs"/>
        </a:defRPr>
      </a:lvl7pPr>
      <a:lvl8pPr marL="4571772" indent="-304784" algn="l" defTabSz="609570" rtl="0" eaLnBrk="1" latinLnBrk="0" hangingPunct="1">
        <a:spcBef>
          <a:spcPct val="20000"/>
        </a:spcBef>
        <a:buFont typeface="Arial"/>
        <a:buChar char="•"/>
        <a:defRPr sz="2667" kern="1200">
          <a:solidFill>
            <a:schemeClr val="tx1"/>
          </a:solidFill>
          <a:latin typeface="+mn-lt"/>
          <a:ea typeface="+mn-ea"/>
          <a:cs typeface="+mn-cs"/>
        </a:defRPr>
      </a:lvl8pPr>
      <a:lvl9pPr marL="5181341" indent="-304784" algn="l" defTabSz="609570" rtl="0" eaLnBrk="1" latinLnBrk="0" hangingPunct="1">
        <a:spcBef>
          <a:spcPct val="20000"/>
        </a:spcBef>
        <a:buFont typeface="Arial"/>
        <a:buChar char="•"/>
        <a:defRPr sz="2667" kern="1200">
          <a:solidFill>
            <a:schemeClr val="tx1"/>
          </a:solidFill>
          <a:latin typeface="+mn-lt"/>
          <a:ea typeface="+mn-ea"/>
          <a:cs typeface="+mn-cs"/>
        </a:defRPr>
      </a:lvl9pPr>
    </p:bodyStyle>
    <p:otherStyle>
      <a:defPPr>
        <a:defRPr lang="en-US"/>
      </a:defPPr>
      <a:lvl1pPr marL="0" algn="l" defTabSz="609570" rtl="0" eaLnBrk="1" latinLnBrk="0" hangingPunct="1">
        <a:defRPr sz="2400" kern="1200">
          <a:solidFill>
            <a:schemeClr val="tx1"/>
          </a:solidFill>
          <a:latin typeface="+mn-lt"/>
          <a:ea typeface="+mn-ea"/>
          <a:cs typeface="+mn-cs"/>
        </a:defRPr>
      </a:lvl1pPr>
      <a:lvl2pPr marL="609570" algn="l" defTabSz="609570" rtl="0" eaLnBrk="1" latinLnBrk="0" hangingPunct="1">
        <a:defRPr sz="2400" kern="1200">
          <a:solidFill>
            <a:schemeClr val="tx1"/>
          </a:solidFill>
          <a:latin typeface="+mn-lt"/>
          <a:ea typeface="+mn-ea"/>
          <a:cs typeface="+mn-cs"/>
        </a:defRPr>
      </a:lvl2pPr>
      <a:lvl3pPr marL="1219140" algn="l" defTabSz="609570" rtl="0" eaLnBrk="1" latinLnBrk="0" hangingPunct="1">
        <a:defRPr sz="2400" kern="1200">
          <a:solidFill>
            <a:schemeClr val="tx1"/>
          </a:solidFill>
          <a:latin typeface="+mn-lt"/>
          <a:ea typeface="+mn-ea"/>
          <a:cs typeface="+mn-cs"/>
        </a:defRPr>
      </a:lvl3pPr>
      <a:lvl4pPr marL="1828709" algn="l" defTabSz="609570" rtl="0" eaLnBrk="1" latinLnBrk="0" hangingPunct="1">
        <a:defRPr sz="2400" kern="1200">
          <a:solidFill>
            <a:schemeClr val="tx1"/>
          </a:solidFill>
          <a:latin typeface="+mn-lt"/>
          <a:ea typeface="+mn-ea"/>
          <a:cs typeface="+mn-cs"/>
        </a:defRPr>
      </a:lvl4pPr>
      <a:lvl5pPr marL="2438278" algn="l" defTabSz="609570" rtl="0" eaLnBrk="1" latinLnBrk="0" hangingPunct="1">
        <a:defRPr sz="2400" kern="1200">
          <a:solidFill>
            <a:schemeClr val="tx1"/>
          </a:solidFill>
          <a:latin typeface="+mn-lt"/>
          <a:ea typeface="+mn-ea"/>
          <a:cs typeface="+mn-cs"/>
        </a:defRPr>
      </a:lvl5pPr>
      <a:lvl6pPr marL="3047848" algn="l" defTabSz="609570" rtl="0" eaLnBrk="1" latinLnBrk="0" hangingPunct="1">
        <a:defRPr sz="2400" kern="1200">
          <a:solidFill>
            <a:schemeClr val="tx1"/>
          </a:solidFill>
          <a:latin typeface="+mn-lt"/>
          <a:ea typeface="+mn-ea"/>
          <a:cs typeface="+mn-cs"/>
        </a:defRPr>
      </a:lvl6pPr>
      <a:lvl7pPr marL="3657418" algn="l" defTabSz="609570" rtl="0" eaLnBrk="1" latinLnBrk="0" hangingPunct="1">
        <a:defRPr sz="2400" kern="1200">
          <a:solidFill>
            <a:schemeClr val="tx1"/>
          </a:solidFill>
          <a:latin typeface="+mn-lt"/>
          <a:ea typeface="+mn-ea"/>
          <a:cs typeface="+mn-cs"/>
        </a:defRPr>
      </a:lvl7pPr>
      <a:lvl8pPr marL="4266987" algn="l" defTabSz="609570" rtl="0" eaLnBrk="1" latinLnBrk="0" hangingPunct="1">
        <a:defRPr sz="2400" kern="1200">
          <a:solidFill>
            <a:schemeClr val="tx1"/>
          </a:solidFill>
          <a:latin typeface="+mn-lt"/>
          <a:ea typeface="+mn-ea"/>
          <a:cs typeface="+mn-cs"/>
        </a:defRPr>
      </a:lvl8pPr>
      <a:lvl9pPr marL="4876557" algn="l" defTabSz="609570" rtl="0" eaLnBrk="1" latinLnBrk="0" hangingPunct="1">
        <a:defRPr sz="24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243841"/>
            <a:ext cx="10972800" cy="759119"/>
          </a:xfrm>
          <a:prstGeom prst="rect">
            <a:avLst/>
          </a:prstGeom>
        </p:spPr>
        <p:txBody>
          <a:bodyPr vert="horz" wrap="square" lIns="91440" tIns="91440" rIns="91440" bIns="91440" rtlCol="0" anchor="t" anchorCtr="0">
            <a:spAutoFit/>
          </a:bodyPr>
          <a:lstStyle/>
          <a:p>
            <a:endParaRPr lang="en-US"/>
          </a:p>
        </p:txBody>
      </p:sp>
      <p:sp>
        <p:nvSpPr>
          <p:cNvPr id="3" name="Text Placeholder 2"/>
          <p:cNvSpPr>
            <a:spLocks noGrp="1"/>
          </p:cNvSpPr>
          <p:nvPr>
            <p:ph type="body" idx="1"/>
          </p:nvPr>
        </p:nvSpPr>
        <p:spPr>
          <a:xfrm>
            <a:off x="609600" y="1584960"/>
            <a:ext cx="10972800" cy="402336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p:cNvSpPr>
            <a:spLocks noGrp="1"/>
          </p:cNvSpPr>
          <p:nvPr>
            <p:ph type="sldNum" sz="quarter" idx="4"/>
          </p:nvPr>
        </p:nvSpPr>
        <p:spPr>
          <a:xfrm>
            <a:off x="588525" y="6307056"/>
            <a:ext cx="500097" cy="365125"/>
          </a:xfrm>
          <a:prstGeom prst="rect">
            <a:avLst/>
          </a:prstGeom>
        </p:spPr>
        <p:txBody>
          <a:bodyPr vert="horz" lIns="91440" tIns="45720" rIns="91440" bIns="45720" rtlCol="0" anchor="ctr"/>
          <a:lstStyle>
            <a:lvl1pPr algn="l">
              <a:defRPr sz="1200" b="0" i="0">
                <a:solidFill>
                  <a:schemeClr val="bg1"/>
                </a:solidFill>
                <a:latin typeface="Arial" panose="020B0604020202020204" pitchFamily="34" charset="0"/>
              </a:defRPr>
            </a:lvl1pPr>
          </a:lstStyle>
          <a:p>
            <a:fld id="{9DB2B9AF-7C7A-ED4B-8B47-5EFC4C7403E8}" type="slidenum">
              <a:rPr lang="en-US" smtClean="0"/>
              <a:pPr/>
              <a:t>‹#›</a:t>
            </a:fld>
            <a:endParaRPr lang="en-US" dirty="0"/>
          </a:p>
        </p:txBody>
      </p:sp>
    </p:spTree>
    <p:extLst>
      <p:ext uri="{BB962C8B-B14F-4D97-AF65-F5344CB8AC3E}">
        <p14:creationId xmlns:p14="http://schemas.microsoft.com/office/powerpoint/2010/main" val="2001714109"/>
      </p:ext>
    </p:extLst>
  </p:cSld>
  <p:clrMap bg1="lt1" tx1="dk1" bg2="lt2" tx2="dk2" accent1="accent1" accent2="accent2" accent3="accent3" accent4="accent4" accent5="accent5" accent6="accent6" hlink="hlink" folHlink="folHlink"/>
  <p:sldLayoutIdLst>
    <p:sldLayoutId id="2147483711" r:id="rId1"/>
    <p:sldLayoutId id="2147483712" r:id="rId2"/>
    <p:sldLayoutId id="2147483954" r:id="rId3"/>
    <p:sldLayoutId id="2147483955" r:id="rId4"/>
    <p:sldLayoutId id="2147483956" r:id="rId5"/>
    <p:sldLayoutId id="2147483716" r:id="rId6"/>
    <p:sldLayoutId id="2147483717" r:id="rId7"/>
    <p:sldLayoutId id="2147483718" r:id="rId8"/>
    <p:sldLayoutId id="2147483719" r:id="rId9"/>
    <p:sldLayoutId id="2147483720" r:id="rId10"/>
    <p:sldLayoutId id="2147483721" r:id="rId11"/>
    <p:sldLayoutId id="2147483722" r:id="rId12"/>
    <p:sldLayoutId id="2147483723" r:id="rId13"/>
    <p:sldLayoutId id="2147483724" r:id="rId14"/>
    <p:sldLayoutId id="2147483725" r:id="rId15"/>
    <p:sldLayoutId id="2147483726" r:id="rId16"/>
    <p:sldLayoutId id="2147483727" r:id="rId17"/>
    <p:sldLayoutId id="2147483728" r:id="rId18"/>
    <p:sldLayoutId id="2147483729" r:id="rId19"/>
    <p:sldLayoutId id="2147483730" r:id="rId20"/>
    <p:sldLayoutId id="2147483731" r:id="rId21"/>
    <p:sldLayoutId id="2147483732" r:id="rId22"/>
    <p:sldLayoutId id="2147483733" r:id="rId23"/>
    <p:sldLayoutId id="2147483734" r:id="rId24"/>
    <p:sldLayoutId id="2147483735" r:id="rId25"/>
    <p:sldLayoutId id="2147483736" r:id="rId26"/>
    <p:sldLayoutId id="2147483737" r:id="rId27"/>
    <p:sldLayoutId id="2147483738" r:id="rId28"/>
    <p:sldLayoutId id="2147483739" r:id="rId29"/>
    <p:sldLayoutId id="2147483740" r:id="rId30"/>
    <p:sldLayoutId id="2147483741" r:id="rId31"/>
    <p:sldLayoutId id="2147483742" r:id="rId32"/>
    <p:sldLayoutId id="2147483743" r:id="rId33"/>
    <p:sldLayoutId id="2147483744" r:id="rId34"/>
  </p:sldLayoutIdLst>
  <p:hf hdr="0" ftr="0" dt="0"/>
  <p:txStyles>
    <p:titleStyle>
      <a:lvl1pPr algn="l" defTabSz="609585" rtl="0" eaLnBrk="1" latinLnBrk="0" hangingPunct="1">
        <a:spcBef>
          <a:spcPct val="0"/>
        </a:spcBef>
        <a:buNone/>
        <a:defRPr sz="3733" b="0" i="0" kern="1200">
          <a:solidFill>
            <a:schemeClr val="tx2"/>
          </a:solidFill>
          <a:latin typeface="Arial" panose="020B0604020202020204" pitchFamily="34" charset="0"/>
          <a:ea typeface="+mj-ea"/>
          <a:cs typeface="+mj-cs"/>
        </a:defRPr>
      </a:lvl1pPr>
    </p:titleStyle>
    <p:bodyStyle>
      <a:lvl1pPr marL="341367" indent="-341367" algn="l" defTabSz="609585" rtl="0" eaLnBrk="1" latinLnBrk="0" hangingPunct="1">
        <a:spcBef>
          <a:spcPts val="1333"/>
        </a:spcBef>
        <a:buFont typeface="Wingdings" pitchFamily="2" charset="2"/>
        <a:buChar char="§"/>
        <a:defRPr sz="2667" b="0" i="0" kern="1200">
          <a:solidFill>
            <a:schemeClr val="tx1"/>
          </a:solidFill>
          <a:latin typeface="Arial" panose="020B0604020202020204" pitchFamily="34" charset="0"/>
          <a:ea typeface="+mn-ea"/>
          <a:cs typeface="+mn-cs"/>
        </a:defRPr>
      </a:lvl1pPr>
      <a:lvl2pPr marL="990575" indent="-380990" algn="l" defTabSz="609585" rtl="0" eaLnBrk="1" latinLnBrk="0" hangingPunct="1">
        <a:spcBef>
          <a:spcPts val="1333"/>
        </a:spcBef>
        <a:buFont typeface="Wingdings" pitchFamily="2" charset="2"/>
        <a:buChar char="§"/>
        <a:defRPr sz="2400" b="0" i="0" kern="1200">
          <a:solidFill>
            <a:schemeClr val="tx1"/>
          </a:solidFill>
          <a:latin typeface="Arial" panose="020B0604020202020204" pitchFamily="34" charset="0"/>
          <a:ea typeface="+mn-ea"/>
          <a:cs typeface="+mn-cs"/>
        </a:defRPr>
      </a:lvl2pPr>
      <a:lvl3pPr marL="1523962" indent="-304792" algn="l" defTabSz="609585" rtl="0" eaLnBrk="1" latinLnBrk="0" hangingPunct="1">
        <a:spcBef>
          <a:spcPts val="1333"/>
        </a:spcBef>
        <a:buFont typeface="Wingdings" pitchFamily="2" charset="2"/>
        <a:buChar char="§"/>
        <a:defRPr sz="2133" b="0" i="0" kern="1200">
          <a:solidFill>
            <a:schemeClr val="tx1"/>
          </a:solidFill>
          <a:latin typeface="Arial" panose="020B0604020202020204" pitchFamily="34" charset="0"/>
          <a:ea typeface="+mn-ea"/>
          <a:cs typeface="+mn-cs"/>
        </a:defRPr>
      </a:lvl3pPr>
      <a:lvl4pPr marL="2133547" indent="-304792" algn="l" defTabSz="609585" rtl="0" eaLnBrk="1" latinLnBrk="0" hangingPunct="1">
        <a:spcBef>
          <a:spcPts val="1333"/>
        </a:spcBef>
        <a:buFont typeface="Wingdings" pitchFamily="2" charset="2"/>
        <a:buChar char="§"/>
        <a:defRPr sz="2133" b="0" i="0" kern="1200">
          <a:solidFill>
            <a:schemeClr val="tx1"/>
          </a:solidFill>
          <a:latin typeface="Arial" panose="020B0604020202020204" pitchFamily="34" charset="0"/>
          <a:ea typeface="+mn-ea"/>
          <a:cs typeface="+mn-cs"/>
        </a:defRPr>
      </a:lvl4pPr>
      <a:lvl5pPr marL="2743131" indent="-304792" algn="l" defTabSz="609585" rtl="0" eaLnBrk="1" latinLnBrk="0" hangingPunct="1">
        <a:spcBef>
          <a:spcPts val="1333"/>
        </a:spcBef>
        <a:buFont typeface="Wingdings" pitchFamily="2" charset="2"/>
        <a:buChar char="§"/>
        <a:defRPr sz="2133" b="0" i="0" kern="1200">
          <a:solidFill>
            <a:schemeClr val="tx1"/>
          </a:solidFill>
          <a:latin typeface="Arial" panose="020B0604020202020204" pitchFamily="34" charset="0"/>
          <a:ea typeface="+mn-ea"/>
          <a:cs typeface="+mn-cs"/>
        </a:defRPr>
      </a:lvl5pPr>
      <a:lvl6pPr marL="3352716" indent="-304792" algn="l" defTabSz="609585" rtl="0" eaLnBrk="1" latinLnBrk="0" hangingPunct="1">
        <a:spcBef>
          <a:spcPct val="20000"/>
        </a:spcBef>
        <a:buFont typeface="Arial"/>
        <a:buChar char="•"/>
        <a:defRPr sz="2667" kern="1200">
          <a:solidFill>
            <a:schemeClr val="tx1"/>
          </a:solidFill>
          <a:latin typeface="+mn-lt"/>
          <a:ea typeface="+mn-ea"/>
          <a:cs typeface="+mn-cs"/>
        </a:defRPr>
      </a:lvl6pPr>
      <a:lvl7pPr marL="3962301" indent="-304792" algn="l" defTabSz="609585" rtl="0" eaLnBrk="1" latinLnBrk="0" hangingPunct="1">
        <a:spcBef>
          <a:spcPct val="20000"/>
        </a:spcBef>
        <a:buFont typeface="Arial"/>
        <a:buChar char="•"/>
        <a:defRPr sz="2667" kern="1200">
          <a:solidFill>
            <a:schemeClr val="tx1"/>
          </a:solidFill>
          <a:latin typeface="+mn-lt"/>
          <a:ea typeface="+mn-ea"/>
          <a:cs typeface="+mn-cs"/>
        </a:defRPr>
      </a:lvl7pPr>
      <a:lvl8pPr marL="4571886" indent="-304792" algn="l" defTabSz="609585" rtl="0" eaLnBrk="1" latinLnBrk="0" hangingPunct="1">
        <a:spcBef>
          <a:spcPct val="20000"/>
        </a:spcBef>
        <a:buFont typeface="Arial"/>
        <a:buChar char="•"/>
        <a:defRPr sz="2667" kern="1200">
          <a:solidFill>
            <a:schemeClr val="tx1"/>
          </a:solidFill>
          <a:latin typeface="+mn-lt"/>
          <a:ea typeface="+mn-ea"/>
          <a:cs typeface="+mn-cs"/>
        </a:defRPr>
      </a:lvl8pPr>
      <a:lvl9pPr marL="5181470" indent="-304792" algn="l" defTabSz="609585" rtl="0" eaLnBrk="1" latinLnBrk="0" hangingPunct="1">
        <a:spcBef>
          <a:spcPct val="20000"/>
        </a:spcBef>
        <a:buFont typeface="Arial"/>
        <a:buChar char="•"/>
        <a:defRPr sz="2667" kern="1200">
          <a:solidFill>
            <a:schemeClr val="tx1"/>
          </a:solidFill>
          <a:latin typeface="+mn-lt"/>
          <a:ea typeface="+mn-ea"/>
          <a:cs typeface="+mn-cs"/>
        </a:defRPr>
      </a:lvl9pPr>
    </p:bodyStyle>
    <p:otherStyle>
      <a:defPPr>
        <a:defRPr lang="en-US"/>
      </a:defPPr>
      <a:lvl1pPr marL="0" algn="l" defTabSz="609585" rtl="0" eaLnBrk="1" latinLnBrk="0" hangingPunct="1">
        <a:defRPr sz="2400" kern="1200">
          <a:solidFill>
            <a:schemeClr val="tx1"/>
          </a:solidFill>
          <a:latin typeface="+mn-lt"/>
          <a:ea typeface="+mn-ea"/>
          <a:cs typeface="+mn-cs"/>
        </a:defRPr>
      </a:lvl1pPr>
      <a:lvl2pPr marL="609585" algn="l" defTabSz="609585" rtl="0" eaLnBrk="1" latinLnBrk="0" hangingPunct="1">
        <a:defRPr sz="2400" kern="1200">
          <a:solidFill>
            <a:schemeClr val="tx1"/>
          </a:solidFill>
          <a:latin typeface="+mn-lt"/>
          <a:ea typeface="+mn-ea"/>
          <a:cs typeface="+mn-cs"/>
        </a:defRPr>
      </a:lvl2pPr>
      <a:lvl3pPr marL="1219170" algn="l" defTabSz="609585" rtl="0" eaLnBrk="1" latinLnBrk="0" hangingPunct="1">
        <a:defRPr sz="2400" kern="1200">
          <a:solidFill>
            <a:schemeClr val="tx1"/>
          </a:solidFill>
          <a:latin typeface="+mn-lt"/>
          <a:ea typeface="+mn-ea"/>
          <a:cs typeface="+mn-cs"/>
        </a:defRPr>
      </a:lvl3pPr>
      <a:lvl4pPr marL="1828754" algn="l" defTabSz="609585" rtl="0" eaLnBrk="1" latinLnBrk="0" hangingPunct="1">
        <a:defRPr sz="2400" kern="1200">
          <a:solidFill>
            <a:schemeClr val="tx1"/>
          </a:solidFill>
          <a:latin typeface="+mn-lt"/>
          <a:ea typeface="+mn-ea"/>
          <a:cs typeface="+mn-cs"/>
        </a:defRPr>
      </a:lvl4pPr>
      <a:lvl5pPr marL="2438339" algn="l" defTabSz="609585" rtl="0" eaLnBrk="1" latinLnBrk="0" hangingPunct="1">
        <a:defRPr sz="2400" kern="1200">
          <a:solidFill>
            <a:schemeClr val="tx1"/>
          </a:solidFill>
          <a:latin typeface="+mn-lt"/>
          <a:ea typeface="+mn-ea"/>
          <a:cs typeface="+mn-cs"/>
        </a:defRPr>
      </a:lvl5pPr>
      <a:lvl6pPr marL="3047924" algn="l" defTabSz="609585" rtl="0" eaLnBrk="1" latinLnBrk="0" hangingPunct="1">
        <a:defRPr sz="2400" kern="1200">
          <a:solidFill>
            <a:schemeClr val="tx1"/>
          </a:solidFill>
          <a:latin typeface="+mn-lt"/>
          <a:ea typeface="+mn-ea"/>
          <a:cs typeface="+mn-cs"/>
        </a:defRPr>
      </a:lvl6pPr>
      <a:lvl7pPr marL="3657509" algn="l" defTabSz="609585" rtl="0" eaLnBrk="1" latinLnBrk="0" hangingPunct="1">
        <a:defRPr sz="2400" kern="1200">
          <a:solidFill>
            <a:schemeClr val="tx1"/>
          </a:solidFill>
          <a:latin typeface="+mn-lt"/>
          <a:ea typeface="+mn-ea"/>
          <a:cs typeface="+mn-cs"/>
        </a:defRPr>
      </a:lvl7pPr>
      <a:lvl8pPr marL="4267093" algn="l" defTabSz="609585" rtl="0" eaLnBrk="1" latinLnBrk="0" hangingPunct="1">
        <a:defRPr sz="2400" kern="1200">
          <a:solidFill>
            <a:schemeClr val="tx1"/>
          </a:solidFill>
          <a:latin typeface="+mn-lt"/>
          <a:ea typeface="+mn-ea"/>
          <a:cs typeface="+mn-cs"/>
        </a:defRPr>
      </a:lvl8pPr>
      <a:lvl9pPr marL="4876678" algn="l" defTabSz="609585" rtl="0" eaLnBrk="1" latinLnBrk="0" hangingPunct="1">
        <a:defRPr sz="24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Title Placeholder 1">
            <a:extLst>
              <a:ext uri="{FF2B5EF4-FFF2-40B4-BE49-F238E27FC236}">
                <a16:creationId xmlns:a16="http://schemas.microsoft.com/office/drawing/2014/main" id="{0F41DBA1-9BEE-DD4B-B2AE-36F25C184E5D}"/>
              </a:ext>
            </a:extLst>
          </p:cNvPr>
          <p:cNvSpPr>
            <a:spLocks noGrp="1"/>
          </p:cNvSpPr>
          <p:nvPr>
            <p:ph type="title"/>
          </p:nvPr>
        </p:nvSpPr>
        <p:spPr>
          <a:xfrm>
            <a:off x="860301" y="454589"/>
            <a:ext cx="10972800" cy="656591"/>
          </a:xfrm>
          <a:prstGeom prst="rect">
            <a:avLst/>
          </a:prstGeom>
        </p:spPr>
        <p:txBody>
          <a:bodyPr vert="horz" wrap="square" lIns="0" tIns="0" rIns="0" bIns="0" rtlCol="0" anchor="t" anchorCtr="0">
            <a:spAutoFit/>
          </a:bodyPr>
          <a:lstStyle/>
          <a:p>
            <a:endParaRPr lang="en-US"/>
          </a:p>
        </p:txBody>
      </p:sp>
      <p:sp>
        <p:nvSpPr>
          <p:cNvPr id="9" name="Text Placeholder 2">
            <a:extLst>
              <a:ext uri="{FF2B5EF4-FFF2-40B4-BE49-F238E27FC236}">
                <a16:creationId xmlns:a16="http://schemas.microsoft.com/office/drawing/2014/main" id="{CC97F46D-3E0E-CE48-A961-64C525AC6B97}"/>
              </a:ext>
            </a:extLst>
          </p:cNvPr>
          <p:cNvSpPr>
            <a:spLocks noGrp="1"/>
          </p:cNvSpPr>
          <p:nvPr>
            <p:ph type="body" idx="1"/>
          </p:nvPr>
        </p:nvSpPr>
        <p:spPr>
          <a:xfrm>
            <a:off x="860301" y="1584961"/>
            <a:ext cx="10972799" cy="1565129"/>
          </a:xfrm>
          <a:prstGeom prst="rect">
            <a:avLst/>
          </a:prstGeom>
        </p:spPr>
        <p:txBody>
          <a:bodyPr vert="horz" wrap="square" lIns="0" tIns="0" rIns="0" bIns="0" rtlCol="0">
            <a:spAutoFit/>
          </a:bodyPr>
          <a:lstStyle/>
          <a:p>
            <a:pPr lvl="0"/>
            <a:r>
              <a:rPr lang="en-US"/>
              <a:t>First level</a:t>
            </a:r>
          </a:p>
          <a:p>
            <a:pPr lvl="1"/>
            <a:r>
              <a:rPr lang="en-US"/>
              <a:t>Second level</a:t>
            </a:r>
          </a:p>
          <a:p>
            <a:pPr lvl="2"/>
            <a:r>
              <a:rPr lang="en-US"/>
              <a:t>Third level</a:t>
            </a:r>
          </a:p>
          <a:p>
            <a:pPr lvl="3"/>
            <a:r>
              <a:rPr lang="en-US"/>
              <a:t>Fourth level</a:t>
            </a:r>
          </a:p>
        </p:txBody>
      </p:sp>
      <p:sp>
        <p:nvSpPr>
          <p:cNvPr id="6" name="Slide Number Placeholder 5">
            <a:extLst>
              <a:ext uri="{FF2B5EF4-FFF2-40B4-BE49-F238E27FC236}">
                <a16:creationId xmlns:a16="http://schemas.microsoft.com/office/drawing/2014/main" id="{6225E7FA-7948-B942-BBF6-69565228CFFF}"/>
              </a:ext>
            </a:extLst>
          </p:cNvPr>
          <p:cNvSpPr txBox="1">
            <a:spLocks/>
          </p:cNvSpPr>
          <p:nvPr userDrawn="1"/>
        </p:nvSpPr>
        <p:spPr>
          <a:xfrm>
            <a:off x="11690436" y="6429616"/>
            <a:ext cx="500097" cy="365125"/>
          </a:xfrm>
          <a:prstGeom prst="rect">
            <a:avLst/>
          </a:prstGeom>
        </p:spPr>
        <p:txBody>
          <a:bodyPr vert="horz" lIns="121920" tIns="60960" rIns="121920" bIns="60960" rtlCol="0" anchor="ctr">
            <a:noAutofit/>
          </a:bodyPr>
          <a:lstStyle>
            <a:defPPr>
              <a:defRPr lang="en-US"/>
            </a:defPPr>
            <a:lvl1pPr marL="0" algn="l" defTabSz="457200" rtl="0" eaLnBrk="1" latinLnBrk="0" hangingPunct="1">
              <a:defRPr sz="900" b="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en-US" sz="1200" b="0" i="0" dirty="0">
              <a:solidFill>
                <a:schemeClr val="tx1">
                  <a:lumMod val="90000"/>
                  <a:lumOff val="10000"/>
                </a:schemeClr>
              </a:solidFill>
              <a:latin typeface="Neue Haas Grotesk Text Pro" panose="020B0504020202020204" pitchFamily="34" charset="0"/>
            </a:endParaRPr>
          </a:p>
        </p:txBody>
      </p:sp>
      <p:grpSp>
        <p:nvGrpSpPr>
          <p:cNvPr id="10" name="Group 9">
            <a:extLst>
              <a:ext uri="{FF2B5EF4-FFF2-40B4-BE49-F238E27FC236}">
                <a16:creationId xmlns:a16="http://schemas.microsoft.com/office/drawing/2014/main" id="{BA6DFB6F-46AD-A64D-BAEA-32EAAD3526D2}"/>
              </a:ext>
            </a:extLst>
          </p:cNvPr>
          <p:cNvGrpSpPr/>
          <p:nvPr userDrawn="1"/>
        </p:nvGrpSpPr>
        <p:grpSpPr>
          <a:xfrm rot="16200000">
            <a:off x="-764258" y="764260"/>
            <a:ext cx="2077163" cy="548641"/>
            <a:chOff x="16071" y="4"/>
            <a:chExt cx="2669546" cy="705108"/>
          </a:xfrm>
        </p:grpSpPr>
        <p:sp>
          <p:nvSpPr>
            <p:cNvPr id="11" name="Rectangle 10">
              <a:extLst>
                <a:ext uri="{FF2B5EF4-FFF2-40B4-BE49-F238E27FC236}">
                  <a16:creationId xmlns:a16="http://schemas.microsoft.com/office/drawing/2014/main" id="{0C565540-D5C3-CD4D-A6C9-2AAFF3CB8F84}"/>
                </a:ext>
              </a:extLst>
            </p:cNvPr>
            <p:cNvSpPr/>
            <p:nvPr/>
          </p:nvSpPr>
          <p:spPr>
            <a:xfrm>
              <a:off x="16071" y="4"/>
              <a:ext cx="2669546" cy="705108"/>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dirty="0">
                <a:solidFill>
                  <a:srgbClr val="00AAC6"/>
                </a:solidFill>
                <a:latin typeface="Neue Haas Grotesk Text Pro" panose="020B0504020202020204" pitchFamily="34" charset="0"/>
              </a:endParaRPr>
            </a:p>
          </p:txBody>
        </p:sp>
        <p:pic>
          <p:nvPicPr>
            <p:cNvPr id="12" name="Graphic 11">
              <a:extLst>
                <a:ext uri="{FF2B5EF4-FFF2-40B4-BE49-F238E27FC236}">
                  <a16:creationId xmlns:a16="http://schemas.microsoft.com/office/drawing/2014/main" id="{EDE4A698-ABDD-5348-8F3B-DABBA0E503D5}"/>
                </a:ext>
              </a:extLst>
            </p:cNvPr>
            <p:cNvPicPr>
              <a:picLocks noChangeAspect="1"/>
            </p:cNvPicPr>
            <p:nvPr/>
          </p:nvPicPr>
          <p:blipFill>
            <a:blip r:embed="rId7" cstate="email">
              <a:extLst>
                <a:ext uri="{28A0092B-C50C-407E-A947-70E740481C1C}">
                  <a14:useLocalDpi xmlns:a14="http://schemas.microsoft.com/office/drawing/2010/main"/>
                </a:ext>
                <a:ext uri="{96DAC541-7B7A-43D3-8B79-37D633B846F1}">
                  <asvg:svgBlip xmlns:asvg="http://schemas.microsoft.com/office/drawing/2016/SVG/main" r:embed="rId8"/>
                </a:ext>
              </a:extLst>
            </a:blip>
            <a:stretch>
              <a:fillRect/>
            </a:stretch>
          </p:blipFill>
          <p:spPr>
            <a:xfrm>
              <a:off x="601959" y="257198"/>
              <a:ext cx="1479804" cy="236770"/>
            </a:xfrm>
            <a:prstGeom prst="rect">
              <a:avLst/>
            </a:prstGeom>
          </p:spPr>
        </p:pic>
      </p:grpSp>
    </p:spTree>
    <p:extLst>
      <p:ext uri="{BB962C8B-B14F-4D97-AF65-F5344CB8AC3E}">
        <p14:creationId xmlns:p14="http://schemas.microsoft.com/office/powerpoint/2010/main" val="730439672"/>
      </p:ext>
    </p:extLst>
  </p:cSld>
  <p:clrMap bg1="lt1" tx1="dk1" bg2="lt2" tx2="dk2" accent1="accent1" accent2="accent2" accent3="accent3" accent4="accent4" accent5="accent5" accent6="accent6" hlink="hlink" folHlink="folHlink"/>
  <p:sldLayoutIdLst>
    <p:sldLayoutId id="2147483714" r:id="rId1"/>
    <p:sldLayoutId id="2147483715" r:id="rId2"/>
    <p:sldLayoutId id="2147483948" r:id="rId3"/>
    <p:sldLayoutId id="2147483949" r:id="rId4"/>
    <p:sldLayoutId id="2147483951" r:id="rId5"/>
  </p:sldLayoutIdLst>
  <p:hf sldNum="0" hdr="0" ftr="0" dt="0"/>
  <p:txStyles>
    <p:titleStyle>
      <a:lvl1pPr algn="l" defTabSz="609570" rtl="0" eaLnBrk="1" latinLnBrk="0" hangingPunct="1">
        <a:spcBef>
          <a:spcPct val="0"/>
        </a:spcBef>
        <a:buNone/>
        <a:defRPr sz="4267" b="1" i="0" kern="1200">
          <a:solidFill>
            <a:schemeClr val="tx2"/>
          </a:solidFill>
          <a:latin typeface="Neue Haas Grotesk Text Pro" panose="020B0504020202020204" pitchFamily="34" charset="0"/>
          <a:ea typeface="+mj-ea"/>
          <a:cs typeface="+mj-cs"/>
        </a:defRPr>
      </a:lvl1pPr>
    </p:titleStyle>
    <p:bodyStyle>
      <a:lvl1pPr marL="237061" indent="-237061" algn="l" defTabSz="609570" rtl="0" eaLnBrk="1" latinLnBrk="0" hangingPunct="1">
        <a:lnSpc>
          <a:spcPct val="130000"/>
        </a:lnSpc>
        <a:spcBef>
          <a:spcPts val="0"/>
        </a:spcBef>
        <a:spcAft>
          <a:spcPts val="800"/>
        </a:spcAft>
        <a:buFont typeface="Wingdings" pitchFamily="2" charset="2"/>
        <a:buChar char="§"/>
        <a:tabLst/>
        <a:defRPr sz="2000" b="0" i="0" kern="1200">
          <a:solidFill>
            <a:schemeClr val="tx1"/>
          </a:solidFill>
          <a:latin typeface="Neue Haas Grotesk Text Pro" panose="020B0504020202020204" pitchFamily="34" charset="0"/>
          <a:ea typeface="+mn-ea"/>
          <a:cs typeface="+mn-cs"/>
        </a:defRPr>
      </a:lvl1pPr>
      <a:lvl2pPr marL="463539" indent="-226478" algn="l" defTabSz="609570" rtl="0" eaLnBrk="1" latinLnBrk="0" hangingPunct="1">
        <a:lnSpc>
          <a:spcPct val="130000"/>
        </a:lnSpc>
        <a:spcBef>
          <a:spcPts val="0"/>
        </a:spcBef>
        <a:spcAft>
          <a:spcPts val="800"/>
        </a:spcAft>
        <a:buFont typeface="Wingdings" pitchFamily="2" charset="2"/>
        <a:buChar char="§"/>
        <a:tabLst/>
        <a:defRPr sz="1733" b="0" i="0" kern="1200">
          <a:solidFill>
            <a:schemeClr val="tx1"/>
          </a:solidFill>
          <a:latin typeface="Neue Haas Grotesk Text Pro" panose="020B0504020202020204" pitchFamily="34" charset="0"/>
          <a:ea typeface="+mn-ea"/>
          <a:cs typeface="+mn-cs"/>
        </a:defRPr>
      </a:lvl2pPr>
      <a:lvl3pPr marL="690016" indent="-226478" algn="l" defTabSz="609570" rtl="0" eaLnBrk="1" latinLnBrk="0" hangingPunct="1">
        <a:lnSpc>
          <a:spcPct val="130000"/>
        </a:lnSpc>
        <a:spcBef>
          <a:spcPts val="0"/>
        </a:spcBef>
        <a:spcAft>
          <a:spcPts val="800"/>
        </a:spcAft>
        <a:buFont typeface="Wingdings" pitchFamily="2" charset="2"/>
        <a:buChar char="§"/>
        <a:tabLst/>
        <a:defRPr sz="1467" b="0" i="0" kern="1200">
          <a:solidFill>
            <a:schemeClr val="tx1"/>
          </a:solidFill>
          <a:latin typeface="Neue Haas Grotesk Text Pro" panose="020B0504020202020204" pitchFamily="34" charset="0"/>
          <a:ea typeface="+mn-ea"/>
          <a:cs typeface="+mn-cs"/>
        </a:defRPr>
      </a:lvl3pPr>
      <a:lvl4pPr marL="916494" indent="-226478" algn="l" defTabSz="609570" rtl="0" eaLnBrk="1" latinLnBrk="0" hangingPunct="1">
        <a:lnSpc>
          <a:spcPct val="130000"/>
        </a:lnSpc>
        <a:spcBef>
          <a:spcPts val="0"/>
        </a:spcBef>
        <a:spcAft>
          <a:spcPts val="800"/>
        </a:spcAft>
        <a:buFont typeface="Wingdings" pitchFamily="2" charset="2"/>
        <a:buChar char="§"/>
        <a:tabLst/>
        <a:defRPr sz="1200" b="0" i="0" kern="1200">
          <a:solidFill>
            <a:schemeClr val="tx1"/>
          </a:solidFill>
          <a:latin typeface="Neue Haas Grotesk Text Pro" panose="020B0504020202020204" pitchFamily="34" charset="0"/>
          <a:ea typeface="+mn-ea"/>
          <a:cs typeface="+mn-cs"/>
        </a:defRPr>
      </a:lvl4pPr>
      <a:lvl5pPr marL="916494" indent="-224361" algn="l" defTabSz="609570" rtl="0" eaLnBrk="1" latinLnBrk="0" hangingPunct="1">
        <a:lnSpc>
          <a:spcPct val="120000"/>
        </a:lnSpc>
        <a:spcBef>
          <a:spcPts val="0"/>
        </a:spcBef>
        <a:spcAft>
          <a:spcPts val="800"/>
        </a:spcAft>
        <a:buFont typeface="Wingdings" pitchFamily="2" charset="2"/>
        <a:buChar char="§"/>
        <a:tabLst/>
        <a:defRPr sz="1200" b="0" i="0" kern="1200">
          <a:solidFill>
            <a:schemeClr val="tx1"/>
          </a:solidFill>
          <a:latin typeface="Neue Haas Grotesk Text Pro" panose="020B0504020202020204" pitchFamily="34" charset="77"/>
          <a:ea typeface="+mn-ea"/>
          <a:cs typeface="+mn-cs"/>
        </a:defRPr>
      </a:lvl5pPr>
      <a:lvl6pPr marL="3352632" indent="-304784" algn="l" defTabSz="609570" rtl="0" eaLnBrk="1" latinLnBrk="0" hangingPunct="1">
        <a:spcBef>
          <a:spcPct val="20000"/>
        </a:spcBef>
        <a:buFont typeface="Arial"/>
        <a:buChar char="•"/>
        <a:defRPr sz="2667" kern="1200">
          <a:solidFill>
            <a:schemeClr val="tx1"/>
          </a:solidFill>
          <a:latin typeface="+mn-lt"/>
          <a:ea typeface="+mn-ea"/>
          <a:cs typeface="+mn-cs"/>
        </a:defRPr>
      </a:lvl6pPr>
      <a:lvl7pPr marL="3962202" indent="-304784" algn="l" defTabSz="609570" rtl="0" eaLnBrk="1" latinLnBrk="0" hangingPunct="1">
        <a:spcBef>
          <a:spcPct val="20000"/>
        </a:spcBef>
        <a:buFont typeface="Arial"/>
        <a:buChar char="•"/>
        <a:defRPr sz="2667" kern="1200">
          <a:solidFill>
            <a:schemeClr val="tx1"/>
          </a:solidFill>
          <a:latin typeface="+mn-lt"/>
          <a:ea typeface="+mn-ea"/>
          <a:cs typeface="+mn-cs"/>
        </a:defRPr>
      </a:lvl7pPr>
      <a:lvl8pPr marL="4571772" indent="-304784" algn="l" defTabSz="609570" rtl="0" eaLnBrk="1" latinLnBrk="0" hangingPunct="1">
        <a:spcBef>
          <a:spcPct val="20000"/>
        </a:spcBef>
        <a:buFont typeface="Arial"/>
        <a:buChar char="•"/>
        <a:defRPr sz="2667" kern="1200">
          <a:solidFill>
            <a:schemeClr val="tx1"/>
          </a:solidFill>
          <a:latin typeface="+mn-lt"/>
          <a:ea typeface="+mn-ea"/>
          <a:cs typeface="+mn-cs"/>
        </a:defRPr>
      </a:lvl8pPr>
      <a:lvl9pPr marL="5181341" indent="-304784" algn="l" defTabSz="609570" rtl="0" eaLnBrk="1" latinLnBrk="0" hangingPunct="1">
        <a:spcBef>
          <a:spcPct val="20000"/>
        </a:spcBef>
        <a:buFont typeface="Arial"/>
        <a:buChar char="•"/>
        <a:defRPr sz="2667" kern="1200">
          <a:solidFill>
            <a:schemeClr val="tx1"/>
          </a:solidFill>
          <a:latin typeface="+mn-lt"/>
          <a:ea typeface="+mn-ea"/>
          <a:cs typeface="+mn-cs"/>
        </a:defRPr>
      </a:lvl9pPr>
    </p:bodyStyle>
    <p:otherStyle>
      <a:defPPr>
        <a:defRPr lang="en-US"/>
      </a:defPPr>
      <a:lvl1pPr marL="0" algn="l" defTabSz="609570" rtl="0" eaLnBrk="1" latinLnBrk="0" hangingPunct="1">
        <a:defRPr sz="2400" kern="1200">
          <a:solidFill>
            <a:schemeClr val="tx1"/>
          </a:solidFill>
          <a:latin typeface="+mn-lt"/>
          <a:ea typeface="+mn-ea"/>
          <a:cs typeface="+mn-cs"/>
        </a:defRPr>
      </a:lvl1pPr>
      <a:lvl2pPr marL="609570" algn="l" defTabSz="609570" rtl="0" eaLnBrk="1" latinLnBrk="0" hangingPunct="1">
        <a:defRPr sz="2400" kern="1200">
          <a:solidFill>
            <a:schemeClr val="tx1"/>
          </a:solidFill>
          <a:latin typeface="+mn-lt"/>
          <a:ea typeface="+mn-ea"/>
          <a:cs typeface="+mn-cs"/>
        </a:defRPr>
      </a:lvl2pPr>
      <a:lvl3pPr marL="1219140" algn="l" defTabSz="609570" rtl="0" eaLnBrk="1" latinLnBrk="0" hangingPunct="1">
        <a:defRPr sz="2400" kern="1200">
          <a:solidFill>
            <a:schemeClr val="tx1"/>
          </a:solidFill>
          <a:latin typeface="+mn-lt"/>
          <a:ea typeface="+mn-ea"/>
          <a:cs typeface="+mn-cs"/>
        </a:defRPr>
      </a:lvl3pPr>
      <a:lvl4pPr marL="1828709" algn="l" defTabSz="609570" rtl="0" eaLnBrk="1" latinLnBrk="0" hangingPunct="1">
        <a:defRPr sz="2400" kern="1200">
          <a:solidFill>
            <a:schemeClr val="tx1"/>
          </a:solidFill>
          <a:latin typeface="+mn-lt"/>
          <a:ea typeface="+mn-ea"/>
          <a:cs typeface="+mn-cs"/>
        </a:defRPr>
      </a:lvl4pPr>
      <a:lvl5pPr marL="2438278" algn="l" defTabSz="609570" rtl="0" eaLnBrk="1" latinLnBrk="0" hangingPunct="1">
        <a:defRPr sz="2400" kern="1200">
          <a:solidFill>
            <a:schemeClr val="tx1"/>
          </a:solidFill>
          <a:latin typeface="+mn-lt"/>
          <a:ea typeface="+mn-ea"/>
          <a:cs typeface="+mn-cs"/>
        </a:defRPr>
      </a:lvl5pPr>
      <a:lvl6pPr marL="3047848" algn="l" defTabSz="609570" rtl="0" eaLnBrk="1" latinLnBrk="0" hangingPunct="1">
        <a:defRPr sz="2400" kern="1200">
          <a:solidFill>
            <a:schemeClr val="tx1"/>
          </a:solidFill>
          <a:latin typeface="+mn-lt"/>
          <a:ea typeface="+mn-ea"/>
          <a:cs typeface="+mn-cs"/>
        </a:defRPr>
      </a:lvl6pPr>
      <a:lvl7pPr marL="3657418" algn="l" defTabSz="609570" rtl="0" eaLnBrk="1" latinLnBrk="0" hangingPunct="1">
        <a:defRPr sz="2400" kern="1200">
          <a:solidFill>
            <a:schemeClr val="tx1"/>
          </a:solidFill>
          <a:latin typeface="+mn-lt"/>
          <a:ea typeface="+mn-ea"/>
          <a:cs typeface="+mn-cs"/>
        </a:defRPr>
      </a:lvl7pPr>
      <a:lvl8pPr marL="4266987" algn="l" defTabSz="609570" rtl="0" eaLnBrk="1" latinLnBrk="0" hangingPunct="1">
        <a:defRPr sz="2400" kern="1200">
          <a:solidFill>
            <a:schemeClr val="tx1"/>
          </a:solidFill>
          <a:latin typeface="+mn-lt"/>
          <a:ea typeface="+mn-ea"/>
          <a:cs typeface="+mn-cs"/>
        </a:defRPr>
      </a:lvl8pPr>
      <a:lvl9pPr marL="4876557" algn="l" defTabSz="609570" rtl="0" eaLnBrk="1" latinLnBrk="0" hangingPunct="1">
        <a:defRPr sz="24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Title Placeholder 1">
            <a:extLst>
              <a:ext uri="{FF2B5EF4-FFF2-40B4-BE49-F238E27FC236}">
                <a16:creationId xmlns:a16="http://schemas.microsoft.com/office/drawing/2014/main" id="{0F41DBA1-9BEE-DD4B-B2AE-36F25C184E5D}"/>
              </a:ext>
            </a:extLst>
          </p:cNvPr>
          <p:cNvSpPr>
            <a:spLocks noGrp="1"/>
          </p:cNvSpPr>
          <p:nvPr>
            <p:ph type="title"/>
          </p:nvPr>
        </p:nvSpPr>
        <p:spPr>
          <a:xfrm>
            <a:off x="860302" y="454589"/>
            <a:ext cx="10695005" cy="656591"/>
          </a:xfrm>
          <a:prstGeom prst="rect">
            <a:avLst/>
          </a:prstGeom>
        </p:spPr>
        <p:txBody>
          <a:bodyPr vert="horz" wrap="square" lIns="0" tIns="0" rIns="0" bIns="0" rtlCol="0" anchor="t" anchorCtr="0">
            <a:spAutoFit/>
          </a:bodyPr>
          <a:lstStyle/>
          <a:p>
            <a:endParaRPr lang="en-US"/>
          </a:p>
        </p:txBody>
      </p:sp>
      <p:sp>
        <p:nvSpPr>
          <p:cNvPr id="9" name="Text Placeholder 2">
            <a:extLst>
              <a:ext uri="{FF2B5EF4-FFF2-40B4-BE49-F238E27FC236}">
                <a16:creationId xmlns:a16="http://schemas.microsoft.com/office/drawing/2014/main" id="{CC97F46D-3E0E-CE48-A961-64C525AC6B97}"/>
              </a:ext>
            </a:extLst>
          </p:cNvPr>
          <p:cNvSpPr>
            <a:spLocks noGrp="1"/>
          </p:cNvSpPr>
          <p:nvPr>
            <p:ph type="body" idx="1"/>
          </p:nvPr>
        </p:nvSpPr>
        <p:spPr>
          <a:xfrm>
            <a:off x="860302" y="1584961"/>
            <a:ext cx="10695005" cy="1565129"/>
          </a:xfrm>
          <a:prstGeom prst="rect">
            <a:avLst/>
          </a:prstGeom>
        </p:spPr>
        <p:txBody>
          <a:bodyPr vert="horz" lIns="0" tIns="0" rIns="0" bIns="0" rtlCol="0">
            <a:spAutoFit/>
          </a:bodyPr>
          <a:lstStyle/>
          <a:p>
            <a:pPr lvl="0"/>
            <a:r>
              <a:rPr lang="en-US"/>
              <a:t>First level</a:t>
            </a:r>
          </a:p>
          <a:p>
            <a:pPr lvl="1"/>
            <a:r>
              <a:rPr lang="en-US"/>
              <a:t>Second level</a:t>
            </a:r>
          </a:p>
          <a:p>
            <a:pPr lvl="2"/>
            <a:r>
              <a:rPr lang="en-US"/>
              <a:t>Third level</a:t>
            </a:r>
          </a:p>
          <a:p>
            <a:pPr lvl="3"/>
            <a:r>
              <a:rPr lang="en-US"/>
              <a:t>Fourth level</a:t>
            </a:r>
          </a:p>
        </p:txBody>
      </p:sp>
      <p:grpSp>
        <p:nvGrpSpPr>
          <p:cNvPr id="10" name="Group 9">
            <a:extLst>
              <a:ext uri="{FF2B5EF4-FFF2-40B4-BE49-F238E27FC236}">
                <a16:creationId xmlns:a16="http://schemas.microsoft.com/office/drawing/2014/main" id="{50642416-14BC-4147-834D-B4E29753EA27}"/>
              </a:ext>
            </a:extLst>
          </p:cNvPr>
          <p:cNvGrpSpPr/>
          <p:nvPr userDrawn="1"/>
        </p:nvGrpSpPr>
        <p:grpSpPr>
          <a:xfrm rot="16200000">
            <a:off x="-764258" y="764260"/>
            <a:ext cx="2077163" cy="548641"/>
            <a:chOff x="16071" y="4"/>
            <a:chExt cx="2669546" cy="705108"/>
          </a:xfrm>
        </p:grpSpPr>
        <p:sp>
          <p:nvSpPr>
            <p:cNvPr id="11" name="Rectangle 10">
              <a:extLst>
                <a:ext uri="{FF2B5EF4-FFF2-40B4-BE49-F238E27FC236}">
                  <a16:creationId xmlns:a16="http://schemas.microsoft.com/office/drawing/2014/main" id="{82F945A4-39CD-4241-B20D-07F26E7CE986}"/>
                </a:ext>
              </a:extLst>
            </p:cNvPr>
            <p:cNvSpPr/>
            <p:nvPr/>
          </p:nvSpPr>
          <p:spPr>
            <a:xfrm>
              <a:off x="16071" y="4"/>
              <a:ext cx="2669546" cy="705108"/>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dirty="0">
                <a:solidFill>
                  <a:srgbClr val="00AAC6"/>
                </a:solidFill>
                <a:latin typeface="Neue Haas Grotesk Text Pro" panose="020B0504020202020204" pitchFamily="34" charset="0"/>
              </a:endParaRPr>
            </a:p>
          </p:txBody>
        </p:sp>
        <p:pic>
          <p:nvPicPr>
            <p:cNvPr id="12" name="Graphic 11">
              <a:extLst>
                <a:ext uri="{FF2B5EF4-FFF2-40B4-BE49-F238E27FC236}">
                  <a16:creationId xmlns:a16="http://schemas.microsoft.com/office/drawing/2014/main" id="{A2C6F99D-7FDF-5943-8244-480F4FEBA3B7}"/>
                </a:ext>
              </a:extLst>
            </p:cNvPr>
            <p:cNvPicPr>
              <a:picLocks noChangeAspect="1"/>
            </p:cNvPicPr>
            <p:nvPr/>
          </p:nvPicPr>
          <p:blipFill>
            <a:blip r:embed="rId25" cstate="email">
              <a:extLst>
                <a:ext uri="{28A0092B-C50C-407E-A947-70E740481C1C}">
                  <a14:useLocalDpi xmlns:a14="http://schemas.microsoft.com/office/drawing/2010/main"/>
                </a:ext>
                <a:ext uri="{96DAC541-7B7A-43D3-8B79-37D633B846F1}">
                  <asvg:svgBlip xmlns:asvg="http://schemas.microsoft.com/office/drawing/2016/SVG/main" r:embed="rId26"/>
                </a:ext>
              </a:extLst>
            </a:blip>
            <a:stretch>
              <a:fillRect/>
            </a:stretch>
          </p:blipFill>
          <p:spPr>
            <a:xfrm>
              <a:off x="601959" y="257198"/>
              <a:ext cx="1479804" cy="236770"/>
            </a:xfrm>
            <a:prstGeom prst="rect">
              <a:avLst/>
            </a:prstGeom>
          </p:spPr>
        </p:pic>
      </p:grpSp>
    </p:spTree>
    <p:extLst>
      <p:ext uri="{BB962C8B-B14F-4D97-AF65-F5344CB8AC3E}">
        <p14:creationId xmlns:p14="http://schemas.microsoft.com/office/powerpoint/2010/main" val="213740795"/>
      </p:ext>
    </p:extLst>
  </p:cSld>
  <p:clrMap bg1="lt1" tx1="dk1" bg2="lt2" tx2="dk2" accent1="accent1" accent2="accent2" accent3="accent3" accent4="accent4" accent5="accent5" accent6="accent6" hlink="hlink" folHlink="folHlink"/>
  <p:sldLayoutIdLst>
    <p:sldLayoutId id="2147483681" r:id="rId1"/>
    <p:sldLayoutId id="2147483682" r:id="rId2"/>
    <p:sldLayoutId id="2147483683" r:id="rId3"/>
    <p:sldLayoutId id="2147483684" r:id="rId4"/>
    <p:sldLayoutId id="2147483685" r:id="rId5"/>
    <p:sldLayoutId id="2147483686" r:id="rId6"/>
    <p:sldLayoutId id="2147483687" r:id="rId7"/>
    <p:sldLayoutId id="2147483688" r:id="rId8"/>
    <p:sldLayoutId id="2147483689" r:id="rId9"/>
    <p:sldLayoutId id="2147483690" r:id="rId10"/>
    <p:sldLayoutId id="2147483691" r:id="rId11"/>
    <p:sldLayoutId id="2147483692" r:id="rId12"/>
    <p:sldLayoutId id="2147483820" r:id="rId13"/>
    <p:sldLayoutId id="2147483821" r:id="rId14"/>
    <p:sldLayoutId id="2147483822" r:id="rId15"/>
    <p:sldLayoutId id="2147483823" r:id="rId16"/>
    <p:sldLayoutId id="2147483824" r:id="rId17"/>
    <p:sldLayoutId id="2147483825" r:id="rId18"/>
    <p:sldLayoutId id="2147483826" r:id="rId19"/>
    <p:sldLayoutId id="2147483863" r:id="rId20"/>
    <p:sldLayoutId id="2147483864" r:id="rId21"/>
    <p:sldLayoutId id="2147483886" r:id="rId22"/>
    <p:sldLayoutId id="2147483930" r:id="rId23"/>
  </p:sldLayoutIdLst>
  <p:hf sldNum="0" hdr="0" ftr="0" dt="0"/>
  <p:txStyles>
    <p:titleStyle>
      <a:lvl1pPr algn="l" defTabSz="609570" rtl="0" eaLnBrk="1" latinLnBrk="0" hangingPunct="1">
        <a:spcBef>
          <a:spcPct val="0"/>
        </a:spcBef>
        <a:buNone/>
        <a:defRPr sz="4267" b="1" i="0" kern="1200">
          <a:solidFill>
            <a:schemeClr val="tx2"/>
          </a:solidFill>
          <a:latin typeface="Neue Haas Grotesk Text Pro" panose="020B0504020202020204" pitchFamily="34" charset="0"/>
          <a:ea typeface="+mj-ea"/>
          <a:cs typeface="+mj-cs"/>
        </a:defRPr>
      </a:lvl1pPr>
    </p:titleStyle>
    <p:bodyStyle>
      <a:lvl1pPr marL="237061" indent="-237061" algn="l" defTabSz="609570" rtl="0" eaLnBrk="1" latinLnBrk="0" hangingPunct="1">
        <a:lnSpc>
          <a:spcPct val="130000"/>
        </a:lnSpc>
        <a:spcBef>
          <a:spcPts val="0"/>
        </a:spcBef>
        <a:spcAft>
          <a:spcPts val="800"/>
        </a:spcAft>
        <a:buFont typeface="Wingdings" pitchFamily="2" charset="2"/>
        <a:buChar char="§"/>
        <a:tabLst/>
        <a:defRPr sz="2000" b="0" i="0" kern="1200">
          <a:solidFill>
            <a:schemeClr val="tx1"/>
          </a:solidFill>
          <a:latin typeface="Neue Haas Grotesk Text Pro" panose="020B0504020202020204" pitchFamily="34" charset="0"/>
          <a:ea typeface="+mn-ea"/>
          <a:cs typeface="+mn-cs"/>
        </a:defRPr>
      </a:lvl1pPr>
      <a:lvl2pPr marL="463539" indent="-226478" algn="l" defTabSz="609570" rtl="0" eaLnBrk="1" latinLnBrk="0" hangingPunct="1">
        <a:lnSpc>
          <a:spcPct val="130000"/>
        </a:lnSpc>
        <a:spcBef>
          <a:spcPts val="0"/>
        </a:spcBef>
        <a:spcAft>
          <a:spcPts val="800"/>
        </a:spcAft>
        <a:buFont typeface="Wingdings" pitchFamily="2" charset="2"/>
        <a:buChar char="§"/>
        <a:tabLst/>
        <a:defRPr sz="1733" b="0" i="0" kern="1200">
          <a:solidFill>
            <a:schemeClr val="tx1"/>
          </a:solidFill>
          <a:latin typeface="Neue Haas Grotesk Text Pro" panose="020B0504020202020204" pitchFamily="34" charset="0"/>
          <a:ea typeface="+mn-ea"/>
          <a:cs typeface="+mn-cs"/>
        </a:defRPr>
      </a:lvl2pPr>
      <a:lvl3pPr marL="690016" indent="-226478" algn="l" defTabSz="609570" rtl="0" eaLnBrk="1" latinLnBrk="0" hangingPunct="1">
        <a:lnSpc>
          <a:spcPct val="130000"/>
        </a:lnSpc>
        <a:spcBef>
          <a:spcPts val="0"/>
        </a:spcBef>
        <a:spcAft>
          <a:spcPts val="800"/>
        </a:spcAft>
        <a:buFont typeface="Wingdings" pitchFamily="2" charset="2"/>
        <a:buChar char="§"/>
        <a:tabLst/>
        <a:defRPr sz="1467" b="0" i="0" kern="1200">
          <a:solidFill>
            <a:schemeClr val="tx1"/>
          </a:solidFill>
          <a:latin typeface="Neue Haas Grotesk Text Pro" panose="020B0504020202020204" pitchFamily="34" charset="0"/>
          <a:ea typeface="+mn-ea"/>
          <a:cs typeface="+mn-cs"/>
        </a:defRPr>
      </a:lvl3pPr>
      <a:lvl4pPr marL="916494" indent="-226478" algn="l" defTabSz="609570" rtl="0" eaLnBrk="1" latinLnBrk="0" hangingPunct="1">
        <a:lnSpc>
          <a:spcPct val="130000"/>
        </a:lnSpc>
        <a:spcBef>
          <a:spcPts val="0"/>
        </a:spcBef>
        <a:spcAft>
          <a:spcPts val="800"/>
        </a:spcAft>
        <a:buFont typeface="Wingdings" pitchFamily="2" charset="2"/>
        <a:buChar char="§"/>
        <a:tabLst/>
        <a:defRPr sz="1200" b="0" i="0" kern="1200">
          <a:solidFill>
            <a:schemeClr val="tx1"/>
          </a:solidFill>
          <a:latin typeface="Neue Haas Grotesk Text Pro" panose="020B0504020202020204" pitchFamily="34" charset="0"/>
          <a:ea typeface="+mn-ea"/>
          <a:cs typeface="+mn-cs"/>
        </a:defRPr>
      </a:lvl4pPr>
      <a:lvl5pPr marL="916494" indent="-224361" algn="l" defTabSz="609570" rtl="0" eaLnBrk="1" latinLnBrk="0" hangingPunct="1">
        <a:lnSpc>
          <a:spcPct val="120000"/>
        </a:lnSpc>
        <a:spcBef>
          <a:spcPts val="0"/>
        </a:spcBef>
        <a:spcAft>
          <a:spcPts val="800"/>
        </a:spcAft>
        <a:buFont typeface="Wingdings" pitchFamily="2" charset="2"/>
        <a:buChar char="§"/>
        <a:tabLst/>
        <a:defRPr sz="1200" b="0" i="0" kern="1200">
          <a:solidFill>
            <a:schemeClr val="tx1"/>
          </a:solidFill>
          <a:latin typeface="Neue Haas Grotesk Text Pro" panose="020B0504020202020204" pitchFamily="34" charset="77"/>
          <a:ea typeface="+mn-ea"/>
          <a:cs typeface="+mn-cs"/>
        </a:defRPr>
      </a:lvl5pPr>
      <a:lvl6pPr marL="3352632" indent="-304784" algn="l" defTabSz="609570" rtl="0" eaLnBrk="1" latinLnBrk="0" hangingPunct="1">
        <a:spcBef>
          <a:spcPct val="20000"/>
        </a:spcBef>
        <a:buFont typeface="Arial"/>
        <a:buChar char="•"/>
        <a:defRPr sz="2667" kern="1200">
          <a:solidFill>
            <a:schemeClr val="tx1"/>
          </a:solidFill>
          <a:latin typeface="+mn-lt"/>
          <a:ea typeface="+mn-ea"/>
          <a:cs typeface="+mn-cs"/>
        </a:defRPr>
      </a:lvl6pPr>
      <a:lvl7pPr marL="3962202" indent="-304784" algn="l" defTabSz="609570" rtl="0" eaLnBrk="1" latinLnBrk="0" hangingPunct="1">
        <a:spcBef>
          <a:spcPct val="20000"/>
        </a:spcBef>
        <a:buFont typeface="Arial"/>
        <a:buChar char="•"/>
        <a:defRPr sz="2667" kern="1200">
          <a:solidFill>
            <a:schemeClr val="tx1"/>
          </a:solidFill>
          <a:latin typeface="+mn-lt"/>
          <a:ea typeface="+mn-ea"/>
          <a:cs typeface="+mn-cs"/>
        </a:defRPr>
      </a:lvl7pPr>
      <a:lvl8pPr marL="4571772" indent="-304784" algn="l" defTabSz="609570" rtl="0" eaLnBrk="1" latinLnBrk="0" hangingPunct="1">
        <a:spcBef>
          <a:spcPct val="20000"/>
        </a:spcBef>
        <a:buFont typeface="Arial"/>
        <a:buChar char="•"/>
        <a:defRPr sz="2667" kern="1200">
          <a:solidFill>
            <a:schemeClr val="tx1"/>
          </a:solidFill>
          <a:latin typeface="+mn-lt"/>
          <a:ea typeface="+mn-ea"/>
          <a:cs typeface="+mn-cs"/>
        </a:defRPr>
      </a:lvl8pPr>
      <a:lvl9pPr marL="5181341" indent="-304784" algn="l" defTabSz="609570" rtl="0" eaLnBrk="1" latinLnBrk="0" hangingPunct="1">
        <a:spcBef>
          <a:spcPct val="20000"/>
        </a:spcBef>
        <a:buFont typeface="Arial"/>
        <a:buChar char="•"/>
        <a:defRPr sz="2667" kern="1200">
          <a:solidFill>
            <a:schemeClr val="tx1"/>
          </a:solidFill>
          <a:latin typeface="+mn-lt"/>
          <a:ea typeface="+mn-ea"/>
          <a:cs typeface="+mn-cs"/>
        </a:defRPr>
      </a:lvl9pPr>
    </p:bodyStyle>
    <p:otherStyle>
      <a:defPPr>
        <a:defRPr lang="en-US"/>
      </a:defPPr>
      <a:lvl1pPr marL="0" algn="l" defTabSz="609570" rtl="0" eaLnBrk="1" latinLnBrk="0" hangingPunct="1">
        <a:defRPr sz="2400" kern="1200">
          <a:solidFill>
            <a:schemeClr val="tx1"/>
          </a:solidFill>
          <a:latin typeface="+mn-lt"/>
          <a:ea typeface="+mn-ea"/>
          <a:cs typeface="+mn-cs"/>
        </a:defRPr>
      </a:lvl1pPr>
      <a:lvl2pPr marL="609570" algn="l" defTabSz="609570" rtl="0" eaLnBrk="1" latinLnBrk="0" hangingPunct="1">
        <a:defRPr sz="2400" kern="1200">
          <a:solidFill>
            <a:schemeClr val="tx1"/>
          </a:solidFill>
          <a:latin typeface="+mn-lt"/>
          <a:ea typeface="+mn-ea"/>
          <a:cs typeface="+mn-cs"/>
        </a:defRPr>
      </a:lvl2pPr>
      <a:lvl3pPr marL="1219140" algn="l" defTabSz="609570" rtl="0" eaLnBrk="1" latinLnBrk="0" hangingPunct="1">
        <a:defRPr sz="2400" kern="1200">
          <a:solidFill>
            <a:schemeClr val="tx1"/>
          </a:solidFill>
          <a:latin typeface="+mn-lt"/>
          <a:ea typeface="+mn-ea"/>
          <a:cs typeface="+mn-cs"/>
        </a:defRPr>
      </a:lvl3pPr>
      <a:lvl4pPr marL="1828709" algn="l" defTabSz="609570" rtl="0" eaLnBrk="1" latinLnBrk="0" hangingPunct="1">
        <a:defRPr sz="2400" kern="1200">
          <a:solidFill>
            <a:schemeClr val="tx1"/>
          </a:solidFill>
          <a:latin typeface="+mn-lt"/>
          <a:ea typeface="+mn-ea"/>
          <a:cs typeface="+mn-cs"/>
        </a:defRPr>
      </a:lvl4pPr>
      <a:lvl5pPr marL="2438278" algn="l" defTabSz="609570" rtl="0" eaLnBrk="1" latinLnBrk="0" hangingPunct="1">
        <a:defRPr sz="2400" kern="1200">
          <a:solidFill>
            <a:schemeClr val="tx1"/>
          </a:solidFill>
          <a:latin typeface="+mn-lt"/>
          <a:ea typeface="+mn-ea"/>
          <a:cs typeface="+mn-cs"/>
        </a:defRPr>
      </a:lvl5pPr>
      <a:lvl6pPr marL="3047848" algn="l" defTabSz="609570" rtl="0" eaLnBrk="1" latinLnBrk="0" hangingPunct="1">
        <a:defRPr sz="2400" kern="1200">
          <a:solidFill>
            <a:schemeClr val="tx1"/>
          </a:solidFill>
          <a:latin typeface="+mn-lt"/>
          <a:ea typeface="+mn-ea"/>
          <a:cs typeface="+mn-cs"/>
        </a:defRPr>
      </a:lvl6pPr>
      <a:lvl7pPr marL="3657418" algn="l" defTabSz="609570" rtl="0" eaLnBrk="1" latinLnBrk="0" hangingPunct="1">
        <a:defRPr sz="2400" kern="1200">
          <a:solidFill>
            <a:schemeClr val="tx1"/>
          </a:solidFill>
          <a:latin typeface="+mn-lt"/>
          <a:ea typeface="+mn-ea"/>
          <a:cs typeface="+mn-cs"/>
        </a:defRPr>
      </a:lvl7pPr>
      <a:lvl8pPr marL="4266987" algn="l" defTabSz="609570" rtl="0" eaLnBrk="1" latinLnBrk="0" hangingPunct="1">
        <a:defRPr sz="2400" kern="1200">
          <a:solidFill>
            <a:schemeClr val="tx1"/>
          </a:solidFill>
          <a:latin typeface="+mn-lt"/>
          <a:ea typeface="+mn-ea"/>
          <a:cs typeface="+mn-cs"/>
        </a:defRPr>
      </a:lvl8pPr>
      <a:lvl9pPr marL="4876557" algn="l" defTabSz="609570" rtl="0" eaLnBrk="1" latinLnBrk="0" hangingPunct="1">
        <a:defRPr sz="24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Title Placeholder 1">
            <a:extLst>
              <a:ext uri="{FF2B5EF4-FFF2-40B4-BE49-F238E27FC236}">
                <a16:creationId xmlns:a16="http://schemas.microsoft.com/office/drawing/2014/main" id="{0F41DBA1-9BEE-DD4B-B2AE-36F25C184E5D}"/>
              </a:ext>
            </a:extLst>
          </p:cNvPr>
          <p:cNvSpPr>
            <a:spLocks noGrp="1"/>
          </p:cNvSpPr>
          <p:nvPr>
            <p:ph type="title"/>
          </p:nvPr>
        </p:nvSpPr>
        <p:spPr>
          <a:xfrm>
            <a:off x="860302" y="454589"/>
            <a:ext cx="10695005" cy="656591"/>
          </a:xfrm>
          <a:prstGeom prst="rect">
            <a:avLst/>
          </a:prstGeom>
        </p:spPr>
        <p:txBody>
          <a:bodyPr vert="horz" wrap="square" lIns="0" tIns="0" rIns="0" bIns="0" rtlCol="0" anchor="t" anchorCtr="0">
            <a:spAutoFit/>
          </a:bodyPr>
          <a:lstStyle/>
          <a:p>
            <a:endParaRPr lang="en-US"/>
          </a:p>
        </p:txBody>
      </p:sp>
      <p:sp>
        <p:nvSpPr>
          <p:cNvPr id="9" name="Text Placeholder 2">
            <a:extLst>
              <a:ext uri="{FF2B5EF4-FFF2-40B4-BE49-F238E27FC236}">
                <a16:creationId xmlns:a16="http://schemas.microsoft.com/office/drawing/2014/main" id="{CC97F46D-3E0E-CE48-A961-64C525AC6B97}"/>
              </a:ext>
            </a:extLst>
          </p:cNvPr>
          <p:cNvSpPr>
            <a:spLocks noGrp="1"/>
          </p:cNvSpPr>
          <p:nvPr>
            <p:ph type="body" idx="1"/>
          </p:nvPr>
        </p:nvSpPr>
        <p:spPr>
          <a:xfrm>
            <a:off x="860302" y="1584961"/>
            <a:ext cx="10695005" cy="1565129"/>
          </a:xfrm>
          <a:prstGeom prst="rect">
            <a:avLst/>
          </a:prstGeom>
        </p:spPr>
        <p:txBody>
          <a:bodyPr vert="horz" lIns="0" tIns="0" rIns="0" bIns="0" rtlCol="0">
            <a:spAutoFit/>
          </a:bodyPr>
          <a:lstStyle/>
          <a:p>
            <a:pPr lvl="0"/>
            <a:r>
              <a:rPr lang="en-US"/>
              <a:t>First level</a:t>
            </a:r>
          </a:p>
          <a:p>
            <a:pPr lvl="1"/>
            <a:r>
              <a:rPr lang="en-US"/>
              <a:t>Second level</a:t>
            </a:r>
          </a:p>
          <a:p>
            <a:pPr lvl="2"/>
            <a:r>
              <a:rPr lang="en-US"/>
              <a:t>Third level</a:t>
            </a:r>
          </a:p>
          <a:p>
            <a:pPr lvl="3"/>
            <a:r>
              <a:rPr lang="en-US"/>
              <a:t>Fourth level</a:t>
            </a:r>
          </a:p>
        </p:txBody>
      </p:sp>
      <p:sp>
        <p:nvSpPr>
          <p:cNvPr id="6" name="Slide Number Placeholder 5">
            <a:extLst>
              <a:ext uri="{FF2B5EF4-FFF2-40B4-BE49-F238E27FC236}">
                <a16:creationId xmlns:a16="http://schemas.microsoft.com/office/drawing/2014/main" id="{E62B70BE-0F3F-3246-8FAC-E36CA87E6851}"/>
              </a:ext>
            </a:extLst>
          </p:cNvPr>
          <p:cNvSpPr txBox="1">
            <a:spLocks/>
          </p:cNvSpPr>
          <p:nvPr userDrawn="1"/>
        </p:nvSpPr>
        <p:spPr>
          <a:xfrm>
            <a:off x="11690436" y="6429616"/>
            <a:ext cx="500097" cy="365125"/>
          </a:xfrm>
          <a:prstGeom prst="rect">
            <a:avLst/>
          </a:prstGeom>
        </p:spPr>
        <p:txBody>
          <a:bodyPr vert="horz" lIns="121920" tIns="60960" rIns="121920" bIns="60960" rtlCol="0" anchor="ctr">
            <a:noAutofit/>
          </a:bodyPr>
          <a:lstStyle>
            <a:defPPr>
              <a:defRPr lang="en-US"/>
            </a:defPPr>
            <a:lvl1pPr marL="0" algn="l" defTabSz="457200" rtl="0" eaLnBrk="1" latinLnBrk="0" hangingPunct="1">
              <a:defRPr sz="900" b="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en-US" sz="1200" b="0" i="0" dirty="0">
              <a:solidFill>
                <a:schemeClr val="tx1">
                  <a:lumMod val="90000"/>
                  <a:lumOff val="10000"/>
                </a:schemeClr>
              </a:solidFill>
              <a:latin typeface="Neue Haas Grotesk Text Pro" panose="020B0504020202020204" pitchFamily="34" charset="0"/>
            </a:endParaRPr>
          </a:p>
        </p:txBody>
      </p:sp>
      <p:grpSp>
        <p:nvGrpSpPr>
          <p:cNvPr id="10" name="Group 9">
            <a:extLst>
              <a:ext uri="{FF2B5EF4-FFF2-40B4-BE49-F238E27FC236}">
                <a16:creationId xmlns:a16="http://schemas.microsoft.com/office/drawing/2014/main" id="{50642416-14BC-4147-834D-B4E29753EA27}"/>
              </a:ext>
            </a:extLst>
          </p:cNvPr>
          <p:cNvGrpSpPr/>
          <p:nvPr userDrawn="1"/>
        </p:nvGrpSpPr>
        <p:grpSpPr>
          <a:xfrm rot="16200000">
            <a:off x="-764258" y="764260"/>
            <a:ext cx="2077163" cy="548641"/>
            <a:chOff x="16071" y="4"/>
            <a:chExt cx="2669546" cy="705108"/>
          </a:xfrm>
        </p:grpSpPr>
        <p:sp>
          <p:nvSpPr>
            <p:cNvPr id="11" name="Rectangle 10">
              <a:extLst>
                <a:ext uri="{FF2B5EF4-FFF2-40B4-BE49-F238E27FC236}">
                  <a16:creationId xmlns:a16="http://schemas.microsoft.com/office/drawing/2014/main" id="{82F945A4-39CD-4241-B20D-07F26E7CE986}"/>
                </a:ext>
              </a:extLst>
            </p:cNvPr>
            <p:cNvSpPr/>
            <p:nvPr/>
          </p:nvSpPr>
          <p:spPr>
            <a:xfrm>
              <a:off x="16071" y="4"/>
              <a:ext cx="2669546" cy="705108"/>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dirty="0">
                <a:solidFill>
                  <a:srgbClr val="00AAC6"/>
                </a:solidFill>
                <a:latin typeface="Neue Haas Grotesk Text Pro" panose="020B0504020202020204" pitchFamily="34" charset="0"/>
              </a:endParaRPr>
            </a:p>
          </p:txBody>
        </p:sp>
        <p:pic>
          <p:nvPicPr>
            <p:cNvPr id="12" name="Graphic 11">
              <a:extLst>
                <a:ext uri="{FF2B5EF4-FFF2-40B4-BE49-F238E27FC236}">
                  <a16:creationId xmlns:a16="http://schemas.microsoft.com/office/drawing/2014/main" id="{A2C6F99D-7FDF-5943-8244-480F4FEBA3B7}"/>
                </a:ext>
              </a:extLst>
            </p:cNvPr>
            <p:cNvPicPr>
              <a:picLocks noChangeAspect="1"/>
            </p:cNvPicPr>
            <p:nvPr/>
          </p:nvPicPr>
          <p:blipFill>
            <a:blip r:embed="rId22" cstate="email">
              <a:extLst>
                <a:ext uri="{28A0092B-C50C-407E-A947-70E740481C1C}">
                  <a14:useLocalDpi xmlns:a14="http://schemas.microsoft.com/office/drawing/2010/main"/>
                </a:ext>
                <a:ext uri="{96DAC541-7B7A-43D3-8B79-37D633B846F1}">
                  <asvg:svgBlip xmlns:asvg="http://schemas.microsoft.com/office/drawing/2016/SVG/main" r:embed="rId23"/>
                </a:ext>
              </a:extLst>
            </a:blip>
            <a:stretch>
              <a:fillRect/>
            </a:stretch>
          </p:blipFill>
          <p:spPr>
            <a:xfrm>
              <a:off x="601959" y="257198"/>
              <a:ext cx="1479804" cy="236770"/>
            </a:xfrm>
            <a:prstGeom prst="rect">
              <a:avLst/>
            </a:prstGeom>
          </p:spPr>
        </p:pic>
      </p:grpSp>
    </p:spTree>
    <p:extLst>
      <p:ext uri="{BB962C8B-B14F-4D97-AF65-F5344CB8AC3E}">
        <p14:creationId xmlns:p14="http://schemas.microsoft.com/office/powerpoint/2010/main" val="2929838947"/>
      </p:ext>
    </p:extLst>
  </p:cSld>
  <p:clrMap bg1="lt1" tx1="dk1" bg2="lt2" tx2="dk2" accent1="accent1" accent2="accent2" accent3="accent3" accent4="accent4" accent5="accent5" accent6="accent6" hlink="hlink" folHlink="folHlink"/>
  <p:sldLayoutIdLst>
    <p:sldLayoutId id="2147483866" r:id="rId1"/>
    <p:sldLayoutId id="2147483867" r:id="rId2"/>
    <p:sldLayoutId id="2147483868" r:id="rId3"/>
    <p:sldLayoutId id="2147483869" r:id="rId4"/>
    <p:sldLayoutId id="2147483870" r:id="rId5"/>
    <p:sldLayoutId id="2147483871" r:id="rId6"/>
    <p:sldLayoutId id="2147483872" r:id="rId7"/>
    <p:sldLayoutId id="2147483873" r:id="rId8"/>
    <p:sldLayoutId id="2147483874" r:id="rId9"/>
    <p:sldLayoutId id="2147483875" r:id="rId10"/>
    <p:sldLayoutId id="2147483876" r:id="rId11"/>
    <p:sldLayoutId id="2147483877" r:id="rId12"/>
    <p:sldLayoutId id="2147483878" r:id="rId13"/>
    <p:sldLayoutId id="2147483879" r:id="rId14"/>
    <p:sldLayoutId id="2147483880" r:id="rId15"/>
    <p:sldLayoutId id="2147483881" r:id="rId16"/>
    <p:sldLayoutId id="2147483882" r:id="rId17"/>
    <p:sldLayoutId id="2147483883" r:id="rId18"/>
    <p:sldLayoutId id="2147483884" r:id="rId19"/>
    <p:sldLayoutId id="2147483885" r:id="rId20"/>
  </p:sldLayoutIdLst>
  <p:hf sldNum="0" hdr="0" ftr="0" dt="0"/>
  <p:txStyles>
    <p:titleStyle>
      <a:lvl1pPr algn="l" defTabSz="609570" rtl="0" eaLnBrk="1" latinLnBrk="0" hangingPunct="1">
        <a:spcBef>
          <a:spcPct val="0"/>
        </a:spcBef>
        <a:buNone/>
        <a:defRPr sz="4267" b="1" i="0" kern="1200">
          <a:solidFill>
            <a:schemeClr val="tx2"/>
          </a:solidFill>
          <a:latin typeface="Neue Haas Grotesk Text Pro" panose="020B0504020202020204" pitchFamily="34" charset="0"/>
          <a:ea typeface="+mj-ea"/>
          <a:cs typeface="+mj-cs"/>
        </a:defRPr>
      </a:lvl1pPr>
    </p:titleStyle>
    <p:bodyStyle>
      <a:lvl1pPr marL="237061" indent="-237061" algn="l" defTabSz="609570" rtl="0" eaLnBrk="1" latinLnBrk="0" hangingPunct="1">
        <a:lnSpc>
          <a:spcPct val="130000"/>
        </a:lnSpc>
        <a:spcBef>
          <a:spcPts val="0"/>
        </a:spcBef>
        <a:spcAft>
          <a:spcPts val="800"/>
        </a:spcAft>
        <a:buFont typeface="Wingdings" pitchFamily="2" charset="2"/>
        <a:buChar char="§"/>
        <a:tabLst/>
        <a:defRPr sz="2000" b="0" i="0" kern="1200">
          <a:solidFill>
            <a:schemeClr val="tx1"/>
          </a:solidFill>
          <a:latin typeface="Neue Haas Grotesk Text Pro" panose="020B0504020202020204" pitchFamily="34" charset="0"/>
          <a:ea typeface="+mn-ea"/>
          <a:cs typeface="+mn-cs"/>
        </a:defRPr>
      </a:lvl1pPr>
      <a:lvl2pPr marL="463539" indent="-226478" algn="l" defTabSz="609570" rtl="0" eaLnBrk="1" latinLnBrk="0" hangingPunct="1">
        <a:lnSpc>
          <a:spcPct val="130000"/>
        </a:lnSpc>
        <a:spcBef>
          <a:spcPts val="0"/>
        </a:spcBef>
        <a:spcAft>
          <a:spcPts val="800"/>
        </a:spcAft>
        <a:buFont typeface="Wingdings" pitchFamily="2" charset="2"/>
        <a:buChar char="§"/>
        <a:tabLst/>
        <a:defRPr sz="1733" b="0" i="0" kern="1200">
          <a:solidFill>
            <a:schemeClr val="tx1"/>
          </a:solidFill>
          <a:latin typeface="Neue Haas Grotesk Text Pro" panose="020B0504020202020204" pitchFamily="34" charset="0"/>
          <a:ea typeface="+mn-ea"/>
          <a:cs typeface="+mn-cs"/>
        </a:defRPr>
      </a:lvl2pPr>
      <a:lvl3pPr marL="690016" indent="-226478" algn="l" defTabSz="609570" rtl="0" eaLnBrk="1" latinLnBrk="0" hangingPunct="1">
        <a:lnSpc>
          <a:spcPct val="130000"/>
        </a:lnSpc>
        <a:spcBef>
          <a:spcPts val="0"/>
        </a:spcBef>
        <a:spcAft>
          <a:spcPts val="800"/>
        </a:spcAft>
        <a:buFont typeface="Wingdings" pitchFamily="2" charset="2"/>
        <a:buChar char="§"/>
        <a:tabLst/>
        <a:defRPr sz="1467" b="0" i="0" kern="1200">
          <a:solidFill>
            <a:schemeClr val="tx1"/>
          </a:solidFill>
          <a:latin typeface="Neue Haas Grotesk Text Pro" panose="020B0504020202020204" pitchFamily="34" charset="0"/>
          <a:ea typeface="+mn-ea"/>
          <a:cs typeface="+mn-cs"/>
        </a:defRPr>
      </a:lvl3pPr>
      <a:lvl4pPr marL="916494" indent="-226478" algn="l" defTabSz="609570" rtl="0" eaLnBrk="1" latinLnBrk="0" hangingPunct="1">
        <a:lnSpc>
          <a:spcPct val="130000"/>
        </a:lnSpc>
        <a:spcBef>
          <a:spcPts val="0"/>
        </a:spcBef>
        <a:spcAft>
          <a:spcPts val="800"/>
        </a:spcAft>
        <a:buFont typeface="Wingdings" pitchFamily="2" charset="2"/>
        <a:buChar char="§"/>
        <a:tabLst/>
        <a:defRPr sz="1200" b="0" i="0" kern="1200">
          <a:solidFill>
            <a:schemeClr val="tx1"/>
          </a:solidFill>
          <a:latin typeface="Neue Haas Grotesk Text Pro" panose="020B0504020202020204" pitchFamily="34" charset="0"/>
          <a:ea typeface="+mn-ea"/>
          <a:cs typeface="+mn-cs"/>
        </a:defRPr>
      </a:lvl4pPr>
      <a:lvl5pPr marL="916494" indent="-224361" algn="l" defTabSz="609570" rtl="0" eaLnBrk="1" latinLnBrk="0" hangingPunct="1">
        <a:lnSpc>
          <a:spcPct val="120000"/>
        </a:lnSpc>
        <a:spcBef>
          <a:spcPts val="0"/>
        </a:spcBef>
        <a:spcAft>
          <a:spcPts val="800"/>
        </a:spcAft>
        <a:buFont typeface="Wingdings" pitchFamily="2" charset="2"/>
        <a:buChar char="§"/>
        <a:tabLst/>
        <a:defRPr sz="1200" b="0" i="0" kern="1200">
          <a:solidFill>
            <a:schemeClr val="tx1"/>
          </a:solidFill>
          <a:latin typeface="Neue Haas Grotesk Text Pro" panose="020B0504020202020204" pitchFamily="34" charset="77"/>
          <a:ea typeface="+mn-ea"/>
          <a:cs typeface="+mn-cs"/>
        </a:defRPr>
      </a:lvl5pPr>
      <a:lvl6pPr marL="3352632" indent="-304784" algn="l" defTabSz="609570" rtl="0" eaLnBrk="1" latinLnBrk="0" hangingPunct="1">
        <a:spcBef>
          <a:spcPct val="20000"/>
        </a:spcBef>
        <a:buFont typeface="Arial"/>
        <a:buChar char="•"/>
        <a:defRPr sz="2667" kern="1200">
          <a:solidFill>
            <a:schemeClr val="tx1"/>
          </a:solidFill>
          <a:latin typeface="+mn-lt"/>
          <a:ea typeface="+mn-ea"/>
          <a:cs typeface="+mn-cs"/>
        </a:defRPr>
      </a:lvl6pPr>
      <a:lvl7pPr marL="3962202" indent="-304784" algn="l" defTabSz="609570" rtl="0" eaLnBrk="1" latinLnBrk="0" hangingPunct="1">
        <a:spcBef>
          <a:spcPct val="20000"/>
        </a:spcBef>
        <a:buFont typeface="Arial"/>
        <a:buChar char="•"/>
        <a:defRPr sz="2667" kern="1200">
          <a:solidFill>
            <a:schemeClr val="tx1"/>
          </a:solidFill>
          <a:latin typeface="+mn-lt"/>
          <a:ea typeface="+mn-ea"/>
          <a:cs typeface="+mn-cs"/>
        </a:defRPr>
      </a:lvl7pPr>
      <a:lvl8pPr marL="4571772" indent="-304784" algn="l" defTabSz="609570" rtl="0" eaLnBrk="1" latinLnBrk="0" hangingPunct="1">
        <a:spcBef>
          <a:spcPct val="20000"/>
        </a:spcBef>
        <a:buFont typeface="Arial"/>
        <a:buChar char="•"/>
        <a:defRPr sz="2667" kern="1200">
          <a:solidFill>
            <a:schemeClr val="tx1"/>
          </a:solidFill>
          <a:latin typeface="+mn-lt"/>
          <a:ea typeface="+mn-ea"/>
          <a:cs typeface="+mn-cs"/>
        </a:defRPr>
      </a:lvl8pPr>
      <a:lvl9pPr marL="5181341" indent="-304784" algn="l" defTabSz="609570" rtl="0" eaLnBrk="1" latinLnBrk="0" hangingPunct="1">
        <a:spcBef>
          <a:spcPct val="20000"/>
        </a:spcBef>
        <a:buFont typeface="Arial"/>
        <a:buChar char="•"/>
        <a:defRPr sz="2667" kern="1200">
          <a:solidFill>
            <a:schemeClr val="tx1"/>
          </a:solidFill>
          <a:latin typeface="+mn-lt"/>
          <a:ea typeface="+mn-ea"/>
          <a:cs typeface="+mn-cs"/>
        </a:defRPr>
      </a:lvl9pPr>
    </p:bodyStyle>
    <p:otherStyle>
      <a:defPPr>
        <a:defRPr lang="en-US"/>
      </a:defPPr>
      <a:lvl1pPr marL="0" algn="l" defTabSz="609570" rtl="0" eaLnBrk="1" latinLnBrk="0" hangingPunct="1">
        <a:defRPr sz="2400" kern="1200">
          <a:solidFill>
            <a:schemeClr val="tx1"/>
          </a:solidFill>
          <a:latin typeface="+mn-lt"/>
          <a:ea typeface="+mn-ea"/>
          <a:cs typeface="+mn-cs"/>
        </a:defRPr>
      </a:lvl1pPr>
      <a:lvl2pPr marL="609570" algn="l" defTabSz="609570" rtl="0" eaLnBrk="1" latinLnBrk="0" hangingPunct="1">
        <a:defRPr sz="2400" kern="1200">
          <a:solidFill>
            <a:schemeClr val="tx1"/>
          </a:solidFill>
          <a:latin typeface="+mn-lt"/>
          <a:ea typeface="+mn-ea"/>
          <a:cs typeface="+mn-cs"/>
        </a:defRPr>
      </a:lvl2pPr>
      <a:lvl3pPr marL="1219140" algn="l" defTabSz="609570" rtl="0" eaLnBrk="1" latinLnBrk="0" hangingPunct="1">
        <a:defRPr sz="2400" kern="1200">
          <a:solidFill>
            <a:schemeClr val="tx1"/>
          </a:solidFill>
          <a:latin typeface="+mn-lt"/>
          <a:ea typeface="+mn-ea"/>
          <a:cs typeface="+mn-cs"/>
        </a:defRPr>
      </a:lvl3pPr>
      <a:lvl4pPr marL="1828709" algn="l" defTabSz="609570" rtl="0" eaLnBrk="1" latinLnBrk="0" hangingPunct="1">
        <a:defRPr sz="2400" kern="1200">
          <a:solidFill>
            <a:schemeClr val="tx1"/>
          </a:solidFill>
          <a:latin typeface="+mn-lt"/>
          <a:ea typeface="+mn-ea"/>
          <a:cs typeface="+mn-cs"/>
        </a:defRPr>
      </a:lvl4pPr>
      <a:lvl5pPr marL="2438278" algn="l" defTabSz="609570" rtl="0" eaLnBrk="1" latinLnBrk="0" hangingPunct="1">
        <a:defRPr sz="2400" kern="1200">
          <a:solidFill>
            <a:schemeClr val="tx1"/>
          </a:solidFill>
          <a:latin typeface="+mn-lt"/>
          <a:ea typeface="+mn-ea"/>
          <a:cs typeface="+mn-cs"/>
        </a:defRPr>
      </a:lvl5pPr>
      <a:lvl6pPr marL="3047848" algn="l" defTabSz="609570" rtl="0" eaLnBrk="1" latinLnBrk="0" hangingPunct="1">
        <a:defRPr sz="2400" kern="1200">
          <a:solidFill>
            <a:schemeClr val="tx1"/>
          </a:solidFill>
          <a:latin typeface="+mn-lt"/>
          <a:ea typeface="+mn-ea"/>
          <a:cs typeface="+mn-cs"/>
        </a:defRPr>
      </a:lvl6pPr>
      <a:lvl7pPr marL="3657418" algn="l" defTabSz="609570" rtl="0" eaLnBrk="1" latinLnBrk="0" hangingPunct="1">
        <a:defRPr sz="2400" kern="1200">
          <a:solidFill>
            <a:schemeClr val="tx1"/>
          </a:solidFill>
          <a:latin typeface="+mn-lt"/>
          <a:ea typeface="+mn-ea"/>
          <a:cs typeface="+mn-cs"/>
        </a:defRPr>
      </a:lvl7pPr>
      <a:lvl8pPr marL="4266987" algn="l" defTabSz="609570" rtl="0" eaLnBrk="1" latinLnBrk="0" hangingPunct="1">
        <a:defRPr sz="2400" kern="1200">
          <a:solidFill>
            <a:schemeClr val="tx1"/>
          </a:solidFill>
          <a:latin typeface="+mn-lt"/>
          <a:ea typeface="+mn-ea"/>
          <a:cs typeface="+mn-cs"/>
        </a:defRPr>
      </a:lvl8pPr>
      <a:lvl9pPr marL="4876557" algn="l" defTabSz="60957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image" Target="../media/image42.jpg"/><Relationship Id="rId2" Type="http://schemas.openxmlformats.org/officeDocument/2006/relationships/notesSlide" Target="../notesSlides/notesSlide10.xml"/><Relationship Id="rId1" Type="http://schemas.openxmlformats.org/officeDocument/2006/relationships/slideLayout" Target="../slideLayouts/slideLayout23.xml"/></Relationships>
</file>

<file path=ppt/slides/_rels/slide11.xml.rels><?xml version="1.0" encoding="UTF-8" standalone="yes"?>
<Relationships xmlns="http://schemas.openxmlformats.org/package/2006/relationships"><Relationship Id="rId3" Type="http://schemas.openxmlformats.org/officeDocument/2006/relationships/image" Target="../media/image43.jpg"/><Relationship Id="rId2" Type="http://schemas.openxmlformats.org/officeDocument/2006/relationships/notesSlide" Target="../notesSlides/notesSlide11.xml"/><Relationship Id="rId1" Type="http://schemas.openxmlformats.org/officeDocument/2006/relationships/slideLayout" Target="../slideLayouts/slideLayout23.xml"/></Relationships>
</file>

<file path=ppt/slides/_rels/slide12.xml.rels><?xml version="1.0" encoding="UTF-8" standalone="yes"?>
<Relationships xmlns="http://schemas.openxmlformats.org/package/2006/relationships"><Relationship Id="rId3" Type="http://schemas.openxmlformats.org/officeDocument/2006/relationships/hyperlink" Target="http://www.healthequity.com/login" TargetMode="External"/><Relationship Id="rId2" Type="http://schemas.openxmlformats.org/officeDocument/2006/relationships/notesSlide" Target="../notesSlides/notesSlide12.xml"/><Relationship Id="rId1" Type="http://schemas.openxmlformats.org/officeDocument/2006/relationships/slideLayout" Target="../slideLayouts/slideLayout17.xml"/><Relationship Id="rId4" Type="http://schemas.openxmlformats.org/officeDocument/2006/relationships/image" Target="../media/image44.jpg"/></Relationships>
</file>

<file path=ppt/slides/_rels/slide1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3.xml"/><Relationship Id="rId1" Type="http://schemas.openxmlformats.org/officeDocument/2006/relationships/slideLayout" Target="../slideLayouts/slideLayout83.xml"/><Relationship Id="rId4" Type="http://schemas.openxmlformats.org/officeDocument/2006/relationships/image" Target="../media/image2.svg"/></Relationships>
</file>

<file path=ppt/slides/_rels/slide14.xml.rels><?xml version="1.0" encoding="UTF-8" standalone="yes"?>
<Relationships xmlns="http://schemas.openxmlformats.org/package/2006/relationships"><Relationship Id="rId3" Type="http://schemas.openxmlformats.org/officeDocument/2006/relationships/image" Target="../media/image45.jpg"/><Relationship Id="rId2" Type="http://schemas.openxmlformats.org/officeDocument/2006/relationships/notesSlide" Target="../notesSlides/notesSlide14.xml"/><Relationship Id="rId1" Type="http://schemas.openxmlformats.org/officeDocument/2006/relationships/slideLayout" Target="../slideLayouts/slideLayout17.xml"/></Relationships>
</file>

<file path=ppt/slides/_rels/slide1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5.xml"/><Relationship Id="rId1" Type="http://schemas.openxmlformats.org/officeDocument/2006/relationships/slideLayout" Target="../slideLayouts/slideLayout48.xml"/><Relationship Id="rId4" Type="http://schemas.openxmlformats.org/officeDocument/2006/relationships/image" Target="../media/image2.svg"/></Relationships>
</file>

<file path=ppt/slides/_rels/slide16.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notesSlide" Target="../notesSlides/notesSlide16.xml"/><Relationship Id="rId1" Type="http://schemas.openxmlformats.org/officeDocument/2006/relationships/slideLayout" Target="../slideLayouts/slideLayout49.xml"/><Relationship Id="rId5" Type="http://schemas.openxmlformats.org/officeDocument/2006/relationships/image" Target="../media/image2.svg"/><Relationship Id="rId4" Type="http://schemas.openxmlformats.org/officeDocument/2006/relationships/image" Target="../media/image1.png"/></Relationships>
</file>

<file path=ppt/slides/_rels/slide2.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2.xml"/><Relationship Id="rId1" Type="http://schemas.openxmlformats.org/officeDocument/2006/relationships/slideLayout" Target="../slideLayouts/slideLayout121.xml"/><Relationship Id="rId5" Type="http://schemas.openxmlformats.org/officeDocument/2006/relationships/image" Target="../media/image10.svg"/><Relationship Id="rId4" Type="http://schemas.openxmlformats.org/officeDocument/2006/relationships/image" Target="../media/image9.png"/></Relationships>
</file>

<file path=ppt/slides/_rels/slide3.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image" Target="../media/image11.jpg"/><Relationship Id="rId7" Type="http://schemas.openxmlformats.org/officeDocument/2006/relationships/image" Target="../media/image15.svg"/><Relationship Id="rId2" Type="http://schemas.openxmlformats.org/officeDocument/2006/relationships/notesSlide" Target="../notesSlides/notesSlide3.xml"/><Relationship Id="rId1" Type="http://schemas.openxmlformats.org/officeDocument/2006/relationships/slideLayout" Target="../slideLayouts/slideLayout131.xml"/><Relationship Id="rId6" Type="http://schemas.openxmlformats.org/officeDocument/2006/relationships/image" Target="../media/image14.png"/><Relationship Id="rId5" Type="http://schemas.openxmlformats.org/officeDocument/2006/relationships/image" Target="../media/image13.svg"/><Relationship Id="rId4" Type="http://schemas.openxmlformats.org/officeDocument/2006/relationships/image" Target="../media/image12.png"/><Relationship Id="rId9" Type="http://schemas.openxmlformats.org/officeDocument/2006/relationships/image" Target="../media/image17.svg"/></Relationships>
</file>

<file path=ppt/slides/_rels/slide4.xml.rels><?xml version="1.0" encoding="UTF-8" standalone="yes"?>
<Relationships xmlns="http://schemas.openxmlformats.org/package/2006/relationships"><Relationship Id="rId8" Type="http://schemas.openxmlformats.org/officeDocument/2006/relationships/image" Target="../media/image10.svg"/><Relationship Id="rId3" Type="http://schemas.openxmlformats.org/officeDocument/2006/relationships/image" Target="../media/image18.png"/><Relationship Id="rId7" Type="http://schemas.openxmlformats.org/officeDocument/2006/relationships/image" Target="../media/image9.png"/><Relationship Id="rId2" Type="http://schemas.openxmlformats.org/officeDocument/2006/relationships/notesSlide" Target="../notesSlides/notesSlide4.xml"/><Relationship Id="rId1" Type="http://schemas.openxmlformats.org/officeDocument/2006/relationships/slideLayout" Target="../slideLayouts/slideLayout89.xml"/><Relationship Id="rId6" Type="http://schemas.openxmlformats.org/officeDocument/2006/relationships/image" Target="../media/image21.svg"/><Relationship Id="rId5" Type="http://schemas.openxmlformats.org/officeDocument/2006/relationships/image" Target="../media/image20.png"/><Relationship Id="rId4" Type="http://schemas.openxmlformats.org/officeDocument/2006/relationships/image" Target="../media/image19.svg"/></Relationships>
</file>

<file path=ppt/slides/_rels/slide5.xml.rels><?xml version="1.0" encoding="UTF-8" standalone="yes"?>
<Relationships xmlns="http://schemas.openxmlformats.org/package/2006/relationships"><Relationship Id="rId8" Type="http://schemas.openxmlformats.org/officeDocument/2006/relationships/image" Target="../media/image27.svg"/><Relationship Id="rId13" Type="http://schemas.openxmlformats.org/officeDocument/2006/relationships/image" Target="../media/image32.png"/><Relationship Id="rId3" Type="http://schemas.openxmlformats.org/officeDocument/2006/relationships/image" Target="../media/image22.png"/><Relationship Id="rId7" Type="http://schemas.openxmlformats.org/officeDocument/2006/relationships/image" Target="../media/image26.png"/><Relationship Id="rId12" Type="http://schemas.openxmlformats.org/officeDocument/2006/relationships/image" Target="../media/image31.svg"/><Relationship Id="rId2" Type="http://schemas.openxmlformats.org/officeDocument/2006/relationships/notesSlide" Target="../notesSlides/notesSlide5.xml"/><Relationship Id="rId1" Type="http://schemas.openxmlformats.org/officeDocument/2006/relationships/slideLayout" Target="../slideLayouts/slideLayout14.xml"/><Relationship Id="rId6" Type="http://schemas.openxmlformats.org/officeDocument/2006/relationships/image" Target="../media/image25.svg"/><Relationship Id="rId11" Type="http://schemas.openxmlformats.org/officeDocument/2006/relationships/image" Target="../media/image30.png"/><Relationship Id="rId5" Type="http://schemas.openxmlformats.org/officeDocument/2006/relationships/image" Target="../media/image24.png"/><Relationship Id="rId10" Type="http://schemas.openxmlformats.org/officeDocument/2006/relationships/image" Target="../media/image29.svg"/><Relationship Id="rId4" Type="http://schemas.openxmlformats.org/officeDocument/2006/relationships/image" Target="../media/image23.svg"/><Relationship Id="rId9" Type="http://schemas.openxmlformats.org/officeDocument/2006/relationships/image" Target="../media/image28.png"/><Relationship Id="rId14" Type="http://schemas.openxmlformats.org/officeDocument/2006/relationships/image" Target="../media/image33.sv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5.xml"/></Relationships>
</file>

<file path=ppt/slides/_rels/slide7.xml.rels><?xml version="1.0" encoding="UTF-8" standalone="yes"?>
<Relationships xmlns="http://schemas.openxmlformats.org/package/2006/relationships"><Relationship Id="rId3" Type="http://schemas.openxmlformats.org/officeDocument/2006/relationships/image" Target="../media/image34.jpg"/><Relationship Id="rId2" Type="http://schemas.openxmlformats.org/officeDocument/2006/relationships/notesSlide" Target="../notesSlides/notesSlide7.xml"/><Relationship Id="rId1" Type="http://schemas.openxmlformats.org/officeDocument/2006/relationships/slideLayout" Target="../slideLayouts/slideLayout33.xml"/><Relationship Id="rId5" Type="http://schemas.openxmlformats.org/officeDocument/2006/relationships/image" Target="../media/image2.svg"/><Relationship Id="rId4" Type="http://schemas.openxmlformats.org/officeDocument/2006/relationships/image" Target="../media/image1.png"/></Relationships>
</file>

<file path=ppt/slides/_rels/slide8.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8.xml"/><Relationship Id="rId1" Type="http://schemas.openxmlformats.org/officeDocument/2006/relationships/slideLayout" Target="../slideLayouts/slideLayout35.xml"/><Relationship Id="rId4" Type="http://schemas.openxmlformats.org/officeDocument/2006/relationships/image" Target="../media/image36.svg"/></Relationships>
</file>

<file path=ppt/slides/_rels/slide9.xml.rels><?xml version="1.0" encoding="UTF-8" standalone="yes"?>
<Relationships xmlns="http://schemas.openxmlformats.org/package/2006/relationships"><Relationship Id="rId8" Type="http://schemas.openxmlformats.org/officeDocument/2006/relationships/image" Target="../media/image40.png"/><Relationship Id="rId3" Type="http://schemas.openxmlformats.org/officeDocument/2006/relationships/image" Target="../media/image37.png"/><Relationship Id="rId7" Type="http://schemas.openxmlformats.org/officeDocument/2006/relationships/image" Target="../media/image2.svg"/><Relationship Id="rId2" Type="http://schemas.openxmlformats.org/officeDocument/2006/relationships/notesSlide" Target="../notesSlides/notesSlide9.xml"/><Relationship Id="rId1" Type="http://schemas.openxmlformats.org/officeDocument/2006/relationships/slideLayout" Target="../slideLayouts/slideLayout35.xml"/><Relationship Id="rId6" Type="http://schemas.openxmlformats.org/officeDocument/2006/relationships/image" Target="../media/image1.png"/><Relationship Id="rId5" Type="http://schemas.openxmlformats.org/officeDocument/2006/relationships/image" Target="../media/image39.jpg"/><Relationship Id="rId4" Type="http://schemas.openxmlformats.org/officeDocument/2006/relationships/image" Target="../media/image38.svg"/><Relationship Id="rId9" Type="http://schemas.openxmlformats.org/officeDocument/2006/relationships/image" Target="../media/image41.sv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5">
            <a:extLst>
              <a:ext uri="{FF2B5EF4-FFF2-40B4-BE49-F238E27FC236}">
                <a16:creationId xmlns:a16="http://schemas.microsoft.com/office/drawing/2014/main" id="{690C500B-1445-50B9-DC9A-5A992C13AC79}"/>
              </a:ext>
            </a:extLst>
          </p:cNvPr>
          <p:cNvSpPr>
            <a:spLocks noGrp="1"/>
          </p:cNvSpPr>
          <p:nvPr>
            <p:ph type="title"/>
          </p:nvPr>
        </p:nvSpPr>
        <p:spPr>
          <a:xfrm>
            <a:off x="600375" y="4288028"/>
            <a:ext cx="5495625" cy="1576072"/>
          </a:xfrm>
        </p:spPr>
        <p:txBody>
          <a:bodyPr/>
          <a:lstStyle/>
          <a:p>
            <a:r>
              <a:rPr lang="en-US" sz="4800" dirty="0">
                <a:latin typeface="Neue Haas Grotesk Text Pro" panose="020B0504020202020204" pitchFamily="34" charset="77"/>
                <a:cs typeface="Arial"/>
              </a:rPr>
              <a:t>The smartest </a:t>
            </a:r>
            <a:br>
              <a:rPr lang="en-US" sz="4800" dirty="0">
                <a:latin typeface="Neue Haas Grotesk Text Pro" panose="020B0504020202020204" pitchFamily="34" charset="77"/>
                <a:cs typeface="Arial"/>
              </a:rPr>
            </a:br>
            <a:r>
              <a:rPr lang="en-US" sz="4800" dirty="0">
                <a:latin typeface="Neue Haas Grotesk Text Pro" panose="020B0504020202020204" pitchFamily="34" charset="77"/>
                <a:cs typeface="Arial"/>
              </a:rPr>
              <a:t>way to get to work</a:t>
            </a:r>
          </a:p>
        </p:txBody>
      </p:sp>
      <p:sp>
        <p:nvSpPr>
          <p:cNvPr id="10" name="Text Placeholder 8">
            <a:extLst>
              <a:ext uri="{FF2B5EF4-FFF2-40B4-BE49-F238E27FC236}">
                <a16:creationId xmlns:a16="http://schemas.microsoft.com/office/drawing/2014/main" id="{2BC5E78D-99BD-43EB-274B-60A3311729F7}"/>
              </a:ext>
            </a:extLst>
          </p:cNvPr>
          <p:cNvSpPr txBox="1">
            <a:spLocks/>
          </p:cNvSpPr>
          <p:nvPr/>
        </p:nvSpPr>
        <p:spPr>
          <a:xfrm>
            <a:off x="3546828" y="406483"/>
            <a:ext cx="5354968" cy="307975"/>
          </a:xfrm>
          <a:prstGeom prst="rect">
            <a:avLst/>
          </a:prstGeom>
        </p:spPr>
        <p:txBody>
          <a:bodyPr vert="horz" lIns="0" tIns="0" rIns="0" bIns="0" rtlCol="0">
            <a:noAutofit/>
          </a:bodyPr>
          <a:lstStyle>
            <a:lvl1pPr marL="0" indent="0" algn="l" defTabSz="609570" rtl="0" eaLnBrk="1" latinLnBrk="0" hangingPunct="1">
              <a:lnSpc>
                <a:spcPct val="130000"/>
              </a:lnSpc>
              <a:spcBef>
                <a:spcPts val="0"/>
              </a:spcBef>
              <a:spcAft>
                <a:spcPts val="800"/>
              </a:spcAft>
              <a:buFont typeface="Wingdings" pitchFamily="2" charset="2"/>
              <a:buNone/>
              <a:tabLst/>
              <a:defRPr sz="2000" b="0" i="0" kern="1200">
                <a:solidFill>
                  <a:schemeClr val="tx1">
                    <a:lumMod val="90000"/>
                    <a:lumOff val="10000"/>
                  </a:schemeClr>
                </a:solidFill>
                <a:latin typeface="Neue Haas Grotesk Text Pro" panose="020B0504020202020204" pitchFamily="34" charset="0"/>
                <a:ea typeface="+mn-ea"/>
                <a:cs typeface="+mn-cs"/>
              </a:defRPr>
            </a:lvl1pPr>
            <a:lvl2pPr marL="609570" indent="0" algn="l" defTabSz="609570" rtl="0" eaLnBrk="1" latinLnBrk="0" hangingPunct="1">
              <a:lnSpc>
                <a:spcPct val="130000"/>
              </a:lnSpc>
              <a:spcBef>
                <a:spcPts val="0"/>
              </a:spcBef>
              <a:spcAft>
                <a:spcPts val="800"/>
              </a:spcAft>
              <a:buFont typeface="Wingdings" pitchFamily="2" charset="2"/>
              <a:buNone/>
              <a:tabLst/>
              <a:defRPr sz="1867" b="0" i="0" kern="1200">
                <a:solidFill>
                  <a:schemeClr val="bg1"/>
                </a:solidFill>
                <a:latin typeface="Neue Haas Grotesk Text Pro" panose="020B0504020202020204" pitchFamily="34" charset="0"/>
                <a:ea typeface="+mn-ea"/>
                <a:cs typeface="+mn-cs"/>
              </a:defRPr>
            </a:lvl2pPr>
            <a:lvl3pPr marL="1219140" indent="0" algn="l" defTabSz="609570" rtl="0" eaLnBrk="1" latinLnBrk="0" hangingPunct="1">
              <a:lnSpc>
                <a:spcPct val="130000"/>
              </a:lnSpc>
              <a:spcBef>
                <a:spcPts val="0"/>
              </a:spcBef>
              <a:spcAft>
                <a:spcPts val="800"/>
              </a:spcAft>
              <a:buFont typeface="Wingdings" pitchFamily="2" charset="2"/>
              <a:buNone/>
              <a:tabLst/>
              <a:defRPr sz="1867" b="0" i="0" kern="1200">
                <a:solidFill>
                  <a:schemeClr val="bg1"/>
                </a:solidFill>
                <a:latin typeface="Neue Haas Grotesk Text Pro" panose="020B0504020202020204" pitchFamily="34" charset="0"/>
                <a:ea typeface="+mn-ea"/>
                <a:cs typeface="+mn-cs"/>
              </a:defRPr>
            </a:lvl3pPr>
            <a:lvl4pPr marL="1828709" indent="0" algn="l" defTabSz="609570" rtl="0" eaLnBrk="1" latinLnBrk="0" hangingPunct="1">
              <a:lnSpc>
                <a:spcPct val="130000"/>
              </a:lnSpc>
              <a:spcBef>
                <a:spcPts val="0"/>
              </a:spcBef>
              <a:spcAft>
                <a:spcPts val="800"/>
              </a:spcAft>
              <a:buFont typeface="Wingdings" pitchFamily="2" charset="2"/>
              <a:buNone/>
              <a:tabLst/>
              <a:defRPr sz="1867" b="0" i="0" kern="1200">
                <a:solidFill>
                  <a:schemeClr val="bg1"/>
                </a:solidFill>
                <a:latin typeface="Neue Haas Grotesk Text Pro" panose="020B0504020202020204" pitchFamily="34" charset="0"/>
                <a:ea typeface="+mn-ea"/>
                <a:cs typeface="+mn-cs"/>
              </a:defRPr>
            </a:lvl4pPr>
            <a:lvl5pPr marL="2438278" indent="0" algn="l" defTabSz="609570" rtl="0" eaLnBrk="1" latinLnBrk="0" hangingPunct="1">
              <a:lnSpc>
                <a:spcPct val="120000"/>
              </a:lnSpc>
              <a:spcBef>
                <a:spcPts val="0"/>
              </a:spcBef>
              <a:spcAft>
                <a:spcPts val="800"/>
              </a:spcAft>
              <a:buFont typeface="Wingdings" pitchFamily="2" charset="2"/>
              <a:buNone/>
              <a:tabLst/>
              <a:defRPr sz="1867" b="0" i="0" kern="1200">
                <a:solidFill>
                  <a:schemeClr val="bg1"/>
                </a:solidFill>
                <a:latin typeface="Neue Haas Grotesk Text Pro" panose="020B0504020202020204" pitchFamily="34" charset="77"/>
                <a:ea typeface="+mn-ea"/>
                <a:cs typeface="+mn-cs"/>
              </a:defRPr>
            </a:lvl5pPr>
            <a:lvl6pPr marL="3352632" indent="-304784" algn="l" defTabSz="609570" rtl="0" eaLnBrk="1" latinLnBrk="0" hangingPunct="1">
              <a:spcBef>
                <a:spcPct val="20000"/>
              </a:spcBef>
              <a:buFont typeface="Arial"/>
              <a:buChar char="•"/>
              <a:defRPr sz="2667" kern="1200">
                <a:solidFill>
                  <a:schemeClr val="tx1"/>
                </a:solidFill>
                <a:latin typeface="+mn-lt"/>
                <a:ea typeface="+mn-ea"/>
                <a:cs typeface="+mn-cs"/>
              </a:defRPr>
            </a:lvl6pPr>
            <a:lvl7pPr marL="3962202" indent="-304784" algn="l" defTabSz="609570" rtl="0" eaLnBrk="1" latinLnBrk="0" hangingPunct="1">
              <a:spcBef>
                <a:spcPct val="20000"/>
              </a:spcBef>
              <a:buFont typeface="Arial"/>
              <a:buChar char="•"/>
              <a:defRPr sz="2667" kern="1200">
                <a:solidFill>
                  <a:schemeClr val="tx1"/>
                </a:solidFill>
                <a:latin typeface="+mn-lt"/>
                <a:ea typeface="+mn-ea"/>
                <a:cs typeface="+mn-cs"/>
              </a:defRPr>
            </a:lvl7pPr>
            <a:lvl8pPr marL="4571772" indent="-304784" algn="l" defTabSz="609570" rtl="0" eaLnBrk="1" latinLnBrk="0" hangingPunct="1">
              <a:spcBef>
                <a:spcPct val="20000"/>
              </a:spcBef>
              <a:buFont typeface="Arial"/>
              <a:buChar char="•"/>
              <a:defRPr sz="2667" kern="1200">
                <a:solidFill>
                  <a:schemeClr val="tx1"/>
                </a:solidFill>
                <a:latin typeface="+mn-lt"/>
                <a:ea typeface="+mn-ea"/>
                <a:cs typeface="+mn-cs"/>
              </a:defRPr>
            </a:lvl8pPr>
            <a:lvl9pPr marL="5181341" indent="-304784" algn="l" defTabSz="609570" rtl="0" eaLnBrk="1" latinLnBrk="0" hangingPunct="1">
              <a:spcBef>
                <a:spcPct val="20000"/>
              </a:spcBef>
              <a:buFont typeface="Arial"/>
              <a:buChar char="•"/>
              <a:defRPr sz="2667" kern="1200">
                <a:solidFill>
                  <a:schemeClr val="tx1"/>
                </a:solidFill>
                <a:latin typeface="+mn-lt"/>
                <a:ea typeface="+mn-ea"/>
                <a:cs typeface="+mn-cs"/>
              </a:defRPr>
            </a:lvl9pPr>
          </a:lstStyle>
          <a:p>
            <a:r>
              <a:rPr lang="en-US" sz="2400" dirty="0">
                <a:latin typeface="Neue Haas Grotesk Text Pro" panose="020B0504020202020204" pitchFamily="34" charset="77"/>
              </a:rPr>
              <a:t>Commuter</a:t>
            </a:r>
          </a:p>
        </p:txBody>
      </p:sp>
      <p:pic>
        <p:nvPicPr>
          <p:cNvPr id="11" name="Content Placeholder 9">
            <a:extLst>
              <a:ext uri="{FF2B5EF4-FFF2-40B4-BE49-F238E27FC236}">
                <a16:creationId xmlns:a16="http://schemas.microsoft.com/office/drawing/2014/main" id="{6E7024FB-CC59-E530-CDB1-EE5660327BAD}"/>
              </a:ext>
            </a:extLst>
          </p:cNvPr>
          <p:cNvPicPr>
            <a:picLocks noChangeAspect="1"/>
          </p:cNvPicPr>
          <p:nvPr/>
        </p:nvPicPr>
        <p:blipFill>
          <a:blip r:embed="rId3">
            <a:extLst>
              <a:ext uri="{28A0092B-C50C-407E-A947-70E740481C1C}">
                <a14:useLocalDpi xmlns:a14="http://schemas.microsoft.com/office/drawing/2010/main" val="0"/>
              </a:ext>
            </a:extLst>
          </a:blip>
          <a:srcRect l="43791" t="7517" r="11747" b="7517"/>
          <a:stretch/>
        </p:blipFill>
        <p:spPr>
          <a:xfrm>
            <a:off x="6803438" y="0"/>
            <a:ext cx="5388562" cy="6858000"/>
          </a:xfrm>
          <a:prstGeom prst="rect">
            <a:avLst/>
          </a:prstGeom>
        </p:spPr>
      </p:pic>
    </p:spTree>
    <p:extLst>
      <p:ext uri="{BB962C8B-B14F-4D97-AF65-F5344CB8AC3E}">
        <p14:creationId xmlns:p14="http://schemas.microsoft.com/office/powerpoint/2010/main" val="96387351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2">
            <a:extLst>
              <a:ext uri="{FF2B5EF4-FFF2-40B4-BE49-F238E27FC236}">
                <a16:creationId xmlns:a16="http://schemas.microsoft.com/office/drawing/2014/main" id="{5CB1E8E4-A497-3445-525D-50B7BF6D04F9}"/>
              </a:ext>
              <a:ext uri="{C183D7F6-B498-43B3-948B-1728B52AA6E4}">
                <adec:decorative xmlns:adec="http://schemas.microsoft.com/office/drawing/2017/decorative" val="1"/>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17733" t="15598" r="10851"/>
          <a:stretch/>
        </p:blipFill>
        <p:spPr bwMode="auto">
          <a:xfrm>
            <a:off x="3496235" y="0"/>
            <a:ext cx="8695767" cy="6857999"/>
          </a:xfrm>
          <a:prstGeom prst="rect">
            <a:avLst/>
          </a:prstGeom>
          <a:noFill/>
          <a:extLst>
            <a:ext uri="{909E8E84-426E-40DD-AFC4-6F175D3DCCD1}">
              <a14:hiddenFill xmlns:a14="http://schemas.microsoft.com/office/drawing/2010/main">
                <a:solidFill>
                  <a:srgbClr val="FFFFFF"/>
                </a:solidFill>
              </a14:hiddenFill>
            </a:ext>
          </a:extLst>
        </p:spPr>
      </p:pic>
      <p:sp>
        <p:nvSpPr>
          <p:cNvPr id="10" name="Rectangle 9">
            <a:extLst>
              <a:ext uri="{FF2B5EF4-FFF2-40B4-BE49-F238E27FC236}">
                <a16:creationId xmlns:a16="http://schemas.microsoft.com/office/drawing/2014/main" id="{679EF378-EDDA-0A45-3C59-F03EC740377B}"/>
              </a:ext>
            </a:extLst>
          </p:cNvPr>
          <p:cNvSpPr/>
          <p:nvPr/>
        </p:nvSpPr>
        <p:spPr>
          <a:xfrm>
            <a:off x="3495911" y="0"/>
            <a:ext cx="3457727" cy="6858000"/>
          </a:xfrm>
          <a:prstGeom prst="rect">
            <a:avLst/>
          </a:prstGeom>
          <a:gradFill flip="none" rotWithShape="1">
            <a:gsLst>
              <a:gs pos="31000">
                <a:schemeClr val="bg1"/>
              </a:gs>
              <a:gs pos="82000">
                <a:schemeClr val="bg1">
                  <a:alpha val="0"/>
                </a:schemeClr>
              </a:gs>
            </a:gsLst>
            <a:lin ang="0" scaled="0"/>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00AAC6"/>
              </a:solidFill>
              <a:effectLst/>
              <a:uLnTx/>
              <a:uFillTx/>
              <a:latin typeface="Oswald" panose="02000506000000020004" pitchFamily="2" charset="0"/>
              <a:ea typeface="+mn-ea"/>
              <a:cs typeface="+mn-cs"/>
            </a:endParaRPr>
          </a:p>
        </p:txBody>
      </p:sp>
      <p:sp>
        <p:nvSpPr>
          <p:cNvPr id="11" name="Content Placeholder 1">
            <a:extLst>
              <a:ext uri="{FF2B5EF4-FFF2-40B4-BE49-F238E27FC236}">
                <a16:creationId xmlns:a16="http://schemas.microsoft.com/office/drawing/2014/main" id="{A77B9768-8991-E42F-9CFC-902667D1E3DF}"/>
              </a:ext>
            </a:extLst>
          </p:cNvPr>
          <p:cNvSpPr>
            <a:spLocks noGrp="1"/>
          </p:cNvSpPr>
          <p:nvPr>
            <p:ph sz="quarter" idx="15"/>
          </p:nvPr>
        </p:nvSpPr>
        <p:spPr>
          <a:xfrm>
            <a:off x="853018" y="6363932"/>
            <a:ext cx="3913793" cy="144741"/>
          </a:xfrm>
        </p:spPr>
        <p:txBody>
          <a:bodyPr>
            <a:noAutofit/>
          </a:bodyPr>
          <a:lstStyle/>
          <a:p>
            <a:pPr marL="0" marR="0" lvl="0" indent="0" algn="l" defTabSz="914400" rtl="0" eaLnBrk="1" fontAlgn="auto" latinLnBrk="0" hangingPunct="1">
              <a:lnSpc>
                <a:spcPct val="130000"/>
              </a:lnSpc>
              <a:spcBef>
                <a:spcPts val="0"/>
              </a:spcBef>
              <a:spcAft>
                <a:spcPts val="1200"/>
              </a:spcAft>
              <a:buClrTx/>
              <a:buSzTx/>
              <a:buFontTx/>
              <a:buNone/>
              <a:tabLst/>
              <a:defRPr/>
            </a:pPr>
            <a:r>
              <a:rPr kumimoji="0" lang="en-US" sz="2200" b="0" i="0" u="none" strike="noStrike" kern="1200" cap="none" spc="0" normalizeH="0" baseline="0" noProof="0">
                <a:ln>
                  <a:noFill/>
                </a:ln>
                <a:noFill/>
                <a:effectLst/>
                <a:uLnTx/>
                <a:uFillTx/>
                <a:latin typeface="Arial"/>
                <a:ea typeface="+mn-ea"/>
                <a:cs typeface="+mn-cs"/>
              </a:rPr>
              <a:t>Parking benefit |</a:t>
            </a:r>
            <a:br>
              <a:rPr kumimoji="0" lang="en-US" sz="2200" b="0" i="0" u="none" strike="noStrike" kern="1200" cap="none" spc="0" normalizeH="0" baseline="0" noProof="0">
                <a:ln>
                  <a:noFill/>
                </a:ln>
                <a:noFill/>
                <a:effectLst/>
                <a:uLnTx/>
                <a:uFillTx/>
                <a:latin typeface="Arial"/>
                <a:ea typeface="+mn-ea"/>
                <a:cs typeface="+mn-cs"/>
              </a:rPr>
            </a:br>
            <a:r>
              <a:rPr kumimoji="0" lang="en-US" sz="2200" b="0" i="0" u="none" strike="noStrike" kern="1200" cap="none" spc="0" normalizeH="0" baseline="0" noProof="0">
                <a:ln>
                  <a:noFill/>
                </a:ln>
                <a:noFill/>
                <a:effectLst/>
                <a:uLnTx/>
                <a:uFillTx/>
                <a:latin typeface="Arial"/>
                <a:ea typeface="+mn-ea"/>
                <a:cs typeface="+mn-cs"/>
              </a:rPr>
              <a:t>Contribution Limit $270 per month</a:t>
            </a:r>
            <a:r>
              <a:rPr kumimoji="0" lang="en-US" sz="2400" b="0" i="0" u="none" strike="noStrike" kern="1200" cap="none" spc="0" normalizeH="0" baseline="0" noProof="0">
                <a:ln>
                  <a:noFill/>
                </a:ln>
                <a:noFill/>
                <a:effectLst/>
                <a:uLnTx/>
                <a:uFillTx/>
                <a:latin typeface="Arial"/>
                <a:ea typeface="+mn-ea"/>
                <a:cs typeface="+mn-cs"/>
              </a:rPr>
              <a:t> </a:t>
            </a:r>
          </a:p>
          <a:p>
            <a:pPr marL="0" marR="0" lvl="0" indent="0" algn="l" defTabSz="914400" rtl="0" eaLnBrk="1" fontAlgn="auto" latinLnBrk="0" hangingPunct="1">
              <a:lnSpc>
                <a:spcPct val="120000"/>
              </a:lnSpc>
              <a:spcBef>
                <a:spcPts val="0"/>
              </a:spcBef>
              <a:spcAft>
                <a:spcPts val="1200"/>
              </a:spcAft>
              <a:buClrTx/>
              <a:buSzTx/>
              <a:buFontTx/>
              <a:buNone/>
              <a:tabLst/>
              <a:defRPr/>
            </a:pPr>
            <a:r>
              <a:rPr kumimoji="0" lang="en-US" sz="2200" b="0" i="0" u="none" strike="noStrike" kern="1200" cap="none" spc="0" normalizeH="0" baseline="0" noProof="0">
                <a:ln>
                  <a:noFill/>
                </a:ln>
                <a:noFill/>
                <a:effectLst/>
                <a:uLnTx/>
                <a:uFillTx/>
                <a:latin typeface="Arial"/>
                <a:ea typeface="+mn-ea"/>
                <a:cs typeface="+mn-cs"/>
              </a:rPr>
              <a:t>He drives in to work each day, </a:t>
            </a:r>
            <a:br>
              <a:rPr kumimoji="0" lang="en-US" sz="2200" b="0" i="0" u="none" strike="noStrike" kern="1200" cap="none" spc="0" normalizeH="0" baseline="0" noProof="0">
                <a:ln>
                  <a:noFill/>
                </a:ln>
                <a:noFill/>
                <a:effectLst/>
                <a:uLnTx/>
                <a:uFillTx/>
                <a:latin typeface="Arial"/>
                <a:ea typeface="+mn-ea"/>
                <a:cs typeface="+mn-cs"/>
              </a:rPr>
            </a:br>
            <a:r>
              <a:rPr kumimoji="0" lang="en-US" sz="2200" b="0" i="0" u="none" strike="noStrike" kern="1200" cap="none" spc="0" normalizeH="0" baseline="0" noProof="0">
                <a:ln>
                  <a:noFill/>
                </a:ln>
                <a:noFill/>
                <a:effectLst/>
                <a:uLnTx/>
                <a:uFillTx/>
                <a:latin typeface="Arial"/>
                <a:ea typeface="+mn-ea"/>
                <a:cs typeface="+mn-cs"/>
              </a:rPr>
              <a:t>paying for parking at a local </a:t>
            </a:r>
            <a:br>
              <a:rPr kumimoji="0" lang="en-US" sz="2200" b="0" i="0" u="none" strike="noStrike" kern="1200" cap="none" spc="0" normalizeH="0" baseline="0" noProof="0">
                <a:ln>
                  <a:noFill/>
                </a:ln>
                <a:noFill/>
                <a:effectLst/>
                <a:uLnTx/>
                <a:uFillTx/>
                <a:latin typeface="Arial"/>
                <a:ea typeface="+mn-ea"/>
                <a:cs typeface="+mn-cs"/>
              </a:rPr>
            </a:br>
            <a:r>
              <a:rPr kumimoji="0" lang="en-US" sz="2200" b="0" i="0" u="none" strike="noStrike" kern="1200" cap="none" spc="0" normalizeH="0" baseline="0" noProof="0">
                <a:ln>
                  <a:noFill/>
                </a:ln>
                <a:noFill/>
                <a:effectLst/>
                <a:uLnTx/>
                <a:uFillTx/>
                <a:latin typeface="Arial"/>
                <a:ea typeface="+mn-ea"/>
                <a:cs typeface="+mn-cs"/>
              </a:rPr>
              <a:t>garage near his firm’s building. </a:t>
            </a:r>
          </a:p>
        </p:txBody>
      </p:sp>
      <p:sp>
        <p:nvSpPr>
          <p:cNvPr id="12" name="TextBox 11">
            <a:extLst>
              <a:ext uri="{FF2B5EF4-FFF2-40B4-BE49-F238E27FC236}">
                <a16:creationId xmlns:a16="http://schemas.microsoft.com/office/drawing/2014/main" id="{04C49684-1F07-8D26-A538-15DE8D9E98E6}"/>
              </a:ext>
              <a:ext uri="{C183D7F6-B498-43B3-948B-1728B52AA6E4}">
                <adec:decorative xmlns:adec="http://schemas.microsoft.com/office/drawing/2017/decorative" val="1"/>
              </a:ext>
            </a:extLst>
          </p:cNvPr>
          <p:cNvSpPr txBox="1"/>
          <p:nvPr/>
        </p:nvSpPr>
        <p:spPr>
          <a:xfrm>
            <a:off x="458963" y="5877404"/>
            <a:ext cx="4485913" cy="646331"/>
          </a:xfrm>
          <a:prstGeom prst="rect">
            <a:avLst/>
          </a:prstGeom>
          <a:noFill/>
        </p:spPr>
        <p:txBody>
          <a:bodyPr wrap="square" lIns="91440" tIns="45720" rIns="91440" bIns="45720" rtlCol="0" anchor="t">
            <a:spAutoFit/>
          </a:bodyPr>
          <a:lstStyle/>
          <a:p>
            <a:pPr marL="0" marR="0" lvl="0" indent="0" algn="l" defTabSz="914400" rtl="0" eaLnBrk="1" fontAlgn="auto" latinLnBrk="0" hangingPunct="1">
              <a:lnSpc>
                <a:spcPct val="100000"/>
              </a:lnSpc>
              <a:spcBef>
                <a:spcPts val="0"/>
              </a:spcBef>
              <a:spcAft>
                <a:spcPts val="133"/>
              </a:spcAft>
              <a:buClrTx/>
              <a:buSzTx/>
              <a:buFontTx/>
              <a:buNone/>
              <a:tabLst/>
              <a:defRPr/>
            </a:pPr>
            <a:r>
              <a:rPr lang="en-US" sz="900" baseline="30000" dirty="0">
                <a:solidFill>
                  <a:srgbClr val="2A2C2C">
                    <a:lumMod val="75000"/>
                    <a:lumOff val="25000"/>
                  </a:srgbClr>
                </a:solidFill>
                <a:latin typeface="Neue Haas Grotesk Text Pro" panose="020B0504020202020204" pitchFamily="34" charset="77"/>
                <a:cs typeface="Arial"/>
              </a:rPr>
              <a:t>*</a:t>
            </a:r>
            <a:r>
              <a:rPr kumimoji="0" lang="en-US" sz="900" b="0" i="0" u="none" strike="noStrike" kern="1200" cap="none" spc="0" normalizeH="0" baseline="0" noProof="0" dirty="0">
                <a:ln>
                  <a:noFill/>
                </a:ln>
                <a:solidFill>
                  <a:srgbClr val="2A2C2C">
                    <a:lumMod val="75000"/>
                    <a:lumOff val="25000"/>
                  </a:srgbClr>
                </a:solidFill>
                <a:effectLst/>
                <a:uLnTx/>
                <a:uFillTx/>
                <a:latin typeface="Neue Haas Grotesk Text Pro" panose="020B0504020202020204" pitchFamily="34" charset="77"/>
                <a:cs typeface="Arial"/>
              </a:rPr>
              <a:t>Assumes </a:t>
            </a:r>
            <a:r>
              <a:rPr lang="en-US" sz="900" dirty="0">
                <a:solidFill>
                  <a:srgbClr val="2A2C2C">
                    <a:lumMod val="75000"/>
                    <a:lumOff val="25000"/>
                  </a:srgbClr>
                </a:solidFill>
                <a:latin typeface="Neue Haas Grotesk Text Pro" panose="020B0504020202020204" pitchFamily="34" charset="77"/>
                <a:cs typeface="Arial"/>
              </a:rPr>
              <a:t>he </a:t>
            </a:r>
            <a:r>
              <a:rPr kumimoji="0" lang="en-US" sz="900" b="0" i="0" u="none" strike="noStrike" kern="1200" cap="none" spc="0" normalizeH="0" baseline="0" noProof="0" dirty="0">
                <a:ln>
                  <a:noFill/>
                </a:ln>
                <a:solidFill>
                  <a:srgbClr val="2A2C2C">
                    <a:lumMod val="75000"/>
                    <a:lumOff val="25000"/>
                  </a:srgbClr>
                </a:solidFill>
                <a:effectLst/>
                <a:uLnTx/>
                <a:uFillTx/>
                <a:latin typeface="Neue Haas Grotesk Text Pro" panose="020B0504020202020204" pitchFamily="34" charset="77"/>
                <a:cs typeface="Arial"/>
              </a:rPr>
              <a:t>pay 20% of their income in federal, State and social security taxes. Actual tax savings will depend on your HSA contributions, applicable State tax rates and your personal tax situation. Please consult your tax adviser for details. The example used is for illustrative purposes only. </a:t>
            </a:r>
            <a:endParaRPr kumimoji="0" lang="en-US" sz="900" b="0" i="0" u="none" strike="noStrike" kern="1200" cap="none" spc="0" normalizeH="0" baseline="0" noProof="0" dirty="0">
              <a:ln>
                <a:noFill/>
              </a:ln>
              <a:solidFill>
                <a:srgbClr val="2A2C2C">
                  <a:lumMod val="75000"/>
                  <a:lumOff val="25000"/>
                </a:srgbClr>
              </a:solidFill>
              <a:effectLst/>
              <a:uLnTx/>
              <a:uFillTx/>
              <a:latin typeface="Neue Haas Grotesk Text Pro" panose="020B0504020202020204" pitchFamily="34" charset="77"/>
              <a:cs typeface="Arial" panose="020B0604020202020204" pitchFamily="34" charset="0"/>
            </a:endParaRPr>
          </a:p>
        </p:txBody>
      </p:sp>
      <p:grpSp>
        <p:nvGrpSpPr>
          <p:cNvPr id="15" name="Group 14">
            <a:extLst>
              <a:ext uri="{FF2B5EF4-FFF2-40B4-BE49-F238E27FC236}">
                <a16:creationId xmlns:a16="http://schemas.microsoft.com/office/drawing/2014/main" id="{13CB5443-735C-6180-15FF-86DE6B4BE2AF}"/>
              </a:ext>
            </a:extLst>
          </p:cNvPr>
          <p:cNvGrpSpPr/>
          <p:nvPr/>
        </p:nvGrpSpPr>
        <p:grpSpPr>
          <a:xfrm>
            <a:off x="852268" y="3422411"/>
            <a:ext cx="5319831" cy="2070471"/>
            <a:chOff x="884371" y="4292719"/>
            <a:chExt cx="5319831" cy="2218711"/>
          </a:xfrm>
        </p:grpSpPr>
        <p:grpSp>
          <p:nvGrpSpPr>
            <p:cNvPr id="16" name="Group 15">
              <a:extLst>
                <a:ext uri="{FF2B5EF4-FFF2-40B4-BE49-F238E27FC236}">
                  <a16:creationId xmlns:a16="http://schemas.microsoft.com/office/drawing/2014/main" id="{6038D40B-75D3-AFB2-36BD-FC0E50B3F8C4}"/>
                </a:ext>
              </a:extLst>
            </p:cNvPr>
            <p:cNvGrpSpPr/>
            <p:nvPr/>
          </p:nvGrpSpPr>
          <p:grpSpPr>
            <a:xfrm>
              <a:off x="1589978" y="4292719"/>
              <a:ext cx="4614224" cy="2218711"/>
              <a:chOff x="0" y="3836896"/>
              <a:chExt cx="4614224" cy="2365771"/>
            </a:xfrm>
          </p:grpSpPr>
          <p:sp>
            <p:nvSpPr>
              <p:cNvPr id="22" name="Rectangle 21">
                <a:extLst>
                  <a:ext uri="{FF2B5EF4-FFF2-40B4-BE49-F238E27FC236}">
                    <a16:creationId xmlns:a16="http://schemas.microsoft.com/office/drawing/2014/main" id="{D06289DD-0A8D-208D-8BA4-AD826CC481FD}"/>
                  </a:ext>
                </a:extLst>
              </p:cNvPr>
              <p:cNvSpPr/>
              <p:nvPr/>
            </p:nvSpPr>
            <p:spPr>
              <a:xfrm>
                <a:off x="114300" y="3836896"/>
                <a:ext cx="4499924" cy="2365771"/>
              </a:xfrm>
              <a:prstGeom prst="rect">
                <a:avLst/>
              </a:prstGeom>
              <a:solidFill>
                <a:srgbClr val="4F2883"/>
              </a:solidFill>
              <a:ln w="952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AAC6"/>
                  </a:solidFill>
                  <a:effectLst/>
                  <a:uLnTx/>
                  <a:uFillTx/>
                  <a:latin typeface="Neue Haas Grotesk Text Pro" panose="020B0504020202020204" pitchFamily="34" charset="77"/>
                </a:endParaRPr>
              </a:p>
            </p:txBody>
          </p:sp>
          <p:sp>
            <p:nvSpPr>
              <p:cNvPr id="23" name="Rectangle 22">
                <a:extLst>
                  <a:ext uri="{FF2B5EF4-FFF2-40B4-BE49-F238E27FC236}">
                    <a16:creationId xmlns:a16="http://schemas.microsoft.com/office/drawing/2014/main" id="{4B3A0824-41E7-E741-81CD-BA83EC24C46D}"/>
                  </a:ext>
                </a:extLst>
              </p:cNvPr>
              <p:cNvSpPr/>
              <p:nvPr/>
            </p:nvSpPr>
            <p:spPr>
              <a:xfrm>
                <a:off x="0" y="3836896"/>
                <a:ext cx="4499924" cy="2365771"/>
              </a:xfrm>
              <a:prstGeom prst="rect">
                <a:avLst/>
              </a:prstGeom>
              <a:solidFill>
                <a:srgbClr val="FFFFFF"/>
              </a:solidFill>
              <a:ln w="952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AAC6"/>
                  </a:solidFill>
                  <a:effectLst/>
                  <a:uLnTx/>
                  <a:uFillTx/>
                  <a:latin typeface="Neue Haas Grotesk Text Pro" panose="020B0504020202020204" pitchFamily="34" charset="77"/>
                </a:endParaRPr>
              </a:p>
            </p:txBody>
          </p:sp>
        </p:grpSp>
        <p:sp>
          <p:nvSpPr>
            <p:cNvPr id="17" name="Content Placeholder 7">
              <a:extLst>
                <a:ext uri="{FF2B5EF4-FFF2-40B4-BE49-F238E27FC236}">
                  <a16:creationId xmlns:a16="http://schemas.microsoft.com/office/drawing/2014/main" id="{F0DF5CC3-8DA8-3F4C-DDAB-B3112D8426E9}"/>
                </a:ext>
              </a:extLst>
            </p:cNvPr>
            <p:cNvSpPr txBox="1">
              <a:spLocks/>
            </p:cNvSpPr>
            <p:nvPr/>
          </p:nvSpPr>
          <p:spPr>
            <a:xfrm>
              <a:off x="884371" y="4772292"/>
              <a:ext cx="1830725" cy="1356143"/>
            </a:xfrm>
            <a:prstGeom prst="rect">
              <a:avLst/>
            </a:prstGeom>
          </p:spPr>
          <p:txBody>
            <a:bodyPr lIns="0" tIns="0" rIns="0" bIns="0"/>
            <a:lstStyle>
              <a:lvl1pPr marL="237061" indent="-237061" algn="l" defTabSz="609570" rtl="0" eaLnBrk="1" latinLnBrk="0" hangingPunct="1">
                <a:lnSpc>
                  <a:spcPct val="130000"/>
                </a:lnSpc>
                <a:spcBef>
                  <a:spcPts val="0"/>
                </a:spcBef>
                <a:spcAft>
                  <a:spcPts val="800"/>
                </a:spcAft>
                <a:buFont typeface="Wingdings" pitchFamily="2" charset="2"/>
                <a:buChar char="§"/>
                <a:tabLst/>
                <a:defRPr sz="2000" b="0" i="0" kern="1200">
                  <a:solidFill>
                    <a:schemeClr val="tx1"/>
                  </a:solidFill>
                  <a:latin typeface="NeueHaasGroteskText Pro" panose="020B0504020202020204" pitchFamily="34" charset="77"/>
                  <a:ea typeface="+mn-ea"/>
                  <a:cs typeface="+mn-cs"/>
                </a:defRPr>
              </a:lvl1pPr>
              <a:lvl2pPr marL="463539" indent="-226478" algn="l" defTabSz="609570" rtl="0" eaLnBrk="1" latinLnBrk="0" hangingPunct="1">
                <a:lnSpc>
                  <a:spcPct val="130000"/>
                </a:lnSpc>
                <a:spcBef>
                  <a:spcPts val="0"/>
                </a:spcBef>
                <a:spcAft>
                  <a:spcPts val="800"/>
                </a:spcAft>
                <a:buFont typeface="Wingdings" pitchFamily="2" charset="2"/>
                <a:buChar char="§"/>
                <a:tabLst/>
                <a:defRPr sz="1733" b="0" i="0" kern="1200">
                  <a:solidFill>
                    <a:schemeClr val="tx1"/>
                  </a:solidFill>
                  <a:latin typeface="NeueHaasGroteskText Pro" panose="020B0504020202020204" pitchFamily="34" charset="77"/>
                  <a:ea typeface="+mn-ea"/>
                  <a:cs typeface="+mn-cs"/>
                </a:defRPr>
              </a:lvl2pPr>
              <a:lvl3pPr marL="690016" indent="-226478" algn="l" defTabSz="609570" rtl="0" eaLnBrk="1" latinLnBrk="0" hangingPunct="1">
                <a:lnSpc>
                  <a:spcPct val="130000"/>
                </a:lnSpc>
                <a:spcBef>
                  <a:spcPts val="0"/>
                </a:spcBef>
                <a:spcAft>
                  <a:spcPts val="800"/>
                </a:spcAft>
                <a:buFont typeface="Wingdings" pitchFamily="2" charset="2"/>
                <a:buChar char="§"/>
                <a:tabLst/>
                <a:defRPr sz="1467" b="0" i="0" kern="1200">
                  <a:solidFill>
                    <a:schemeClr val="tx1"/>
                  </a:solidFill>
                  <a:latin typeface="NeueHaasGroteskText Pro" panose="020B0504020202020204" pitchFamily="34" charset="77"/>
                  <a:ea typeface="+mn-ea"/>
                  <a:cs typeface="+mn-cs"/>
                </a:defRPr>
              </a:lvl3pPr>
              <a:lvl4pPr marL="916494" indent="-226478" algn="l" defTabSz="609570" rtl="0" eaLnBrk="1" latinLnBrk="0" hangingPunct="1">
                <a:lnSpc>
                  <a:spcPct val="130000"/>
                </a:lnSpc>
                <a:spcBef>
                  <a:spcPts val="0"/>
                </a:spcBef>
                <a:spcAft>
                  <a:spcPts val="800"/>
                </a:spcAft>
                <a:buFont typeface="Wingdings" pitchFamily="2" charset="2"/>
                <a:buChar char="§"/>
                <a:tabLst/>
                <a:defRPr sz="1200" b="0" i="0" kern="1200">
                  <a:solidFill>
                    <a:schemeClr val="tx1"/>
                  </a:solidFill>
                  <a:latin typeface="NeueHaasGroteskText Pro" panose="020B0504020202020204" pitchFamily="34" charset="77"/>
                  <a:ea typeface="+mn-ea"/>
                  <a:cs typeface="+mn-cs"/>
                </a:defRPr>
              </a:lvl4pPr>
              <a:lvl5pPr marL="916494" indent="-224361" algn="l" defTabSz="609570" rtl="0" eaLnBrk="1" latinLnBrk="0" hangingPunct="1">
                <a:lnSpc>
                  <a:spcPct val="120000"/>
                </a:lnSpc>
                <a:spcBef>
                  <a:spcPts val="0"/>
                </a:spcBef>
                <a:spcAft>
                  <a:spcPts val="800"/>
                </a:spcAft>
                <a:buFont typeface="Wingdings" pitchFamily="2" charset="2"/>
                <a:buChar char="§"/>
                <a:tabLst/>
                <a:defRPr sz="1200" b="0" i="0" kern="1200">
                  <a:solidFill>
                    <a:schemeClr val="tx1"/>
                  </a:solidFill>
                  <a:latin typeface="Neue Haas Grotesk Text Pro" panose="020B0504020202020204" pitchFamily="34" charset="77"/>
                  <a:ea typeface="+mn-ea"/>
                  <a:cs typeface="+mn-cs"/>
                </a:defRPr>
              </a:lvl5pPr>
              <a:lvl6pPr marL="3352632" indent="-304784" algn="l" defTabSz="609570" rtl="0" eaLnBrk="1" latinLnBrk="0" hangingPunct="1">
                <a:spcBef>
                  <a:spcPct val="20000"/>
                </a:spcBef>
                <a:buFont typeface="Arial"/>
                <a:buChar char="•"/>
                <a:defRPr sz="2667" kern="1200">
                  <a:solidFill>
                    <a:schemeClr val="tx1"/>
                  </a:solidFill>
                  <a:latin typeface="+mn-lt"/>
                  <a:ea typeface="+mn-ea"/>
                  <a:cs typeface="+mn-cs"/>
                </a:defRPr>
              </a:lvl6pPr>
              <a:lvl7pPr marL="3962202" indent="-304784" algn="l" defTabSz="609570" rtl="0" eaLnBrk="1" latinLnBrk="0" hangingPunct="1">
                <a:spcBef>
                  <a:spcPct val="20000"/>
                </a:spcBef>
                <a:buFont typeface="Arial"/>
                <a:buChar char="•"/>
                <a:defRPr sz="2667" kern="1200">
                  <a:solidFill>
                    <a:schemeClr val="tx1"/>
                  </a:solidFill>
                  <a:latin typeface="+mn-lt"/>
                  <a:ea typeface="+mn-ea"/>
                  <a:cs typeface="+mn-cs"/>
                </a:defRPr>
              </a:lvl7pPr>
              <a:lvl8pPr marL="4571772" indent="-304784" algn="l" defTabSz="609570" rtl="0" eaLnBrk="1" latinLnBrk="0" hangingPunct="1">
                <a:spcBef>
                  <a:spcPct val="20000"/>
                </a:spcBef>
                <a:buFont typeface="Arial"/>
                <a:buChar char="•"/>
                <a:defRPr sz="2667" kern="1200">
                  <a:solidFill>
                    <a:schemeClr val="tx1"/>
                  </a:solidFill>
                  <a:latin typeface="+mn-lt"/>
                  <a:ea typeface="+mn-ea"/>
                  <a:cs typeface="+mn-cs"/>
                </a:defRPr>
              </a:lvl8pPr>
              <a:lvl9pPr marL="5181341" indent="-304784" algn="l" defTabSz="609570" rtl="0" eaLnBrk="1" latinLnBrk="0" hangingPunct="1">
                <a:spcBef>
                  <a:spcPct val="20000"/>
                </a:spcBef>
                <a:buFont typeface="Arial"/>
                <a:buChar char="•"/>
                <a:defRPr sz="2667"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600"/>
                </a:spcAft>
                <a:buClrTx/>
                <a:buSzTx/>
                <a:buFontTx/>
                <a:buNone/>
                <a:tabLst/>
                <a:defRPr/>
              </a:pPr>
              <a:r>
                <a:rPr kumimoji="0" lang="en-US" sz="2000" b="0" i="0" u="none" strike="noStrike" kern="1200" cap="none" spc="0" normalizeH="0" baseline="0" noProof="0" dirty="0">
                  <a:ln>
                    <a:noFill/>
                  </a:ln>
                  <a:solidFill>
                    <a:srgbClr val="2A2C2C"/>
                  </a:solidFill>
                  <a:effectLst/>
                  <a:uLnTx/>
                  <a:uFillTx/>
                  <a:latin typeface="Neue Haas Grotesk Text Pro" panose="020B0504020202020204" pitchFamily="34" charset="77"/>
                </a:rPr>
                <a:t>Jamar </a:t>
              </a:r>
              <a:br>
                <a:rPr kumimoji="0" lang="en-US" sz="2000" b="0" i="0" u="none" strike="noStrike" kern="1200" cap="none" spc="0" normalizeH="0" baseline="0" noProof="0" dirty="0">
                  <a:ln>
                    <a:noFill/>
                  </a:ln>
                  <a:solidFill>
                    <a:srgbClr val="2A2C2C"/>
                  </a:solidFill>
                  <a:effectLst/>
                  <a:uLnTx/>
                  <a:uFillTx/>
                  <a:latin typeface="Neue Haas Grotesk Text Pro" panose="020B0504020202020204" pitchFamily="34" charset="77"/>
                </a:rPr>
              </a:br>
              <a:r>
                <a:rPr kumimoji="0" lang="en-US" sz="2000" b="0" i="0" u="none" strike="noStrike" kern="1200" cap="none" spc="0" normalizeH="0" baseline="0" noProof="0" dirty="0">
                  <a:ln>
                    <a:noFill/>
                  </a:ln>
                  <a:solidFill>
                    <a:srgbClr val="2A2C2C"/>
                  </a:solidFill>
                  <a:effectLst/>
                  <a:uLnTx/>
                  <a:uFillTx/>
                  <a:latin typeface="Neue Haas Grotesk Text Pro" panose="020B0504020202020204" pitchFamily="34" charset="77"/>
                </a:rPr>
                <a:t>set aside</a:t>
              </a:r>
            </a:p>
            <a:p>
              <a:pPr marL="0" marR="0" lvl="0" indent="0" algn="l" defTabSz="914400" rtl="0" eaLnBrk="1" fontAlgn="auto" latinLnBrk="0" hangingPunct="1">
                <a:lnSpc>
                  <a:spcPct val="100000"/>
                </a:lnSpc>
                <a:spcBef>
                  <a:spcPts val="0"/>
                </a:spcBef>
                <a:spcAft>
                  <a:spcPts val="600"/>
                </a:spcAft>
                <a:buClrTx/>
                <a:buSzTx/>
                <a:buFont typeface="Wingdings" pitchFamily="2" charset="2"/>
                <a:buNone/>
                <a:tabLst/>
                <a:defRPr/>
              </a:pPr>
              <a:r>
                <a:rPr kumimoji="0" lang="en-US" sz="3200" b="1" i="0" u="none" strike="noStrike" kern="1200" cap="none" spc="0" normalizeH="0" baseline="0" noProof="0" dirty="0">
                  <a:ln>
                    <a:noFill/>
                  </a:ln>
                  <a:effectLst/>
                  <a:uLnTx/>
                  <a:uFillTx/>
                  <a:latin typeface="Libre Baskerville" panose="02000000000000000000" pitchFamily="2" charset="0"/>
                </a:rPr>
                <a:t>$300</a:t>
              </a:r>
              <a:r>
                <a:rPr kumimoji="0" lang="en-US" b="1" i="0" u="none" strike="noStrike" kern="1200" cap="none" spc="0" normalizeH="0" baseline="0" noProof="0" dirty="0">
                  <a:ln>
                    <a:noFill/>
                  </a:ln>
                  <a:effectLst/>
                  <a:uLnTx/>
                  <a:uFillTx/>
                  <a:latin typeface="Libre Baskerville" panose="02000000000000000000" pitchFamily="2" charset="0"/>
                </a:rPr>
                <a:t>/</a:t>
              </a:r>
              <a:r>
                <a:rPr kumimoji="0" lang="en-US" b="1" i="0" u="none" strike="noStrike" kern="1200" cap="none" spc="0" normalizeH="0" baseline="0" noProof="0" dirty="0" err="1">
                  <a:ln>
                    <a:noFill/>
                  </a:ln>
                  <a:effectLst/>
                  <a:uLnTx/>
                  <a:uFillTx/>
                  <a:latin typeface="Libre Baskerville" panose="02000000000000000000" pitchFamily="2" charset="0"/>
                </a:rPr>
                <a:t>mo</a:t>
              </a:r>
              <a:endParaRPr kumimoji="0" lang="en-US" sz="2400" b="0" i="0" u="none" strike="noStrike" kern="1200" cap="none" spc="0" normalizeH="0" baseline="0" noProof="0" dirty="0">
                <a:ln>
                  <a:noFill/>
                </a:ln>
                <a:effectLst/>
                <a:uLnTx/>
                <a:uFillTx/>
                <a:latin typeface="Libre Baskerville" panose="02000000000000000000" pitchFamily="2" charset="0"/>
              </a:endParaRPr>
            </a:p>
            <a:p>
              <a:pPr marL="309026" marR="0" lvl="0" indent="-298443" algn="l" defTabSz="609570" rtl="0" eaLnBrk="1" fontAlgn="auto" latinLnBrk="0" hangingPunct="1">
                <a:lnSpc>
                  <a:spcPct val="100000"/>
                </a:lnSpc>
                <a:spcBef>
                  <a:spcPts val="0"/>
                </a:spcBef>
                <a:spcAft>
                  <a:spcPts val="600"/>
                </a:spcAft>
                <a:buClr>
                  <a:srgbClr val="2A2C2C"/>
                </a:buClr>
                <a:buSzTx/>
                <a:buFont typeface="Wingdings" pitchFamily="2" charset="2"/>
                <a:buChar char="ü"/>
                <a:tabLst/>
                <a:defRPr/>
              </a:pPr>
              <a:endParaRPr kumimoji="0" lang="en-US" sz="2000" b="0" i="0" u="none" strike="noStrike" kern="1200" cap="none" spc="0" normalizeH="0" baseline="0" noProof="0" dirty="0">
                <a:ln>
                  <a:noFill/>
                </a:ln>
                <a:solidFill>
                  <a:srgbClr val="2A2C2C"/>
                </a:solidFill>
                <a:effectLst/>
                <a:uLnTx/>
                <a:uFillTx/>
                <a:latin typeface="Neue Haas Grotesk Text Pro" panose="020B0504020202020204" pitchFamily="34" charset="77"/>
                <a:cs typeface="Arial" panose="020B0604020202020204" pitchFamily="34" charset="0"/>
              </a:endParaRPr>
            </a:p>
          </p:txBody>
        </p:sp>
        <p:sp>
          <p:nvSpPr>
            <p:cNvPr id="19" name="Content Placeholder 7">
              <a:extLst>
                <a:ext uri="{FF2B5EF4-FFF2-40B4-BE49-F238E27FC236}">
                  <a16:creationId xmlns:a16="http://schemas.microsoft.com/office/drawing/2014/main" id="{4288BD2A-2AC1-45AB-233E-35D4565ED4BB}"/>
                </a:ext>
              </a:extLst>
            </p:cNvPr>
            <p:cNvSpPr txBox="1">
              <a:spLocks/>
            </p:cNvSpPr>
            <p:nvPr/>
          </p:nvSpPr>
          <p:spPr>
            <a:xfrm>
              <a:off x="3741512" y="4772292"/>
              <a:ext cx="2186871" cy="1356143"/>
            </a:xfrm>
            <a:prstGeom prst="rect">
              <a:avLst/>
            </a:prstGeom>
          </p:spPr>
          <p:txBody>
            <a:bodyPr lIns="0" tIns="0" rIns="0" bIns="0"/>
            <a:lstStyle>
              <a:lvl1pPr marL="237061" indent="-237061" algn="l" defTabSz="609570" rtl="0" eaLnBrk="1" latinLnBrk="0" hangingPunct="1">
                <a:lnSpc>
                  <a:spcPct val="130000"/>
                </a:lnSpc>
                <a:spcBef>
                  <a:spcPts val="0"/>
                </a:spcBef>
                <a:spcAft>
                  <a:spcPts val="800"/>
                </a:spcAft>
                <a:buFont typeface="Wingdings" pitchFamily="2" charset="2"/>
                <a:buChar char="§"/>
                <a:tabLst/>
                <a:defRPr sz="2000" b="0" i="0" kern="1200">
                  <a:solidFill>
                    <a:schemeClr val="tx1"/>
                  </a:solidFill>
                  <a:latin typeface="NeueHaasGroteskText Pro" panose="020B0504020202020204" pitchFamily="34" charset="77"/>
                  <a:ea typeface="+mn-ea"/>
                  <a:cs typeface="+mn-cs"/>
                </a:defRPr>
              </a:lvl1pPr>
              <a:lvl2pPr marL="463539" indent="-226478" algn="l" defTabSz="609570" rtl="0" eaLnBrk="1" latinLnBrk="0" hangingPunct="1">
                <a:lnSpc>
                  <a:spcPct val="130000"/>
                </a:lnSpc>
                <a:spcBef>
                  <a:spcPts val="0"/>
                </a:spcBef>
                <a:spcAft>
                  <a:spcPts val="800"/>
                </a:spcAft>
                <a:buFont typeface="Wingdings" pitchFamily="2" charset="2"/>
                <a:buChar char="§"/>
                <a:tabLst/>
                <a:defRPr sz="1733" b="0" i="0" kern="1200">
                  <a:solidFill>
                    <a:schemeClr val="tx1"/>
                  </a:solidFill>
                  <a:latin typeface="NeueHaasGroteskText Pro" panose="020B0504020202020204" pitchFamily="34" charset="77"/>
                  <a:ea typeface="+mn-ea"/>
                  <a:cs typeface="+mn-cs"/>
                </a:defRPr>
              </a:lvl2pPr>
              <a:lvl3pPr marL="690016" indent="-226478" algn="l" defTabSz="609570" rtl="0" eaLnBrk="1" latinLnBrk="0" hangingPunct="1">
                <a:lnSpc>
                  <a:spcPct val="130000"/>
                </a:lnSpc>
                <a:spcBef>
                  <a:spcPts val="0"/>
                </a:spcBef>
                <a:spcAft>
                  <a:spcPts val="800"/>
                </a:spcAft>
                <a:buFont typeface="Wingdings" pitchFamily="2" charset="2"/>
                <a:buChar char="§"/>
                <a:tabLst/>
                <a:defRPr sz="1467" b="0" i="0" kern="1200">
                  <a:solidFill>
                    <a:schemeClr val="tx1"/>
                  </a:solidFill>
                  <a:latin typeface="NeueHaasGroteskText Pro" panose="020B0504020202020204" pitchFamily="34" charset="77"/>
                  <a:ea typeface="+mn-ea"/>
                  <a:cs typeface="+mn-cs"/>
                </a:defRPr>
              </a:lvl3pPr>
              <a:lvl4pPr marL="916494" indent="-226478" algn="l" defTabSz="609570" rtl="0" eaLnBrk="1" latinLnBrk="0" hangingPunct="1">
                <a:lnSpc>
                  <a:spcPct val="130000"/>
                </a:lnSpc>
                <a:spcBef>
                  <a:spcPts val="0"/>
                </a:spcBef>
                <a:spcAft>
                  <a:spcPts val="800"/>
                </a:spcAft>
                <a:buFont typeface="Wingdings" pitchFamily="2" charset="2"/>
                <a:buChar char="§"/>
                <a:tabLst/>
                <a:defRPr sz="1200" b="0" i="0" kern="1200">
                  <a:solidFill>
                    <a:schemeClr val="tx1"/>
                  </a:solidFill>
                  <a:latin typeface="NeueHaasGroteskText Pro" panose="020B0504020202020204" pitchFamily="34" charset="77"/>
                  <a:ea typeface="+mn-ea"/>
                  <a:cs typeface="+mn-cs"/>
                </a:defRPr>
              </a:lvl4pPr>
              <a:lvl5pPr marL="916494" indent="-224361" algn="l" defTabSz="609570" rtl="0" eaLnBrk="1" latinLnBrk="0" hangingPunct="1">
                <a:lnSpc>
                  <a:spcPct val="120000"/>
                </a:lnSpc>
                <a:spcBef>
                  <a:spcPts val="0"/>
                </a:spcBef>
                <a:spcAft>
                  <a:spcPts val="800"/>
                </a:spcAft>
                <a:buFont typeface="Wingdings" pitchFamily="2" charset="2"/>
                <a:buChar char="§"/>
                <a:tabLst/>
                <a:defRPr sz="1200" b="0" i="0" kern="1200">
                  <a:solidFill>
                    <a:schemeClr val="tx1"/>
                  </a:solidFill>
                  <a:latin typeface="Neue Haas Grotesk Text Pro" panose="020B0504020202020204" pitchFamily="34" charset="77"/>
                  <a:ea typeface="+mn-ea"/>
                  <a:cs typeface="+mn-cs"/>
                </a:defRPr>
              </a:lvl5pPr>
              <a:lvl6pPr marL="3352632" indent="-304784" algn="l" defTabSz="609570" rtl="0" eaLnBrk="1" latinLnBrk="0" hangingPunct="1">
                <a:spcBef>
                  <a:spcPct val="20000"/>
                </a:spcBef>
                <a:buFont typeface="Arial"/>
                <a:buChar char="•"/>
                <a:defRPr sz="2667" kern="1200">
                  <a:solidFill>
                    <a:schemeClr val="tx1"/>
                  </a:solidFill>
                  <a:latin typeface="+mn-lt"/>
                  <a:ea typeface="+mn-ea"/>
                  <a:cs typeface="+mn-cs"/>
                </a:defRPr>
              </a:lvl6pPr>
              <a:lvl7pPr marL="3962202" indent="-304784" algn="l" defTabSz="609570" rtl="0" eaLnBrk="1" latinLnBrk="0" hangingPunct="1">
                <a:spcBef>
                  <a:spcPct val="20000"/>
                </a:spcBef>
                <a:buFont typeface="Arial"/>
                <a:buChar char="•"/>
                <a:defRPr sz="2667" kern="1200">
                  <a:solidFill>
                    <a:schemeClr val="tx1"/>
                  </a:solidFill>
                  <a:latin typeface="+mn-lt"/>
                  <a:ea typeface="+mn-ea"/>
                  <a:cs typeface="+mn-cs"/>
                </a:defRPr>
              </a:lvl7pPr>
              <a:lvl8pPr marL="4571772" indent="-304784" algn="l" defTabSz="609570" rtl="0" eaLnBrk="1" latinLnBrk="0" hangingPunct="1">
                <a:spcBef>
                  <a:spcPct val="20000"/>
                </a:spcBef>
                <a:buFont typeface="Arial"/>
                <a:buChar char="•"/>
                <a:defRPr sz="2667" kern="1200">
                  <a:solidFill>
                    <a:schemeClr val="tx1"/>
                  </a:solidFill>
                  <a:latin typeface="+mn-lt"/>
                  <a:ea typeface="+mn-ea"/>
                  <a:cs typeface="+mn-cs"/>
                </a:defRPr>
              </a:lvl8pPr>
              <a:lvl9pPr marL="5181341" indent="-304784" algn="l" defTabSz="609570" rtl="0" eaLnBrk="1" latinLnBrk="0" hangingPunct="1">
                <a:spcBef>
                  <a:spcPct val="20000"/>
                </a:spcBef>
                <a:buFont typeface="Arial"/>
                <a:buChar char="•"/>
                <a:defRPr sz="2667"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600"/>
                </a:spcAft>
                <a:buClrTx/>
                <a:buSzTx/>
                <a:buFontTx/>
                <a:buNone/>
                <a:tabLst/>
                <a:defRPr/>
              </a:pPr>
              <a:r>
                <a:rPr kumimoji="0" lang="en-US" sz="2000" b="0" i="0" u="none" strike="noStrike" kern="1200" cap="none" spc="0" normalizeH="0" baseline="0" noProof="0" dirty="0">
                  <a:ln>
                    <a:noFill/>
                  </a:ln>
                  <a:solidFill>
                    <a:srgbClr val="2A2C2C"/>
                  </a:solidFill>
                  <a:effectLst/>
                  <a:uLnTx/>
                  <a:uFillTx/>
                  <a:latin typeface="Neue Haas Grotesk Text Pro" panose="020B0504020202020204" pitchFamily="34" charset="77"/>
                </a:rPr>
                <a:t>His annual</a:t>
              </a:r>
              <a:br>
                <a:rPr kumimoji="0" lang="en-US" sz="2000" b="0" i="0" u="none" strike="noStrike" kern="1200" cap="none" spc="0" normalizeH="0" baseline="0" noProof="0" dirty="0">
                  <a:ln>
                    <a:noFill/>
                  </a:ln>
                  <a:solidFill>
                    <a:srgbClr val="2A2C2C"/>
                  </a:solidFill>
                  <a:effectLst/>
                  <a:uLnTx/>
                  <a:uFillTx/>
                  <a:latin typeface="Neue Haas Grotesk Text Pro" panose="020B0504020202020204" pitchFamily="34" charset="77"/>
                </a:rPr>
              </a:br>
              <a:r>
                <a:rPr kumimoji="0" lang="en-US" sz="2000" b="0" i="0" u="none" strike="noStrike" kern="1200" cap="none" spc="0" normalizeH="0" baseline="0" noProof="0" dirty="0">
                  <a:ln>
                    <a:noFill/>
                  </a:ln>
                  <a:solidFill>
                    <a:srgbClr val="2A2C2C"/>
                  </a:solidFill>
                  <a:effectLst/>
                  <a:uLnTx/>
                  <a:uFillTx/>
                  <a:latin typeface="Neue Haas Grotesk Text Pro" panose="020B0504020202020204" pitchFamily="34" charset="77"/>
                </a:rPr>
                <a:t>tax savings</a:t>
              </a:r>
              <a:r>
                <a:rPr lang="en-US" baseline="30000" dirty="0">
                  <a:solidFill>
                    <a:srgbClr val="2A2C2C"/>
                  </a:solidFill>
                  <a:latin typeface="Neue Haas Grotesk Text Pro" panose="020B0504020202020204" pitchFamily="34" charset="77"/>
                </a:rPr>
                <a:t>*</a:t>
              </a:r>
              <a:endParaRPr kumimoji="0" lang="en-US" sz="2000" b="0" i="0" u="none" strike="noStrike" kern="1200" cap="none" spc="0" normalizeH="0" baseline="0" noProof="0" dirty="0">
                <a:ln>
                  <a:noFill/>
                </a:ln>
                <a:solidFill>
                  <a:srgbClr val="2A2C2C"/>
                </a:solidFill>
                <a:effectLst/>
                <a:uLnTx/>
                <a:uFillTx/>
                <a:latin typeface="Neue Haas Grotesk Text Pro" panose="020B0504020202020204" pitchFamily="34" charset="77"/>
              </a:endParaRPr>
            </a:p>
            <a:p>
              <a:pPr marL="0" marR="0" lvl="0" indent="0" algn="l" defTabSz="914400" rtl="0" eaLnBrk="1" fontAlgn="auto" latinLnBrk="0" hangingPunct="1">
                <a:lnSpc>
                  <a:spcPct val="100000"/>
                </a:lnSpc>
                <a:spcBef>
                  <a:spcPts val="0"/>
                </a:spcBef>
                <a:spcAft>
                  <a:spcPts val="600"/>
                </a:spcAft>
                <a:buClrTx/>
                <a:buSzTx/>
                <a:buFont typeface="Wingdings" pitchFamily="2" charset="2"/>
                <a:buNone/>
                <a:tabLst/>
                <a:defRPr/>
              </a:pPr>
              <a:r>
                <a:rPr kumimoji="0" lang="en-US" sz="3200" b="1" i="0" u="none" strike="noStrike" kern="1200" cap="none" spc="0" normalizeH="0" baseline="0" noProof="0" dirty="0">
                  <a:ln>
                    <a:noFill/>
                  </a:ln>
                  <a:effectLst/>
                  <a:uLnTx/>
                  <a:uFillTx/>
                  <a:latin typeface="Libre Baskerville" panose="02000000000000000000" pitchFamily="2" charset="0"/>
                </a:rPr>
                <a:t>$720</a:t>
              </a:r>
              <a:endParaRPr kumimoji="0" lang="en-US" sz="3200" b="0" i="0" u="none" strike="noStrike" kern="1200" cap="none" spc="0" normalizeH="0" baseline="0" noProof="0" dirty="0">
                <a:ln>
                  <a:noFill/>
                </a:ln>
                <a:effectLst/>
                <a:uLnTx/>
                <a:uFillTx/>
                <a:latin typeface="Libre Baskerville" panose="02000000000000000000" pitchFamily="2" charset="0"/>
              </a:endParaRPr>
            </a:p>
            <a:p>
              <a:pPr marL="309026" marR="0" lvl="0" indent="-298443" algn="l" defTabSz="609570" rtl="0" eaLnBrk="1" fontAlgn="auto" latinLnBrk="0" hangingPunct="1">
                <a:lnSpc>
                  <a:spcPct val="100000"/>
                </a:lnSpc>
                <a:spcBef>
                  <a:spcPts val="0"/>
                </a:spcBef>
                <a:spcAft>
                  <a:spcPts val="600"/>
                </a:spcAft>
                <a:buClr>
                  <a:srgbClr val="2A2C2C"/>
                </a:buClr>
                <a:buSzTx/>
                <a:buFont typeface="Wingdings" pitchFamily="2" charset="2"/>
                <a:buChar char="ü"/>
                <a:tabLst/>
                <a:defRPr/>
              </a:pPr>
              <a:endParaRPr kumimoji="0" lang="en-US" sz="2000" b="0" i="0" u="none" strike="noStrike" kern="1200" cap="none" spc="0" normalizeH="0" baseline="0" noProof="0" dirty="0">
                <a:ln>
                  <a:noFill/>
                </a:ln>
                <a:solidFill>
                  <a:srgbClr val="2A2C2C"/>
                </a:solidFill>
                <a:effectLst/>
                <a:uLnTx/>
                <a:uFillTx/>
                <a:latin typeface="Neue Haas Grotesk Text Pro" panose="020B0504020202020204" pitchFamily="34" charset="77"/>
                <a:cs typeface="Arial" panose="020B0604020202020204" pitchFamily="34" charset="0"/>
              </a:endParaRPr>
            </a:p>
          </p:txBody>
        </p:sp>
        <p:sp>
          <p:nvSpPr>
            <p:cNvPr id="20" name="Triangle 19">
              <a:extLst>
                <a:ext uri="{FF2B5EF4-FFF2-40B4-BE49-F238E27FC236}">
                  <a16:creationId xmlns:a16="http://schemas.microsoft.com/office/drawing/2014/main" id="{E2245850-96CB-3510-6561-CF91D1F2536D}"/>
                </a:ext>
              </a:extLst>
            </p:cNvPr>
            <p:cNvSpPr/>
            <p:nvPr/>
          </p:nvSpPr>
          <p:spPr>
            <a:xfrm rot="5400000">
              <a:off x="2154015" y="5338100"/>
              <a:ext cx="1636878" cy="224527"/>
            </a:xfrm>
            <a:prstGeom prst="triangle">
              <a:avLst/>
            </a:prstGeom>
            <a:solidFill>
              <a:srgbClr val="FFFFFF"/>
            </a:solidFill>
            <a:ln w="9525" cap="flat" cmpd="sng" algn="ctr">
              <a:noFill/>
              <a:prstDash val="solid"/>
            </a:ln>
            <a:effectLst>
              <a:outerShdw blurRad="38100" dist="25400" dir="900000" algn="tl" rotWithShape="0">
                <a:prstClr val="black">
                  <a:alpha val="15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a:ln>
                  <a:noFill/>
                </a:ln>
                <a:solidFill>
                  <a:srgbClr val="00AAC6"/>
                </a:solidFill>
                <a:effectLst/>
                <a:uLnTx/>
                <a:uFillTx/>
                <a:latin typeface="Neue Haas Grotesk Text Pro" panose="020B0504020202020204" pitchFamily="34" charset="77"/>
              </a:endParaRPr>
            </a:p>
          </p:txBody>
        </p:sp>
      </p:grpSp>
      <p:sp>
        <p:nvSpPr>
          <p:cNvPr id="24" name="Content Placeholder 7">
            <a:extLst>
              <a:ext uri="{FF2B5EF4-FFF2-40B4-BE49-F238E27FC236}">
                <a16:creationId xmlns:a16="http://schemas.microsoft.com/office/drawing/2014/main" id="{70CF1B5D-56A6-4551-599C-B5EDF4AC6830}"/>
              </a:ext>
            </a:extLst>
          </p:cNvPr>
          <p:cNvSpPr txBox="1">
            <a:spLocks/>
          </p:cNvSpPr>
          <p:nvPr/>
        </p:nvSpPr>
        <p:spPr>
          <a:xfrm>
            <a:off x="853018" y="1458739"/>
            <a:ext cx="3362521" cy="1743846"/>
          </a:xfrm>
          <a:prstGeom prst="rect">
            <a:avLst/>
          </a:prstGeom>
        </p:spPr>
        <p:txBody>
          <a:bodyPr lIns="0" tIns="0" rIns="0" bIns="0" anchor="t"/>
          <a:lstStyle>
            <a:lvl1pPr marL="237061" indent="-237061" algn="l" defTabSz="609570" rtl="0" eaLnBrk="1" latinLnBrk="0" hangingPunct="1">
              <a:lnSpc>
                <a:spcPct val="130000"/>
              </a:lnSpc>
              <a:spcBef>
                <a:spcPts val="0"/>
              </a:spcBef>
              <a:spcAft>
                <a:spcPts val="800"/>
              </a:spcAft>
              <a:buFont typeface="Wingdings" pitchFamily="2" charset="2"/>
              <a:buChar char="§"/>
              <a:tabLst/>
              <a:defRPr sz="2000" b="0" i="0" kern="1200">
                <a:solidFill>
                  <a:schemeClr val="tx1"/>
                </a:solidFill>
                <a:latin typeface="NeueHaasGroteskText Pro" panose="020B0504020202020204" pitchFamily="34" charset="77"/>
                <a:ea typeface="+mn-ea"/>
                <a:cs typeface="+mn-cs"/>
              </a:defRPr>
            </a:lvl1pPr>
            <a:lvl2pPr marL="463539" indent="-226478" algn="l" defTabSz="609570" rtl="0" eaLnBrk="1" latinLnBrk="0" hangingPunct="1">
              <a:lnSpc>
                <a:spcPct val="130000"/>
              </a:lnSpc>
              <a:spcBef>
                <a:spcPts val="0"/>
              </a:spcBef>
              <a:spcAft>
                <a:spcPts val="800"/>
              </a:spcAft>
              <a:buFont typeface="Wingdings" pitchFamily="2" charset="2"/>
              <a:buChar char="§"/>
              <a:tabLst/>
              <a:defRPr sz="1733" b="0" i="0" kern="1200">
                <a:solidFill>
                  <a:schemeClr val="tx1"/>
                </a:solidFill>
                <a:latin typeface="NeueHaasGroteskText Pro" panose="020B0504020202020204" pitchFamily="34" charset="77"/>
                <a:ea typeface="+mn-ea"/>
                <a:cs typeface="+mn-cs"/>
              </a:defRPr>
            </a:lvl2pPr>
            <a:lvl3pPr marL="690016" indent="-226478" algn="l" defTabSz="609570" rtl="0" eaLnBrk="1" latinLnBrk="0" hangingPunct="1">
              <a:lnSpc>
                <a:spcPct val="130000"/>
              </a:lnSpc>
              <a:spcBef>
                <a:spcPts val="0"/>
              </a:spcBef>
              <a:spcAft>
                <a:spcPts val="800"/>
              </a:spcAft>
              <a:buFont typeface="Wingdings" pitchFamily="2" charset="2"/>
              <a:buChar char="§"/>
              <a:tabLst/>
              <a:defRPr sz="1467" b="0" i="0" kern="1200">
                <a:solidFill>
                  <a:schemeClr val="tx1"/>
                </a:solidFill>
                <a:latin typeface="NeueHaasGroteskText Pro" panose="020B0504020202020204" pitchFamily="34" charset="77"/>
                <a:ea typeface="+mn-ea"/>
                <a:cs typeface="+mn-cs"/>
              </a:defRPr>
            </a:lvl3pPr>
            <a:lvl4pPr marL="916494" indent="-226478" algn="l" defTabSz="609570" rtl="0" eaLnBrk="1" latinLnBrk="0" hangingPunct="1">
              <a:lnSpc>
                <a:spcPct val="130000"/>
              </a:lnSpc>
              <a:spcBef>
                <a:spcPts val="0"/>
              </a:spcBef>
              <a:spcAft>
                <a:spcPts val="800"/>
              </a:spcAft>
              <a:buFont typeface="Wingdings" pitchFamily="2" charset="2"/>
              <a:buChar char="§"/>
              <a:tabLst/>
              <a:defRPr sz="1200" b="0" i="0" kern="1200">
                <a:solidFill>
                  <a:schemeClr val="tx1"/>
                </a:solidFill>
                <a:latin typeface="NeueHaasGroteskText Pro" panose="020B0504020202020204" pitchFamily="34" charset="77"/>
                <a:ea typeface="+mn-ea"/>
                <a:cs typeface="+mn-cs"/>
              </a:defRPr>
            </a:lvl4pPr>
            <a:lvl5pPr marL="916494" indent="-224361" algn="l" defTabSz="609570" rtl="0" eaLnBrk="1" latinLnBrk="0" hangingPunct="1">
              <a:lnSpc>
                <a:spcPct val="120000"/>
              </a:lnSpc>
              <a:spcBef>
                <a:spcPts val="0"/>
              </a:spcBef>
              <a:spcAft>
                <a:spcPts val="800"/>
              </a:spcAft>
              <a:buFont typeface="Wingdings" pitchFamily="2" charset="2"/>
              <a:buChar char="§"/>
              <a:tabLst/>
              <a:defRPr sz="1200" b="0" i="0" kern="1200">
                <a:solidFill>
                  <a:schemeClr val="tx1"/>
                </a:solidFill>
                <a:latin typeface="Neue Haas Grotesk Text Pro" panose="020B0504020202020204" pitchFamily="34" charset="77"/>
                <a:ea typeface="+mn-ea"/>
                <a:cs typeface="+mn-cs"/>
              </a:defRPr>
            </a:lvl5pPr>
            <a:lvl6pPr marL="3352632" indent="-304784" algn="l" defTabSz="609570" rtl="0" eaLnBrk="1" latinLnBrk="0" hangingPunct="1">
              <a:spcBef>
                <a:spcPct val="20000"/>
              </a:spcBef>
              <a:buFont typeface="Arial"/>
              <a:buChar char="•"/>
              <a:defRPr sz="2667" kern="1200">
                <a:solidFill>
                  <a:schemeClr val="tx1"/>
                </a:solidFill>
                <a:latin typeface="+mn-lt"/>
                <a:ea typeface="+mn-ea"/>
                <a:cs typeface="+mn-cs"/>
              </a:defRPr>
            </a:lvl6pPr>
            <a:lvl7pPr marL="3962202" indent="-304784" algn="l" defTabSz="609570" rtl="0" eaLnBrk="1" latinLnBrk="0" hangingPunct="1">
              <a:spcBef>
                <a:spcPct val="20000"/>
              </a:spcBef>
              <a:buFont typeface="Arial"/>
              <a:buChar char="•"/>
              <a:defRPr sz="2667" kern="1200">
                <a:solidFill>
                  <a:schemeClr val="tx1"/>
                </a:solidFill>
                <a:latin typeface="+mn-lt"/>
                <a:ea typeface="+mn-ea"/>
                <a:cs typeface="+mn-cs"/>
              </a:defRPr>
            </a:lvl7pPr>
            <a:lvl8pPr marL="4571772" indent="-304784" algn="l" defTabSz="609570" rtl="0" eaLnBrk="1" latinLnBrk="0" hangingPunct="1">
              <a:spcBef>
                <a:spcPct val="20000"/>
              </a:spcBef>
              <a:buFont typeface="Arial"/>
              <a:buChar char="•"/>
              <a:defRPr sz="2667" kern="1200">
                <a:solidFill>
                  <a:schemeClr val="tx1"/>
                </a:solidFill>
                <a:latin typeface="+mn-lt"/>
                <a:ea typeface="+mn-ea"/>
                <a:cs typeface="+mn-cs"/>
              </a:defRPr>
            </a:lvl8pPr>
            <a:lvl9pPr marL="5181341" indent="-304784" algn="l" defTabSz="609570" rtl="0" eaLnBrk="1" latinLnBrk="0" hangingPunct="1">
              <a:spcBef>
                <a:spcPct val="20000"/>
              </a:spcBef>
              <a:buFont typeface="Arial"/>
              <a:buChar char="•"/>
              <a:defRPr sz="2667" kern="1200">
                <a:solidFill>
                  <a:schemeClr val="tx1"/>
                </a:solidFill>
                <a:latin typeface="+mn-lt"/>
                <a:ea typeface="+mn-ea"/>
                <a:cs typeface="+mn-cs"/>
              </a:defRPr>
            </a:lvl9pPr>
          </a:lstStyle>
          <a:p>
            <a:pPr marL="0" marR="0" lvl="0" indent="0" algn="l" defTabSz="914400" rtl="0" eaLnBrk="1" fontAlgn="auto" latinLnBrk="0" hangingPunct="1">
              <a:lnSpc>
                <a:spcPct val="120000"/>
              </a:lnSpc>
              <a:spcBef>
                <a:spcPts val="0"/>
              </a:spcBef>
              <a:spcAft>
                <a:spcPts val="1200"/>
              </a:spcAft>
              <a:buClrTx/>
              <a:buSzTx/>
              <a:buFontTx/>
              <a:buNone/>
              <a:tabLst/>
              <a:defRPr/>
            </a:pPr>
            <a:r>
              <a:rPr kumimoji="0" lang="en-US" sz="2800" b="1" i="0" u="none" strike="noStrike" kern="1200" cap="none" spc="0" normalizeH="0" baseline="0" noProof="0" dirty="0">
                <a:ln>
                  <a:noFill/>
                </a:ln>
                <a:solidFill>
                  <a:srgbClr val="2A2C2C"/>
                </a:solidFill>
                <a:effectLst/>
                <a:uLnTx/>
                <a:uFillTx/>
                <a:latin typeface="Neue Haas Grotesk Text Pro" panose="020B0504020202020204" pitchFamily="34" charset="77"/>
              </a:rPr>
              <a:t>Parking Benefit</a:t>
            </a:r>
            <a:endParaRPr kumimoji="0" lang="en-US" sz="2800" b="0" i="0" u="none" strike="noStrike" kern="1200" cap="none" spc="600" normalizeH="0" baseline="0" noProof="0" dirty="0">
              <a:ln>
                <a:noFill/>
              </a:ln>
              <a:solidFill>
                <a:srgbClr val="2A2C2C"/>
              </a:solidFill>
              <a:effectLst/>
              <a:uLnTx/>
              <a:uFillTx/>
              <a:latin typeface="Neue Haas Grotesk Text Pro" panose="020B0504020202020204" pitchFamily="34" charset="77"/>
            </a:endParaRPr>
          </a:p>
          <a:p>
            <a:pPr marL="0" marR="0" lvl="0" indent="0" algn="l" defTabSz="914400" rtl="0" eaLnBrk="1" fontAlgn="auto" latinLnBrk="0" hangingPunct="1">
              <a:lnSpc>
                <a:spcPct val="120000"/>
              </a:lnSpc>
              <a:spcBef>
                <a:spcPts val="0"/>
              </a:spcBef>
              <a:spcAft>
                <a:spcPts val="1200"/>
              </a:spcAft>
              <a:buClrTx/>
              <a:buSzTx/>
              <a:buFontTx/>
              <a:buNone/>
              <a:tabLst/>
              <a:defRPr/>
            </a:pPr>
            <a:r>
              <a:rPr kumimoji="0" lang="en-US" sz="1600" b="0" i="0" u="none" strike="noStrike" kern="1200" cap="none" spc="0" normalizeH="0" baseline="0" noProof="0" dirty="0">
                <a:ln>
                  <a:noFill/>
                </a:ln>
                <a:solidFill>
                  <a:srgbClr val="2A2C2C"/>
                </a:solidFill>
                <a:effectLst/>
                <a:uLnTx/>
                <a:uFillTx/>
                <a:latin typeface="Neue Haas Grotesk Text Pro" panose="020B0504020202020204" pitchFamily="34" charset="77"/>
              </a:rPr>
              <a:t>He drives in to work each day, paying for parking at a local garage near his firm’s building.</a:t>
            </a:r>
          </a:p>
        </p:txBody>
      </p:sp>
      <p:sp>
        <p:nvSpPr>
          <p:cNvPr id="25" name="Title 17">
            <a:extLst>
              <a:ext uri="{FF2B5EF4-FFF2-40B4-BE49-F238E27FC236}">
                <a16:creationId xmlns:a16="http://schemas.microsoft.com/office/drawing/2014/main" id="{88ACA29C-58F1-FA4B-5A5A-71D3BB3C61FE}"/>
              </a:ext>
            </a:extLst>
          </p:cNvPr>
          <p:cNvSpPr>
            <a:spLocks noGrp="1"/>
          </p:cNvSpPr>
          <p:nvPr>
            <p:ph type="title"/>
          </p:nvPr>
        </p:nvSpPr>
        <p:spPr>
          <a:xfrm>
            <a:off x="853442" y="365759"/>
            <a:ext cx="5846616" cy="676724"/>
          </a:xfrm>
        </p:spPr>
        <p:txBody>
          <a:bodyPr/>
          <a:lstStyle/>
          <a:p>
            <a:r>
              <a:rPr lang="en-US" sz="4270" dirty="0">
                <a:latin typeface="Neue Haas Grotesk Text Pro" panose="020B0504020202020204" pitchFamily="34" charset="77"/>
                <a:cs typeface="Arial" panose="020B0604020202020204" pitchFamily="34" charset="0"/>
              </a:rPr>
              <a:t>Meet Jamar</a:t>
            </a:r>
            <a:endParaRPr lang="en-US" sz="4270" dirty="0">
              <a:latin typeface="Neue Haas Grotesk Text Pro" panose="020B0504020202020204" pitchFamily="34" charset="77"/>
            </a:endParaRPr>
          </a:p>
        </p:txBody>
      </p:sp>
    </p:spTree>
    <p:extLst>
      <p:ext uri="{BB962C8B-B14F-4D97-AF65-F5344CB8AC3E}">
        <p14:creationId xmlns:p14="http://schemas.microsoft.com/office/powerpoint/2010/main" val="287924490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a:extLst>
              <a:ext uri="{FF2B5EF4-FFF2-40B4-BE49-F238E27FC236}">
                <a16:creationId xmlns:a16="http://schemas.microsoft.com/office/drawing/2014/main" id="{1771DD37-8281-50E3-95DD-E6402D7937AB}"/>
              </a:ext>
              <a:ext uri="{C183D7F6-B498-43B3-948B-1728B52AA6E4}">
                <adec:decorative xmlns:adec="http://schemas.microsoft.com/office/drawing/2017/decorative" val="1"/>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775" t="2789" r="9428" b="8637"/>
          <a:stretch/>
        </p:blipFill>
        <p:spPr bwMode="auto">
          <a:xfrm flipH="1">
            <a:off x="3496235" y="0"/>
            <a:ext cx="8695767" cy="6857999"/>
          </a:xfrm>
          <a:prstGeom prst="rect">
            <a:avLst/>
          </a:prstGeom>
          <a:noFill/>
          <a:extLst>
            <a:ext uri="{909E8E84-426E-40DD-AFC4-6F175D3DCCD1}">
              <a14:hiddenFill xmlns:a14="http://schemas.microsoft.com/office/drawing/2010/main">
                <a:solidFill>
                  <a:srgbClr val="FFFFFF"/>
                </a:solidFill>
              </a14:hiddenFill>
            </a:ext>
          </a:extLst>
        </p:spPr>
      </p:pic>
      <p:sp>
        <p:nvSpPr>
          <p:cNvPr id="8" name="Rectangle 7">
            <a:extLst>
              <a:ext uri="{FF2B5EF4-FFF2-40B4-BE49-F238E27FC236}">
                <a16:creationId xmlns:a16="http://schemas.microsoft.com/office/drawing/2014/main" id="{7EE886D8-8838-5C14-F9E8-CA070D8898F8}"/>
              </a:ext>
            </a:extLst>
          </p:cNvPr>
          <p:cNvSpPr/>
          <p:nvPr/>
        </p:nvSpPr>
        <p:spPr>
          <a:xfrm>
            <a:off x="3495911" y="0"/>
            <a:ext cx="3457727" cy="6858000"/>
          </a:xfrm>
          <a:prstGeom prst="rect">
            <a:avLst/>
          </a:prstGeom>
          <a:gradFill flip="none" rotWithShape="1">
            <a:gsLst>
              <a:gs pos="31000">
                <a:schemeClr val="bg1"/>
              </a:gs>
              <a:gs pos="82000">
                <a:schemeClr val="bg1">
                  <a:alpha val="0"/>
                </a:schemeClr>
              </a:gs>
            </a:gsLst>
            <a:lin ang="0" scaled="0"/>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00AAC6"/>
              </a:solidFill>
              <a:effectLst/>
              <a:uLnTx/>
              <a:uFillTx/>
              <a:latin typeface="Oswald" panose="02000506000000020004" pitchFamily="2" charset="0"/>
              <a:ea typeface="+mn-ea"/>
              <a:cs typeface="+mn-cs"/>
            </a:endParaRPr>
          </a:p>
        </p:txBody>
      </p:sp>
      <p:sp>
        <p:nvSpPr>
          <p:cNvPr id="9" name="Content Placeholder 1">
            <a:extLst>
              <a:ext uri="{FF2B5EF4-FFF2-40B4-BE49-F238E27FC236}">
                <a16:creationId xmlns:a16="http://schemas.microsoft.com/office/drawing/2014/main" id="{78C28208-D638-9B8B-58B9-F23F79269725}"/>
              </a:ext>
            </a:extLst>
          </p:cNvPr>
          <p:cNvSpPr>
            <a:spLocks noGrp="1"/>
          </p:cNvSpPr>
          <p:nvPr>
            <p:ph sz="quarter" idx="15"/>
          </p:nvPr>
        </p:nvSpPr>
        <p:spPr>
          <a:xfrm>
            <a:off x="853018" y="6363932"/>
            <a:ext cx="3913793" cy="144741"/>
          </a:xfrm>
        </p:spPr>
        <p:txBody>
          <a:bodyPr>
            <a:noAutofit/>
          </a:bodyPr>
          <a:lstStyle/>
          <a:p>
            <a:pPr marL="0" marR="0" lvl="0" indent="0" algn="l" defTabSz="914400" rtl="0" eaLnBrk="1" fontAlgn="auto" latinLnBrk="0" hangingPunct="1">
              <a:lnSpc>
                <a:spcPct val="130000"/>
              </a:lnSpc>
              <a:spcBef>
                <a:spcPts val="0"/>
              </a:spcBef>
              <a:spcAft>
                <a:spcPts val="1200"/>
              </a:spcAft>
              <a:buClrTx/>
              <a:buSzTx/>
              <a:buFontTx/>
              <a:buNone/>
              <a:tabLst/>
              <a:defRPr/>
            </a:pPr>
            <a:r>
              <a:rPr kumimoji="0" lang="en-US" sz="2200" b="0" i="0" u="none" strike="noStrike" kern="1200" cap="none" spc="0" normalizeH="0" baseline="0" noProof="0">
                <a:ln>
                  <a:noFill/>
                </a:ln>
                <a:noFill/>
                <a:effectLst/>
                <a:uLnTx/>
                <a:uFillTx/>
                <a:latin typeface="Arial"/>
                <a:ea typeface="+mn-ea"/>
                <a:cs typeface="+mn-cs"/>
              </a:rPr>
              <a:t>Parking benefit |</a:t>
            </a:r>
            <a:br>
              <a:rPr kumimoji="0" lang="en-US" sz="2200" b="0" i="0" u="none" strike="noStrike" kern="1200" cap="none" spc="0" normalizeH="0" baseline="0" noProof="0">
                <a:ln>
                  <a:noFill/>
                </a:ln>
                <a:noFill/>
                <a:effectLst/>
                <a:uLnTx/>
                <a:uFillTx/>
                <a:latin typeface="Arial"/>
                <a:ea typeface="+mn-ea"/>
                <a:cs typeface="+mn-cs"/>
              </a:rPr>
            </a:br>
            <a:r>
              <a:rPr kumimoji="0" lang="en-US" sz="2200" b="0" i="0" u="none" strike="noStrike" kern="1200" cap="none" spc="0" normalizeH="0" baseline="0" noProof="0">
                <a:ln>
                  <a:noFill/>
                </a:ln>
                <a:noFill/>
                <a:effectLst/>
                <a:uLnTx/>
                <a:uFillTx/>
                <a:latin typeface="Arial"/>
                <a:ea typeface="+mn-ea"/>
                <a:cs typeface="+mn-cs"/>
              </a:rPr>
              <a:t>Contribution Limit $270 per month</a:t>
            </a:r>
            <a:r>
              <a:rPr kumimoji="0" lang="en-US" sz="2400" b="0" i="0" u="none" strike="noStrike" kern="1200" cap="none" spc="0" normalizeH="0" baseline="0" noProof="0">
                <a:ln>
                  <a:noFill/>
                </a:ln>
                <a:noFill/>
                <a:effectLst/>
                <a:uLnTx/>
                <a:uFillTx/>
                <a:latin typeface="Arial"/>
                <a:ea typeface="+mn-ea"/>
                <a:cs typeface="+mn-cs"/>
              </a:rPr>
              <a:t> </a:t>
            </a:r>
          </a:p>
          <a:p>
            <a:pPr marL="0" marR="0" lvl="0" indent="0" algn="l" defTabSz="914400" rtl="0" eaLnBrk="1" fontAlgn="auto" latinLnBrk="0" hangingPunct="1">
              <a:lnSpc>
                <a:spcPct val="120000"/>
              </a:lnSpc>
              <a:spcBef>
                <a:spcPts val="0"/>
              </a:spcBef>
              <a:spcAft>
                <a:spcPts val="1200"/>
              </a:spcAft>
              <a:buClrTx/>
              <a:buSzTx/>
              <a:buFontTx/>
              <a:buNone/>
              <a:tabLst/>
              <a:defRPr/>
            </a:pPr>
            <a:r>
              <a:rPr kumimoji="0" lang="en-US" sz="2200" b="0" i="0" u="none" strike="noStrike" kern="1200" cap="none" spc="0" normalizeH="0" baseline="0" noProof="0">
                <a:ln>
                  <a:noFill/>
                </a:ln>
                <a:noFill/>
                <a:effectLst/>
                <a:uLnTx/>
                <a:uFillTx/>
                <a:latin typeface="Arial"/>
                <a:ea typeface="+mn-ea"/>
                <a:cs typeface="+mn-cs"/>
              </a:rPr>
              <a:t>He drives in to work each day, </a:t>
            </a:r>
            <a:br>
              <a:rPr kumimoji="0" lang="en-US" sz="2200" b="0" i="0" u="none" strike="noStrike" kern="1200" cap="none" spc="0" normalizeH="0" baseline="0" noProof="0">
                <a:ln>
                  <a:noFill/>
                </a:ln>
                <a:noFill/>
                <a:effectLst/>
                <a:uLnTx/>
                <a:uFillTx/>
                <a:latin typeface="Arial"/>
                <a:ea typeface="+mn-ea"/>
                <a:cs typeface="+mn-cs"/>
              </a:rPr>
            </a:br>
            <a:r>
              <a:rPr kumimoji="0" lang="en-US" sz="2200" b="0" i="0" u="none" strike="noStrike" kern="1200" cap="none" spc="0" normalizeH="0" baseline="0" noProof="0">
                <a:ln>
                  <a:noFill/>
                </a:ln>
                <a:noFill/>
                <a:effectLst/>
                <a:uLnTx/>
                <a:uFillTx/>
                <a:latin typeface="Arial"/>
                <a:ea typeface="+mn-ea"/>
                <a:cs typeface="+mn-cs"/>
              </a:rPr>
              <a:t>paying for parking at a local </a:t>
            </a:r>
            <a:br>
              <a:rPr kumimoji="0" lang="en-US" sz="2200" b="0" i="0" u="none" strike="noStrike" kern="1200" cap="none" spc="0" normalizeH="0" baseline="0" noProof="0">
                <a:ln>
                  <a:noFill/>
                </a:ln>
                <a:noFill/>
                <a:effectLst/>
                <a:uLnTx/>
                <a:uFillTx/>
                <a:latin typeface="Arial"/>
                <a:ea typeface="+mn-ea"/>
                <a:cs typeface="+mn-cs"/>
              </a:rPr>
            </a:br>
            <a:r>
              <a:rPr kumimoji="0" lang="en-US" sz="2200" b="0" i="0" u="none" strike="noStrike" kern="1200" cap="none" spc="0" normalizeH="0" baseline="0" noProof="0">
                <a:ln>
                  <a:noFill/>
                </a:ln>
                <a:noFill/>
                <a:effectLst/>
                <a:uLnTx/>
                <a:uFillTx/>
                <a:latin typeface="Arial"/>
                <a:ea typeface="+mn-ea"/>
                <a:cs typeface="+mn-cs"/>
              </a:rPr>
              <a:t>garage near his firm’s building. </a:t>
            </a:r>
          </a:p>
        </p:txBody>
      </p:sp>
      <p:sp>
        <p:nvSpPr>
          <p:cNvPr id="10" name="TextBox 9">
            <a:extLst>
              <a:ext uri="{FF2B5EF4-FFF2-40B4-BE49-F238E27FC236}">
                <a16:creationId xmlns:a16="http://schemas.microsoft.com/office/drawing/2014/main" id="{205EF356-FF9D-771C-007B-8D03DADD2650}"/>
              </a:ext>
              <a:ext uri="{C183D7F6-B498-43B3-948B-1728B52AA6E4}">
                <adec:decorative xmlns:adec="http://schemas.microsoft.com/office/drawing/2017/decorative" val="1"/>
              </a:ext>
            </a:extLst>
          </p:cNvPr>
          <p:cNvSpPr txBox="1"/>
          <p:nvPr/>
        </p:nvSpPr>
        <p:spPr>
          <a:xfrm>
            <a:off x="458963" y="5877404"/>
            <a:ext cx="4485913" cy="646331"/>
          </a:xfrm>
          <a:prstGeom prst="rect">
            <a:avLst/>
          </a:prstGeom>
          <a:noFill/>
        </p:spPr>
        <p:txBody>
          <a:bodyPr wrap="square" lIns="91440" tIns="45720" rIns="91440" bIns="45720" rtlCol="0" anchor="t">
            <a:spAutoFit/>
          </a:bodyPr>
          <a:lstStyle/>
          <a:p>
            <a:pPr marL="0" marR="0" lvl="0" indent="0" algn="l" defTabSz="914400" rtl="0" eaLnBrk="1" fontAlgn="auto" latinLnBrk="0" hangingPunct="1">
              <a:lnSpc>
                <a:spcPct val="100000"/>
              </a:lnSpc>
              <a:spcBef>
                <a:spcPts val="0"/>
              </a:spcBef>
              <a:spcAft>
                <a:spcPts val="133"/>
              </a:spcAft>
              <a:buClrTx/>
              <a:buSzTx/>
              <a:buFontTx/>
              <a:buNone/>
              <a:tabLst/>
              <a:defRPr/>
            </a:pPr>
            <a:r>
              <a:rPr lang="en-US" sz="900" baseline="30000" dirty="0">
                <a:solidFill>
                  <a:srgbClr val="2A2C2C">
                    <a:lumMod val="75000"/>
                    <a:lumOff val="25000"/>
                  </a:srgbClr>
                </a:solidFill>
                <a:latin typeface="Neue Haas Grotesk Text Pro" panose="020B0504020202020204" pitchFamily="34" charset="77"/>
                <a:cs typeface="Arial"/>
              </a:rPr>
              <a:t>*</a:t>
            </a:r>
            <a:r>
              <a:rPr kumimoji="0" lang="en-US" sz="900" b="0" i="0" u="none" strike="noStrike" kern="1200" cap="none" spc="0" normalizeH="0" baseline="0" noProof="0" dirty="0">
                <a:ln>
                  <a:noFill/>
                </a:ln>
                <a:solidFill>
                  <a:srgbClr val="2A2C2C">
                    <a:lumMod val="75000"/>
                    <a:lumOff val="25000"/>
                  </a:srgbClr>
                </a:solidFill>
                <a:effectLst/>
                <a:uLnTx/>
                <a:uFillTx/>
                <a:latin typeface="Neue Haas Grotesk Text Pro" panose="020B0504020202020204" pitchFamily="34" charset="77"/>
                <a:cs typeface="Arial"/>
              </a:rPr>
              <a:t>Assumes s</a:t>
            </a:r>
            <a:r>
              <a:rPr lang="en-US" sz="900" dirty="0">
                <a:solidFill>
                  <a:srgbClr val="2A2C2C">
                    <a:lumMod val="75000"/>
                    <a:lumOff val="25000"/>
                  </a:srgbClr>
                </a:solidFill>
                <a:latin typeface="Neue Haas Grotesk Text Pro" panose="020B0504020202020204" pitchFamily="34" charset="77"/>
                <a:cs typeface="Arial"/>
              </a:rPr>
              <a:t>he </a:t>
            </a:r>
            <a:r>
              <a:rPr kumimoji="0" lang="en-US" sz="900" b="0" i="0" u="none" strike="noStrike" kern="1200" cap="none" spc="0" normalizeH="0" baseline="0" noProof="0" dirty="0">
                <a:ln>
                  <a:noFill/>
                </a:ln>
                <a:solidFill>
                  <a:srgbClr val="2A2C2C">
                    <a:lumMod val="75000"/>
                    <a:lumOff val="25000"/>
                  </a:srgbClr>
                </a:solidFill>
                <a:effectLst/>
                <a:uLnTx/>
                <a:uFillTx/>
                <a:latin typeface="Neue Haas Grotesk Text Pro" panose="020B0504020202020204" pitchFamily="34" charset="77"/>
                <a:cs typeface="Arial"/>
              </a:rPr>
              <a:t>pay 20% of their income in federal, State and social security taxes. Actual tax savings will depend on your HSA contributions, applicable State tax rates and your personal tax situation. Please consult your tax adviser for details. The example used is for illustrative purposes only. </a:t>
            </a:r>
            <a:endParaRPr kumimoji="0" lang="en-US" sz="900" b="0" i="0" u="none" strike="noStrike" kern="1200" cap="none" spc="0" normalizeH="0" baseline="0" noProof="0" dirty="0">
              <a:ln>
                <a:noFill/>
              </a:ln>
              <a:solidFill>
                <a:srgbClr val="2A2C2C">
                  <a:lumMod val="75000"/>
                  <a:lumOff val="25000"/>
                </a:srgbClr>
              </a:solidFill>
              <a:effectLst/>
              <a:uLnTx/>
              <a:uFillTx/>
              <a:latin typeface="Neue Haas Grotesk Text Pro" panose="020B0504020202020204" pitchFamily="34" charset="77"/>
              <a:cs typeface="Arial" panose="020B0604020202020204" pitchFamily="34" charset="0"/>
            </a:endParaRPr>
          </a:p>
        </p:txBody>
      </p:sp>
      <p:grpSp>
        <p:nvGrpSpPr>
          <p:cNvPr id="11" name="Group 10">
            <a:extLst>
              <a:ext uri="{FF2B5EF4-FFF2-40B4-BE49-F238E27FC236}">
                <a16:creationId xmlns:a16="http://schemas.microsoft.com/office/drawing/2014/main" id="{72D4AF1A-96FD-7B44-B090-E7E58E7DFBA5}"/>
              </a:ext>
            </a:extLst>
          </p:cNvPr>
          <p:cNvGrpSpPr/>
          <p:nvPr/>
        </p:nvGrpSpPr>
        <p:grpSpPr>
          <a:xfrm>
            <a:off x="852268" y="3422411"/>
            <a:ext cx="5319831" cy="2070471"/>
            <a:chOff x="884371" y="4292719"/>
            <a:chExt cx="5319831" cy="2218711"/>
          </a:xfrm>
        </p:grpSpPr>
        <p:grpSp>
          <p:nvGrpSpPr>
            <p:cNvPr id="12" name="Group 11">
              <a:extLst>
                <a:ext uri="{FF2B5EF4-FFF2-40B4-BE49-F238E27FC236}">
                  <a16:creationId xmlns:a16="http://schemas.microsoft.com/office/drawing/2014/main" id="{634ADE86-ECFF-D8D9-FB02-047ED3208183}"/>
                </a:ext>
              </a:extLst>
            </p:cNvPr>
            <p:cNvGrpSpPr/>
            <p:nvPr/>
          </p:nvGrpSpPr>
          <p:grpSpPr>
            <a:xfrm>
              <a:off x="1589978" y="4292719"/>
              <a:ext cx="4614224" cy="2218711"/>
              <a:chOff x="0" y="3836896"/>
              <a:chExt cx="4614224" cy="2365771"/>
            </a:xfrm>
          </p:grpSpPr>
          <p:sp>
            <p:nvSpPr>
              <p:cNvPr id="16" name="Rectangle 15">
                <a:extLst>
                  <a:ext uri="{FF2B5EF4-FFF2-40B4-BE49-F238E27FC236}">
                    <a16:creationId xmlns:a16="http://schemas.microsoft.com/office/drawing/2014/main" id="{C318B691-8A2B-9D13-7500-7B9B3366F310}"/>
                  </a:ext>
                </a:extLst>
              </p:cNvPr>
              <p:cNvSpPr/>
              <p:nvPr/>
            </p:nvSpPr>
            <p:spPr>
              <a:xfrm>
                <a:off x="114300" y="3836896"/>
                <a:ext cx="4499924" cy="2365771"/>
              </a:xfrm>
              <a:prstGeom prst="rect">
                <a:avLst/>
              </a:prstGeom>
              <a:solidFill>
                <a:srgbClr val="4F2883"/>
              </a:solidFill>
              <a:ln w="952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AAC6"/>
                  </a:solidFill>
                  <a:effectLst/>
                  <a:uLnTx/>
                  <a:uFillTx/>
                  <a:latin typeface="Neue Haas Grotesk Text Pro" panose="020B0504020202020204" pitchFamily="34" charset="77"/>
                </a:endParaRPr>
              </a:p>
            </p:txBody>
          </p:sp>
          <p:sp>
            <p:nvSpPr>
              <p:cNvPr id="17" name="Rectangle 16">
                <a:extLst>
                  <a:ext uri="{FF2B5EF4-FFF2-40B4-BE49-F238E27FC236}">
                    <a16:creationId xmlns:a16="http://schemas.microsoft.com/office/drawing/2014/main" id="{2B49058A-3B8C-CAFB-972C-DC0FE372EAD8}"/>
                  </a:ext>
                </a:extLst>
              </p:cNvPr>
              <p:cNvSpPr/>
              <p:nvPr/>
            </p:nvSpPr>
            <p:spPr>
              <a:xfrm>
                <a:off x="0" y="3836896"/>
                <a:ext cx="4499924" cy="2365771"/>
              </a:xfrm>
              <a:prstGeom prst="rect">
                <a:avLst/>
              </a:prstGeom>
              <a:solidFill>
                <a:srgbClr val="FFFFFF"/>
              </a:solidFill>
              <a:ln w="952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AAC6"/>
                  </a:solidFill>
                  <a:effectLst/>
                  <a:uLnTx/>
                  <a:uFillTx/>
                  <a:latin typeface="Neue Haas Grotesk Text Pro" panose="020B0504020202020204" pitchFamily="34" charset="77"/>
                </a:endParaRPr>
              </a:p>
            </p:txBody>
          </p:sp>
        </p:grpSp>
        <p:sp>
          <p:nvSpPr>
            <p:cNvPr id="13" name="Content Placeholder 7">
              <a:extLst>
                <a:ext uri="{FF2B5EF4-FFF2-40B4-BE49-F238E27FC236}">
                  <a16:creationId xmlns:a16="http://schemas.microsoft.com/office/drawing/2014/main" id="{3727CD19-2074-F9F2-6AAA-3643B9D4458B}"/>
                </a:ext>
              </a:extLst>
            </p:cNvPr>
            <p:cNvSpPr txBox="1">
              <a:spLocks/>
            </p:cNvSpPr>
            <p:nvPr/>
          </p:nvSpPr>
          <p:spPr>
            <a:xfrm>
              <a:off x="884371" y="4772292"/>
              <a:ext cx="1830725" cy="1356143"/>
            </a:xfrm>
            <a:prstGeom prst="rect">
              <a:avLst/>
            </a:prstGeom>
          </p:spPr>
          <p:txBody>
            <a:bodyPr lIns="0" tIns="0" rIns="0" bIns="0"/>
            <a:lstStyle>
              <a:lvl1pPr marL="237061" indent="-237061" algn="l" defTabSz="609570" rtl="0" eaLnBrk="1" latinLnBrk="0" hangingPunct="1">
                <a:lnSpc>
                  <a:spcPct val="130000"/>
                </a:lnSpc>
                <a:spcBef>
                  <a:spcPts val="0"/>
                </a:spcBef>
                <a:spcAft>
                  <a:spcPts val="800"/>
                </a:spcAft>
                <a:buFont typeface="Wingdings" pitchFamily="2" charset="2"/>
                <a:buChar char="§"/>
                <a:tabLst/>
                <a:defRPr sz="2000" b="0" i="0" kern="1200">
                  <a:solidFill>
                    <a:schemeClr val="tx1"/>
                  </a:solidFill>
                  <a:latin typeface="NeueHaasGroteskText Pro" panose="020B0504020202020204" pitchFamily="34" charset="77"/>
                  <a:ea typeface="+mn-ea"/>
                  <a:cs typeface="+mn-cs"/>
                </a:defRPr>
              </a:lvl1pPr>
              <a:lvl2pPr marL="463539" indent="-226478" algn="l" defTabSz="609570" rtl="0" eaLnBrk="1" latinLnBrk="0" hangingPunct="1">
                <a:lnSpc>
                  <a:spcPct val="130000"/>
                </a:lnSpc>
                <a:spcBef>
                  <a:spcPts val="0"/>
                </a:spcBef>
                <a:spcAft>
                  <a:spcPts val="800"/>
                </a:spcAft>
                <a:buFont typeface="Wingdings" pitchFamily="2" charset="2"/>
                <a:buChar char="§"/>
                <a:tabLst/>
                <a:defRPr sz="1733" b="0" i="0" kern="1200">
                  <a:solidFill>
                    <a:schemeClr val="tx1"/>
                  </a:solidFill>
                  <a:latin typeface="NeueHaasGroteskText Pro" panose="020B0504020202020204" pitchFamily="34" charset="77"/>
                  <a:ea typeface="+mn-ea"/>
                  <a:cs typeface="+mn-cs"/>
                </a:defRPr>
              </a:lvl2pPr>
              <a:lvl3pPr marL="690016" indent="-226478" algn="l" defTabSz="609570" rtl="0" eaLnBrk="1" latinLnBrk="0" hangingPunct="1">
                <a:lnSpc>
                  <a:spcPct val="130000"/>
                </a:lnSpc>
                <a:spcBef>
                  <a:spcPts val="0"/>
                </a:spcBef>
                <a:spcAft>
                  <a:spcPts val="800"/>
                </a:spcAft>
                <a:buFont typeface="Wingdings" pitchFamily="2" charset="2"/>
                <a:buChar char="§"/>
                <a:tabLst/>
                <a:defRPr sz="1467" b="0" i="0" kern="1200">
                  <a:solidFill>
                    <a:schemeClr val="tx1"/>
                  </a:solidFill>
                  <a:latin typeface="NeueHaasGroteskText Pro" panose="020B0504020202020204" pitchFamily="34" charset="77"/>
                  <a:ea typeface="+mn-ea"/>
                  <a:cs typeface="+mn-cs"/>
                </a:defRPr>
              </a:lvl3pPr>
              <a:lvl4pPr marL="916494" indent="-226478" algn="l" defTabSz="609570" rtl="0" eaLnBrk="1" latinLnBrk="0" hangingPunct="1">
                <a:lnSpc>
                  <a:spcPct val="130000"/>
                </a:lnSpc>
                <a:spcBef>
                  <a:spcPts val="0"/>
                </a:spcBef>
                <a:spcAft>
                  <a:spcPts val="800"/>
                </a:spcAft>
                <a:buFont typeface="Wingdings" pitchFamily="2" charset="2"/>
                <a:buChar char="§"/>
                <a:tabLst/>
                <a:defRPr sz="1200" b="0" i="0" kern="1200">
                  <a:solidFill>
                    <a:schemeClr val="tx1"/>
                  </a:solidFill>
                  <a:latin typeface="NeueHaasGroteskText Pro" panose="020B0504020202020204" pitchFamily="34" charset="77"/>
                  <a:ea typeface="+mn-ea"/>
                  <a:cs typeface="+mn-cs"/>
                </a:defRPr>
              </a:lvl4pPr>
              <a:lvl5pPr marL="916494" indent="-224361" algn="l" defTabSz="609570" rtl="0" eaLnBrk="1" latinLnBrk="0" hangingPunct="1">
                <a:lnSpc>
                  <a:spcPct val="120000"/>
                </a:lnSpc>
                <a:spcBef>
                  <a:spcPts val="0"/>
                </a:spcBef>
                <a:spcAft>
                  <a:spcPts val="800"/>
                </a:spcAft>
                <a:buFont typeface="Wingdings" pitchFamily="2" charset="2"/>
                <a:buChar char="§"/>
                <a:tabLst/>
                <a:defRPr sz="1200" b="0" i="0" kern="1200">
                  <a:solidFill>
                    <a:schemeClr val="tx1"/>
                  </a:solidFill>
                  <a:latin typeface="Neue Haas Grotesk Text Pro" panose="020B0504020202020204" pitchFamily="34" charset="77"/>
                  <a:ea typeface="+mn-ea"/>
                  <a:cs typeface="+mn-cs"/>
                </a:defRPr>
              </a:lvl5pPr>
              <a:lvl6pPr marL="3352632" indent="-304784" algn="l" defTabSz="609570" rtl="0" eaLnBrk="1" latinLnBrk="0" hangingPunct="1">
                <a:spcBef>
                  <a:spcPct val="20000"/>
                </a:spcBef>
                <a:buFont typeface="Arial"/>
                <a:buChar char="•"/>
                <a:defRPr sz="2667" kern="1200">
                  <a:solidFill>
                    <a:schemeClr val="tx1"/>
                  </a:solidFill>
                  <a:latin typeface="+mn-lt"/>
                  <a:ea typeface="+mn-ea"/>
                  <a:cs typeface="+mn-cs"/>
                </a:defRPr>
              </a:lvl6pPr>
              <a:lvl7pPr marL="3962202" indent="-304784" algn="l" defTabSz="609570" rtl="0" eaLnBrk="1" latinLnBrk="0" hangingPunct="1">
                <a:spcBef>
                  <a:spcPct val="20000"/>
                </a:spcBef>
                <a:buFont typeface="Arial"/>
                <a:buChar char="•"/>
                <a:defRPr sz="2667" kern="1200">
                  <a:solidFill>
                    <a:schemeClr val="tx1"/>
                  </a:solidFill>
                  <a:latin typeface="+mn-lt"/>
                  <a:ea typeface="+mn-ea"/>
                  <a:cs typeface="+mn-cs"/>
                </a:defRPr>
              </a:lvl7pPr>
              <a:lvl8pPr marL="4571772" indent="-304784" algn="l" defTabSz="609570" rtl="0" eaLnBrk="1" latinLnBrk="0" hangingPunct="1">
                <a:spcBef>
                  <a:spcPct val="20000"/>
                </a:spcBef>
                <a:buFont typeface="Arial"/>
                <a:buChar char="•"/>
                <a:defRPr sz="2667" kern="1200">
                  <a:solidFill>
                    <a:schemeClr val="tx1"/>
                  </a:solidFill>
                  <a:latin typeface="+mn-lt"/>
                  <a:ea typeface="+mn-ea"/>
                  <a:cs typeface="+mn-cs"/>
                </a:defRPr>
              </a:lvl8pPr>
              <a:lvl9pPr marL="5181341" indent="-304784" algn="l" defTabSz="609570" rtl="0" eaLnBrk="1" latinLnBrk="0" hangingPunct="1">
                <a:spcBef>
                  <a:spcPct val="20000"/>
                </a:spcBef>
                <a:buFont typeface="Arial"/>
                <a:buChar char="•"/>
                <a:defRPr sz="2667"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600"/>
                </a:spcAft>
                <a:buClrTx/>
                <a:buSzTx/>
                <a:buFontTx/>
                <a:buNone/>
                <a:tabLst/>
                <a:defRPr/>
              </a:pPr>
              <a:r>
                <a:rPr kumimoji="0" lang="en-US" sz="2000" b="0" i="0" u="none" strike="noStrike" kern="1200" cap="none" spc="0" normalizeH="0" baseline="0" noProof="0" dirty="0">
                  <a:ln>
                    <a:noFill/>
                  </a:ln>
                  <a:solidFill>
                    <a:srgbClr val="2A2C2C"/>
                  </a:solidFill>
                  <a:effectLst/>
                  <a:uLnTx/>
                  <a:uFillTx/>
                  <a:latin typeface="Neue Haas Grotesk Text Pro" panose="020B0504020202020204" pitchFamily="34" charset="77"/>
                </a:rPr>
                <a:t>Nia</a:t>
              </a:r>
              <a:br>
                <a:rPr kumimoji="0" lang="en-US" sz="2000" b="0" i="0" u="none" strike="noStrike" kern="1200" cap="none" spc="0" normalizeH="0" baseline="0" noProof="0" dirty="0">
                  <a:ln>
                    <a:noFill/>
                  </a:ln>
                  <a:solidFill>
                    <a:srgbClr val="2A2C2C"/>
                  </a:solidFill>
                  <a:effectLst/>
                  <a:uLnTx/>
                  <a:uFillTx/>
                  <a:latin typeface="Neue Haas Grotesk Text Pro" panose="020B0504020202020204" pitchFamily="34" charset="77"/>
                </a:rPr>
              </a:br>
              <a:r>
                <a:rPr kumimoji="0" lang="en-US" sz="2000" b="0" i="0" u="none" strike="noStrike" kern="1200" cap="none" spc="0" normalizeH="0" baseline="0" noProof="0" dirty="0">
                  <a:ln>
                    <a:noFill/>
                  </a:ln>
                  <a:solidFill>
                    <a:srgbClr val="2A2C2C"/>
                  </a:solidFill>
                  <a:effectLst/>
                  <a:uLnTx/>
                  <a:uFillTx/>
                  <a:latin typeface="Neue Haas Grotesk Text Pro" panose="020B0504020202020204" pitchFamily="34" charset="77"/>
                </a:rPr>
                <a:t>set aside</a:t>
              </a:r>
            </a:p>
            <a:p>
              <a:pPr marL="0" marR="0" lvl="0" indent="0" algn="l" defTabSz="914400" rtl="0" eaLnBrk="1" fontAlgn="auto" latinLnBrk="0" hangingPunct="1">
                <a:lnSpc>
                  <a:spcPct val="100000"/>
                </a:lnSpc>
                <a:spcBef>
                  <a:spcPts val="0"/>
                </a:spcBef>
                <a:spcAft>
                  <a:spcPts val="600"/>
                </a:spcAft>
                <a:buClrTx/>
                <a:buSzTx/>
                <a:buFont typeface="Wingdings" pitchFamily="2" charset="2"/>
                <a:buNone/>
                <a:tabLst/>
                <a:defRPr/>
              </a:pPr>
              <a:r>
                <a:rPr kumimoji="0" lang="en-US" sz="3200" b="1" i="0" u="none" strike="noStrike" kern="1200" cap="none" spc="0" normalizeH="0" baseline="0" noProof="0" dirty="0">
                  <a:ln>
                    <a:noFill/>
                  </a:ln>
                  <a:effectLst/>
                  <a:uLnTx/>
                  <a:uFillTx/>
                  <a:latin typeface="Libre Baskerville" panose="02000000000000000000" pitchFamily="2" charset="0"/>
                </a:rPr>
                <a:t>$220</a:t>
              </a:r>
              <a:r>
                <a:rPr kumimoji="0" lang="en-US" b="1" i="0" u="none" strike="noStrike" kern="1200" cap="none" spc="0" normalizeH="0" baseline="0" noProof="0" dirty="0">
                  <a:ln>
                    <a:noFill/>
                  </a:ln>
                  <a:effectLst/>
                  <a:uLnTx/>
                  <a:uFillTx/>
                  <a:latin typeface="Libre Baskerville" panose="02000000000000000000" pitchFamily="2" charset="0"/>
                </a:rPr>
                <a:t>/</a:t>
              </a:r>
              <a:r>
                <a:rPr kumimoji="0" lang="en-US" b="1" i="0" u="none" strike="noStrike" kern="1200" cap="none" spc="0" normalizeH="0" baseline="0" noProof="0" dirty="0" err="1">
                  <a:ln>
                    <a:noFill/>
                  </a:ln>
                  <a:effectLst/>
                  <a:uLnTx/>
                  <a:uFillTx/>
                  <a:latin typeface="Libre Baskerville" panose="02000000000000000000" pitchFamily="2" charset="0"/>
                </a:rPr>
                <a:t>mo</a:t>
              </a:r>
              <a:endParaRPr kumimoji="0" lang="en-US" sz="2400" b="0" i="0" u="none" strike="noStrike" kern="1200" cap="none" spc="0" normalizeH="0" baseline="0" noProof="0" dirty="0">
                <a:ln>
                  <a:noFill/>
                </a:ln>
                <a:effectLst/>
                <a:uLnTx/>
                <a:uFillTx/>
                <a:latin typeface="Libre Baskerville" panose="02000000000000000000" pitchFamily="2" charset="0"/>
              </a:endParaRPr>
            </a:p>
            <a:p>
              <a:pPr marL="309026" marR="0" lvl="0" indent="-298443" algn="l" defTabSz="609570" rtl="0" eaLnBrk="1" fontAlgn="auto" latinLnBrk="0" hangingPunct="1">
                <a:lnSpc>
                  <a:spcPct val="100000"/>
                </a:lnSpc>
                <a:spcBef>
                  <a:spcPts val="0"/>
                </a:spcBef>
                <a:spcAft>
                  <a:spcPts val="600"/>
                </a:spcAft>
                <a:buClr>
                  <a:srgbClr val="2A2C2C"/>
                </a:buClr>
                <a:buSzTx/>
                <a:buFont typeface="Wingdings" pitchFamily="2" charset="2"/>
                <a:buChar char="ü"/>
                <a:tabLst/>
                <a:defRPr/>
              </a:pPr>
              <a:endParaRPr kumimoji="0" lang="en-US" sz="2000" b="0" i="0" u="none" strike="noStrike" kern="1200" cap="none" spc="0" normalizeH="0" baseline="0" noProof="0" dirty="0">
                <a:ln>
                  <a:noFill/>
                </a:ln>
                <a:solidFill>
                  <a:srgbClr val="2A2C2C"/>
                </a:solidFill>
                <a:effectLst/>
                <a:uLnTx/>
                <a:uFillTx/>
                <a:latin typeface="Neue Haas Grotesk Text Pro" panose="020B0504020202020204" pitchFamily="34" charset="77"/>
                <a:cs typeface="Arial" panose="020B0604020202020204" pitchFamily="34" charset="0"/>
              </a:endParaRPr>
            </a:p>
          </p:txBody>
        </p:sp>
        <p:sp>
          <p:nvSpPr>
            <p:cNvPr id="14" name="Content Placeholder 7">
              <a:extLst>
                <a:ext uri="{FF2B5EF4-FFF2-40B4-BE49-F238E27FC236}">
                  <a16:creationId xmlns:a16="http://schemas.microsoft.com/office/drawing/2014/main" id="{015B145C-1615-EF3D-D5D7-C6B5512F4638}"/>
                </a:ext>
              </a:extLst>
            </p:cNvPr>
            <p:cNvSpPr txBox="1">
              <a:spLocks/>
            </p:cNvSpPr>
            <p:nvPr/>
          </p:nvSpPr>
          <p:spPr>
            <a:xfrm>
              <a:off x="3741512" y="4772292"/>
              <a:ext cx="2186871" cy="1356143"/>
            </a:xfrm>
            <a:prstGeom prst="rect">
              <a:avLst/>
            </a:prstGeom>
          </p:spPr>
          <p:txBody>
            <a:bodyPr lIns="0" tIns="0" rIns="0" bIns="0"/>
            <a:lstStyle>
              <a:lvl1pPr marL="237061" indent="-237061" algn="l" defTabSz="609570" rtl="0" eaLnBrk="1" latinLnBrk="0" hangingPunct="1">
                <a:lnSpc>
                  <a:spcPct val="130000"/>
                </a:lnSpc>
                <a:spcBef>
                  <a:spcPts val="0"/>
                </a:spcBef>
                <a:spcAft>
                  <a:spcPts val="800"/>
                </a:spcAft>
                <a:buFont typeface="Wingdings" pitchFamily="2" charset="2"/>
                <a:buChar char="§"/>
                <a:tabLst/>
                <a:defRPr sz="2000" b="0" i="0" kern="1200">
                  <a:solidFill>
                    <a:schemeClr val="tx1"/>
                  </a:solidFill>
                  <a:latin typeface="NeueHaasGroteskText Pro" panose="020B0504020202020204" pitchFamily="34" charset="77"/>
                  <a:ea typeface="+mn-ea"/>
                  <a:cs typeface="+mn-cs"/>
                </a:defRPr>
              </a:lvl1pPr>
              <a:lvl2pPr marL="463539" indent="-226478" algn="l" defTabSz="609570" rtl="0" eaLnBrk="1" latinLnBrk="0" hangingPunct="1">
                <a:lnSpc>
                  <a:spcPct val="130000"/>
                </a:lnSpc>
                <a:spcBef>
                  <a:spcPts val="0"/>
                </a:spcBef>
                <a:spcAft>
                  <a:spcPts val="800"/>
                </a:spcAft>
                <a:buFont typeface="Wingdings" pitchFamily="2" charset="2"/>
                <a:buChar char="§"/>
                <a:tabLst/>
                <a:defRPr sz="1733" b="0" i="0" kern="1200">
                  <a:solidFill>
                    <a:schemeClr val="tx1"/>
                  </a:solidFill>
                  <a:latin typeface="NeueHaasGroteskText Pro" panose="020B0504020202020204" pitchFamily="34" charset="77"/>
                  <a:ea typeface="+mn-ea"/>
                  <a:cs typeface="+mn-cs"/>
                </a:defRPr>
              </a:lvl2pPr>
              <a:lvl3pPr marL="690016" indent="-226478" algn="l" defTabSz="609570" rtl="0" eaLnBrk="1" latinLnBrk="0" hangingPunct="1">
                <a:lnSpc>
                  <a:spcPct val="130000"/>
                </a:lnSpc>
                <a:spcBef>
                  <a:spcPts val="0"/>
                </a:spcBef>
                <a:spcAft>
                  <a:spcPts val="800"/>
                </a:spcAft>
                <a:buFont typeface="Wingdings" pitchFamily="2" charset="2"/>
                <a:buChar char="§"/>
                <a:tabLst/>
                <a:defRPr sz="1467" b="0" i="0" kern="1200">
                  <a:solidFill>
                    <a:schemeClr val="tx1"/>
                  </a:solidFill>
                  <a:latin typeface="NeueHaasGroteskText Pro" panose="020B0504020202020204" pitchFamily="34" charset="77"/>
                  <a:ea typeface="+mn-ea"/>
                  <a:cs typeface="+mn-cs"/>
                </a:defRPr>
              </a:lvl3pPr>
              <a:lvl4pPr marL="916494" indent="-226478" algn="l" defTabSz="609570" rtl="0" eaLnBrk="1" latinLnBrk="0" hangingPunct="1">
                <a:lnSpc>
                  <a:spcPct val="130000"/>
                </a:lnSpc>
                <a:spcBef>
                  <a:spcPts val="0"/>
                </a:spcBef>
                <a:spcAft>
                  <a:spcPts val="800"/>
                </a:spcAft>
                <a:buFont typeface="Wingdings" pitchFamily="2" charset="2"/>
                <a:buChar char="§"/>
                <a:tabLst/>
                <a:defRPr sz="1200" b="0" i="0" kern="1200">
                  <a:solidFill>
                    <a:schemeClr val="tx1"/>
                  </a:solidFill>
                  <a:latin typeface="NeueHaasGroteskText Pro" panose="020B0504020202020204" pitchFamily="34" charset="77"/>
                  <a:ea typeface="+mn-ea"/>
                  <a:cs typeface="+mn-cs"/>
                </a:defRPr>
              </a:lvl4pPr>
              <a:lvl5pPr marL="916494" indent="-224361" algn="l" defTabSz="609570" rtl="0" eaLnBrk="1" latinLnBrk="0" hangingPunct="1">
                <a:lnSpc>
                  <a:spcPct val="120000"/>
                </a:lnSpc>
                <a:spcBef>
                  <a:spcPts val="0"/>
                </a:spcBef>
                <a:spcAft>
                  <a:spcPts val="800"/>
                </a:spcAft>
                <a:buFont typeface="Wingdings" pitchFamily="2" charset="2"/>
                <a:buChar char="§"/>
                <a:tabLst/>
                <a:defRPr sz="1200" b="0" i="0" kern="1200">
                  <a:solidFill>
                    <a:schemeClr val="tx1"/>
                  </a:solidFill>
                  <a:latin typeface="Neue Haas Grotesk Text Pro" panose="020B0504020202020204" pitchFamily="34" charset="77"/>
                  <a:ea typeface="+mn-ea"/>
                  <a:cs typeface="+mn-cs"/>
                </a:defRPr>
              </a:lvl5pPr>
              <a:lvl6pPr marL="3352632" indent="-304784" algn="l" defTabSz="609570" rtl="0" eaLnBrk="1" latinLnBrk="0" hangingPunct="1">
                <a:spcBef>
                  <a:spcPct val="20000"/>
                </a:spcBef>
                <a:buFont typeface="Arial"/>
                <a:buChar char="•"/>
                <a:defRPr sz="2667" kern="1200">
                  <a:solidFill>
                    <a:schemeClr val="tx1"/>
                  </a:solidFill>
                  <a:latin typeface="+mn-lt"/>
                  <a:ea typeface="+mn-ea"/>
                  <a:cs typeface="+mn-cs"/>
                </a:defRPr>
              </a:lvl6pPr>
              <a:lvl7pPr marL="3962202" indent="-304784" algn="l" defTabSz="609570" rtl="0" eaLnBrk="1" latinLnBrk="0" hangingPunct="1">
                <a:spcBef>
                  <a:spcPct val="20000"/>
                </a:spcBef>
                <a:buFont typeface="Arial"/>
                <a:buChar char="•"/>
                <a:defRPr sz="2667" kern="1200">
                  <a:solidFill>
                    <a:schemeClr val="tx1"/>
                  </a:solidFill>
                  <a:latin typeface="+mn-lt"/>
                  <a:ea typeface="+mn-ea"/>
                  <a:cs typeface="+mn-cs"/>
                </a:defRPr>
              </a:lvl7pPr>
              <a:lvl8pPr marL="4571772" indent="-304784" algn="l" defTabSz="609570" rtl="0" eaLnBrk="1" latinLnBrk="0" hangingPunct="1">
                <a:spcBef>
                  <a:spcPct val="20000"/>
                </a:spcBef>
                <a:buFont typeface="Arial"/>
                <a:buChar char="•"/>
                <a:defRPr sz="2667" kern="1200">
                  <a:solidFill>
                    <a:schemeClr val="tx1"/>
                  </a:solidFill>
                  <a:latin typeface="+mn-lt"/>
                  <a:ea typeface="+mn-ea"/>
                  <a:cs typeface="+mn-cs"/>
                </a:defRPr>
              </a:lvl8pPr>
              <a:lvl9pPr marL="5181341" indent="-304784" algn="l" defTabSz="609570" rtl="0" eaLnBrk="1" latinLnBrk="0" hangingPunct="1">
                <a:spcBef>
                  <a:spcPct val="20000"/>
                </a:spcBef>
                <a:buFont typeface="Arial"/>
                <a:buChar char="•"/>
                <a:defRPr sz="2667"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600"/>
                </a:spcAft>
                <a:buClrTx/>
                <a:buSzTx/>
                <a:buFontTx/>
                <a:buNone/>
                <a:tabLst/>
                <a:defRPr/>
              </a:pPr>
              <a:r>
                <a:rPr kumimoji="0" lang="en-US" sz="2000" b="0" i="0" u="none" strike="noStrike" kern="1200" cap="none" spc="0" normalizeH="0" baseline="0" noProof="0" dirty="0">
                  <a:ln>
                    <a:noFill/>
                  </a:ln>
                  <a:solidFill>
                    <a:srgbClr val="2A2C2C"/>
                  </a:solidFill>
                  <a:effectLst/>
                  <a:uLnTx/>
                  <a:uFillTx/>
                  <a:latin typeface="Neue Haas Grotesk Text Pro" panose="020B0504020202020204" pitchFamily="34" charset="77"/>
                </a:rPr>
                <a:t>Her annual</a:t>
              </a:r>
              <a:br>
                <a:rPr kumimoji="0" lang="en-US" sz="2000" b="0" i="0" u="none" strike="noStrike" kern="1200" cap="none" spc="0" normalizeH="0" baseline="0" noProof="0" dirty="0">
                  <a:ln>
                    <a:noFill/>
                  </a:ln>
                  <a:solidFill>
                    <a:srgbClr val="2A2C2C"/>
                  </a:solidFill>
                  <a:effectLst/>
                  <a:uLnTx/>
                  <a:uFillTx/>
                  <a:latin typeface="Neue Haas Grotesk Text Pro" panose="020B0504020202020204" pitchFamily="34" charset="77"/>
                </a:rPr>
              </a:br>
              <a:r>
                <a:rPr kumimoji="0" lang="en-US" sz="2000" b="0" i="0" u="none" strike="noStrike" kern="1200" cap="none" spc="0" normalizeH="0" baseline="0" noProof="0" dirty="0">
                  <a:ln>
                    <a:noFill/>
                  </a:ln>
                  <a:solidFill>
                    <a:srgbClr val="2A2C2C"/>
                  </a:solidFill>
                  <a:effectLst/>
                  <a:uLnTx/>
                  <a:uFillTx/>
                  <a:latin typeface="Neue Haas Grotesk Text Pro" panose="020B0504020202020204" pitchFamily="34" charset="77"/>
                </a:rPr>
                <a:t>tax savings</a:t>
              </a:r>
              <a:r>
                <a:rPr lang="en-US" baseline="30000" dirty="0">
                  <a:solidFill>
                    <a:srgbClr val="2A2C2C"/>
                  </a:solidFill>
                  <a:latin typeface="Neue Haas Grotesk Text Pro" panose="020B0504020202020204" pitchFamily="34" charset="77"/>
                </a:rPr>
                <a:t>*</a:t>
              </a:r>
              <a:endParaRPr kumimoji="0" lang="en-US" sz="2000" b="0" i="0" u="none" strike="noStrike" kern="1200" cap="none" spc="0" normalizeH="0" baseline="0" noProof="0" dirty="0">
                <a:ln>
                  <a:noFill/>
                </a:ln>
                <a:solidFill>
                  <a:srgbClr val="2A2C2C"/>
                </a:solidFill>
                <a:effectLst/>
                <a:uLnTx/>
                <a:uFillTx/>
                <a:latin typeface="Neue Haas Grotesk Text Pro" panose="020B0504020202020204" pitchFamily="34" charset="77"/>
              </a:endParaRPr>
            </a:p>
            <a:p>
              <a:pPr marL="0" marR="0" lvl="0" indent="0" algn="l" defTabSz="914400" rtl="0" eaLnBrk="1" fontAlgn="auto" latinLnBrk="0" hangingPunct="1">
                <a:lnSpc>
                  <a:spcPct val="100000"/>
                </a:lnSpc>
                <a:spcBef>
                  <a:spcPts val="0"/>
                </a:spcBef>
                <a:spcAft>
                  <a:spcPts val="600"/>
                </a:spcAft>
                <a:buClrTx/>
                <a:buSzTx/>
                <a:buFont typeface="Wingdings" pitchFamily="2" charset="2"/>
                <a:buNone/>
                <a:tabLst/>
                <a:defRPr/>
              </a:pPr>
              <a:r>
                <a:rPr kumimoji="0" lang="en-US" sz="3200" b="1" i="0" u="none" strike="noStrike" kern="1200" cap="none" spc="0" normalizeH="0" baseline="0" noProof="0" dirty="0">
                  <a:ln>
                    <a:noFill/>
                  </a:ln>
                  <a:effectLst/>
                  <a:uLnTx/>
                  <a:uFillTx/>
                  <a:latin typeface="Libre Baskerville" panose="02000000000000000000" pitchFamily="2" charset="0"/>
                </a:rPr>
                <a:t>$528</a:t>
              </a:r>
              <a:endParaRPr kumimoji="0" lang="en-US" sz="3200" b="0" i="0" u="none" strike="noStrike" kern="1200" cap="none" spc="0" normalizeH="0" baseline="0" noProof="0" dirty="0">
                <a:ln>
                  <a:noFill/>
                </a:ln>
                <a:effectLst/>
                <a:uLnTx/>
                <a:uFillTx/>
                <a:latin typeface="Libre Baskerville" panose="02000000000000000000" pitchFamily="2" charset="0"/>
              </a:endParaRPr>
            </a:p>
            <a:p>
              <a:pPr marL="309026" marR="0" lvl="0" indent="-298443" algn="l" defTabSz="609570" rtl="0" eaLnBrk="1" fontAlgn="auto" latinLnBrk="0" hangingPunct="1">
                <a:lnSpc>
                  <a:spcPct val="100000"/>
                </a:lnSpc>
                <a:spcBef>
                  <a:spcPts val="0"/>
                </a:spcBef>
                <a:spcAft>
                  <a:spcPts val="600"/>
                </a:spcAft>
                <a:buClr>
                  <a:srgbClr val="2A2C2C"/>
                </a:buClr>
                <a:buSzTx/>
                <a:buFont typeface="Wingdings" pitchFamily="2" charset="2"/>
                <a:buChar char="ü"/>
                <a:tabLst/>
                <a:defRPr/>
              </a:pPr>
              <a:endParaRPr kumimoji="0" lang="en-US" sz="2000" b="0" i="0" u="none" strike="noStrike" kern="1200" cap="none" spc="0" normalizeH="0" baseline="0" noProof="0" dirty="0">
                <a:ln>
                  <a:noFill/>
                </a:ln>
                <a:solidFill>
                  <a:srgbClr val="2A2C2C"/>
                </a:solidFill>
                <a:effectLst/>
                <a:uLnTx/>
                <a:uFillTx/>
                <a:latin typeface="Neue Haas Grotesk Text Pro" panose="020B0504020202020204" pitchFamily="34" charset="77"/>
                <a:cs typeface="Arial" panose="020B0604020202020204" pitchFamily="34" charset="0"/>
              </a:endParaRPr>
            </a:p>
          </p:txBody>
        </p:sp>
        <p:sp>
          <p:nvSpPr>
            <p:cNvPr id="15" name="Triangle 14">
              <a:extLst>
                <a:ext uri="{FF2B5EF4-FFF2-40B4-BE49-F238E27FC236}">
                  <a16:creationId xmlns:a16="http://schemas.microsoft.com/office/drawing/2014/main" id="{1E69ECD9-362F-76E2-D403-7FC603E0AB98}"/>
                </a:ext>
              </a:extLst>
            </p:cNvPr>
            <p:cNvSpPr/>
            <p:nvPr/>
          </p:nvSpPr>
          <p:spPr>
            <a:xfrm rot="5400000">
              <a:off x="2154015" y="5338100"/>
              <a:ext cx="1636878" cy="224527"/>
            </a:xfrm>
            <a:prstGeom prst="triangle">
              <a:avLst/>
            </a:prstGeom>
            <a:solidFill>
              <a:srgbClr val="FFFFFF"/>
            </a:solidFill>
            <a:ln w="9525" cap="flat" cmpd="sng" algn="ctr">
              <a:noFill/>
              <a:prstDash val="solid"/>
            </a:ln>
            <a:effectLst>
              <a:outerShdw blurRad="38100" dist="25400" dir="900000" algn="tl" rotWithShape="0">
                <a:prstClr val="black">
                  <a:alpha val="15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a:ln>
                  <a:noFill/>
                </a:ln>
                <a:solidFill>
                  <a:srgbClr val="00AAC6"/>
                </a:solidFill>
                <a:effectLst/>
                <a:uLnTx/>
                <a:uFillTx/>
                <a:latin typeface="Neue Haas Grotesk Text Pro" panose="020B0504020202020204" pitchFamily="34" charset="77"/>
              </a:endParaRPr>
            </a:p>
          </p:txBody>
        </p:sp>
      </p:grpSp>
      <p:sp>
        <p:nvSpPr>
          <p:cNvPr id="21" name="Content Placeholder 7">
            <a:extLst>
              <a:ext uri="{FF2B5EF4-FFF2-40B4-BE49-F238E27FC236}">
                <a16:creationId xmlns:a16="http://schemas.microsoft.com/office/drawing/2014/main" id="{3956CDB6-4D4D-155C-AE29-EB98D73BBE1D}"/>
              </a:ext>
            </a:extLst>
          </p:cNvPr>
          <p:cNvSpPr txBox="1">
            <a:spLocks/>
          </p:cNvSpPr>
          <p:nvPr/>
        </p:nvSpPr>
        <p:spPr>
          <a:xfrm>
            <a:off x="853018" y="1458739"/>
            <a:ext cx="3362521" cy="1743846"/>
          </a:xfrm>
          <a:prstGeom prst="rect">
            <a:avLst/>
          </a:prstGeom>
        </p:spPr>
        <p:txBody>
          <a:bodyPr lIns="0" tIns="0" rIns="0" bIns="0" anchor="t"/>
          <a:lstStyle>
            <a:lvl1pPr marL="237061" indent="-237061" algn="l" defTabSz="609570" rtl="0" eaLnBrk="1" latinLnBrk="0" hangingPunct="1">
              <a:lnSpc>
                <a:spcPct val="130000"/>
              </a:lnSpc>
              <a:spcBef>
                <a:spcPts val="0"/>
              </a:spcBef>
              <a:spcAft>
                <a:spcPts val="800"/>
              </a:spcAft>
              <a:buFont typeface="Wingdings" pitchFamily="2" charset="2"/>
              <a:buChar char="§"/>
              <a:tabLst/>
              <a:defRPr sz="2000" b="0" i="0" kern="1200">
                <a:solidFill>
                  <a:schemeClr val="tx1"/>
                </a:solidFill>
                <a:latin typeface="NeueHaasGroteskText Pro" panose="020B0504020202020204" pitchFamily="34" charset="77"/>
                <a:ea typeface="+mn-ea"/>
                <a:cs typeface="+mn-cs"/>
              </a:defRPr>
            </a:lvl1pPr>
            <a:lvl2pPr marL="463539" indent="-226478" algn="l" defTabSz="609570" rtl="0" eaLnBrk="1" latinLnBrk="0" hangingPunct="1">
              <a:lnSpc>
                <a:spcPct val="130000"/>
              </a:lnSpc>
              <a:spcBef>
                <a:spcPts val="0"/>
              </a:spcBef>
              <a:spcAft>
                <a:spcPts val="800"/>
              </a:spcAft>
              <a:buFont typeface="Wingdings" pitchFamily="2" charset="2"/>
              <a:buChar char="§"/>
              <a:tabLst/>
              <a:defRPr sz="1733" b="0" i="0" kern="1200">
                <a:solidFill>
                  <a:schemeClr val="tx1"/>
                </a:solidFill>
                <a:latin typeface="NeueHaasGroteskText Pro" panose="020B0504020202020204" pitchFamily="34" charset="77"/>
                <a:ea typeface="+mn-ea"/>
                <a:cs typeface="+mn-cs"/>
              </a:defRPr>
            </a:lvl2pPr>
            <a:lvl3pPr marL="690016" indent="-226478" algn="l" defTabSz="609570" rtl="0" eaLnBrk="1" latinLnBrk="0" hangingPunct="1">
              <a:lnSpc>
                <a:spcPct val="130000"/>
              </a:lnSpc>
              <a:spcBef>
                <a:spcPts val="0"/>
              </a:spcBef>
              <a:spcAft>
                <a:spcPts val="800"/>
              </a:spcAft>
              <a:buFont typeface="Wingdings" pitchFamily="2" charset="2"/>
              <a:buChar char="§"/>
              <a:tabLst/>
              <a:defRPr sz="1467" b="0" i="0" kern="1200">
                <a:solidFill>
                  <a:schemeClr val="tx1"/>
                </a:solidFill>
                <a:latin typeface="NeueHaasGroteskText Pro" panose="020B0504020202020204" pitchFamily="34" charset="77"/>
                <a:ea typeface="+mn-ea"/>
                <a:cs typeface="+mn-cs"/>
              </a:defRPr>
            </a:lvl3pPr>
            <a:lvl4pPr marL="916494" indent="-226478" algn="l" defTabSz="609570" rtl="0" eaLnBrk="1" latinLnBrk="0" hangingPunct="1">
              <a:lnSpc>
                <a:spcPct val="130000"/>
              </a:lnSpc>
              <a:spcBef>
                <a:spcPts val="0"/>
              </a:spcBef>
              <a:spcAft>
                <a:spcPts val="800"/>
              </a:spcAft>
              <a:buFont typeface="Wingdings" pitchFamily="2" charset="2"/>
              <a:buChar char="§"/>
              <a:tabLst/>
              <a:defRPr sz="1200" b="0" i="0" kern="1200">
                <a:solidFill>
                  <a:schemeClr val="tx1"/>
                </a:solidFill>
                <a:latin typeface="NeueHaasGroteskText Pro" panose="020B0504020202020204" pitchFamily="34" charset="77"/>
                <a:ea typeface="+mn-ea"/>
                <a:cs typeface="+mn-cs"/>
              </a:defRPr>
            </a:lvl4pPr>
            <a:lvl5pPr marL="916494" indent="-224361" algn="l" defTabSz="609570" rtl="0" eaLnBrk="1" latinLnBrk="0" hangingPunct="1">
              <a:lnSpc>
                <a:spcPct val="120000"/>
              </a:lnSpc>
              <a:spcBef>
                <a:spcPts val="0"/>
              </a:spcBef>
              <a:spcAft>
                <a:spcPts val="800"/>
              </a:spcAft>
              <a:buFont typeface="Wingdings" pitchFamily="2" charset="2"/>
              <a:buChar char="§"/>
              <a:tabLst/>
              <a:defRPr sz="1200" b="0" i="0" kern="1200">
                <a:solidFill>
                  <a:schemeClr val="tx1"/>
                </a:solidFill>
                <a:latin typeface="Neue Haas Grotesk Text Pro" panose="020B0504020202020204" pitchFamily="34" charset="77"/>
                <a:ea typeface="+mn-ea"/>
                <a:cs typeface="+mn-cs"/>
              </a:defRPr>
            </a:lvl5pPr>
            <a:lvl6pPr marL="3352632" indent="-304784" algn="l" defTabSz="609570" rtl="0" eaLnBrk="1" latinLnBrk="0" hangingPunct="1">
              <a:spcBef>
                <a:spcPct val="20000"/>
              </a:spcBef>
              <a:buFont typeface="Arial"/>
              <a:buChar char="•"/>
              <a:defRPr sz="2667" kern="1200">
                <a:solidFill>
                  <a:schemeClr val="tx1"/>
                </a:solidFill>
                <a:latin typeface="+mn-lt"/>
                <a:ea typeface="+mn-ea"/>
                <a:cs typeface="+mn-cs"/>
              </a:defRPr>
            </a:lvl6pPr>
            <a:lvl7pPr marL="3962202" indent="-304784" algn="l" defTabSz="609570" rtl="0" eaLnBrk="1" latinLnBrk="0" hangingPunct="1">
              <a:spcBef>
                <a:spcPct val="20000"/>
              </a:spcBef>
              <a:buFont typeface="Arial"/>
              <a:buChar char="•"/>
              <a:defRPr sz="2667" kern="1200">
                <a:solidFill>
                  <a:schemeClr val="tx1"/>
                </a:solidFill>
                <a:latin typeface="+mn-lt"/>
                <a:ea typeface="+mn-ea"/>
                <a:cs typeface="+mn-cs"/>
              </a:defRPr>
            </a:lvl7pPr>
            <a:lvl8pPr marL="4571772" indent="-304784" algn="l" defTabSz="609570" rtl="0" eaLnBrk="1" latinLnBrk="0" hangingPunct="1">
              <a:spcBef>
                <a:spcPct val="20000"/>
              </a:spcBef>
              <a:buFont typeface="Arial"/>
              <a:buChar char="•"/>
              <a:defRPr sz="2667" kern="1200">
                <a:solidFill>
                  <a:schemeClr val="tx1"/>
                </a:solidFill>
                <a:latin typeface="+mn-lt"/>
                <a:ea typeface="+mn-ea"/>
                <a:cs typeface="+mn-cs"/>
              </a:defRPr>
            </a:lvl8pPr>
            <a:lvl9pPr marL="5181341" indent="-304784" algn="l" defTabSz="609570" rtl="0" eaLnBrk="1" latinLnBrk="0" hangingPunct="1">
              <a:spcBef>
                <a:spcPct val="20000"/>
              </a:spcBef>
              <a:buFont typeface="Arial"/>
              <a:buChar char="•"/>
              <a:defRPr sz="2667" kern="1200">
                <a:solidFill>
                  <a:schemeClr val="tx1"/>
                </a:solidFill>
                <a:latin typeface="+mn-lt"/>
                <a:ea typeface="+mn-ea"/>
                <a:cs typeface="+mn-cs"/>
              </a:defRPr>
            </a:lvl9pPr>
          </a:lstStyle>
          <a:p>
            <a:pPr marL="0" marR="0" lvl="0" indent="0" algn="l" defTabSz="914400" rtl="0" eaLnBrk="1" fontAlgn="auto" latinLnBrk="0" hangingPunct="1">
              <a:lnSpc>
                <a:spcPct val="120000"/>
              </a:lnSpc>
              <a:spcBef>
                <a:spcPts val="0"/>
              </a:spcBef>
              <a:spcAft>
                <a:spcPts val="1200"/>
              </a:spcAft>
              <a:buClrTx/>
              <a:buSzTx/>
              <a:buFontTx/>
              <a:buNone/>
              <a:tabLst/>
              <a:defRPr/>
            </a:pPr>
            <a:r>
              <a:rPr kumimoji="0" lang="en-US" sz="2800" b="1" i="0" u="none" strike="noStrike" kern="1200" cap="none" spc="0" normalizeH="0" baseline="0" noProof="0" dirty="0">
                <a:ln>
                  <a:noFill/>
                </a:ln>
                <a:solidFill>
                  <a:srgbClr val="2A2C2C"/>
                </a:solidFill>
                <a:effectLst/>
                <a:uLnTx/>
                <a:uFillTx/>
                <a:latin typeface="Neue Haas Grotesk Text Pro" panose="020B0504020202020204" pitchFamily="34" charset="77"/>
              </a:rPr>
              <a:t>Transit Benefit</a:t>
            </a:r>
            <a:endParaRPr kumimoji="0" lang="en-US" sz="2800" b="0" i="0" u="none" strike="noStrike" kern="1200" cap="none" spc="600" normalizeH="0" baseline="0" noProof="0" dirty="0">
              <a:ln>
                <a:noFill/>
              </a:ln>
              <a:solidFill>
                <a:srgbClr val="2A2C2C"/>
              </a:solidFill>
              <a:effectLst/>
              <a:uLnTx/>
              <a:uFillTx/>
              <a:latin typeface="Neue Haas Grotesk Text Pro" panose="020B0504020202020204" pitchFamily="34" charset="77"/>
            </a:endParaRPr>
          </a:p>
          <a:p>
            <a:pPr marL="0" marR="0" lvl="0" indent="0" algn="l" defTabSz="914400" rtl="0" eaLnBrk="1" fontAlgn="auto" latinLnBrk="0" hangingPunct="1">
              <a:lnSpc>
                <a:spcPct val="120000"/>
              </a:lnSpc>
              <a:spcBef>
                <a:spcPts val="0"/>
              </a:spcBef>
              <a:spcAft>
                <a:spcPts val="1200"/>
              </a:spcAft>
              <a:buClrTx/>
              <a:buSzTx/>
              <a:buFontTx/>
              <a:buNone/>
              <a:tabLst/>
              <a:defRPr/>
            </a:pPr>
            <a:r>
              <a:rPr kumimoji="0" lang="en-US" sz="1600" b="0" i="0" u="none" strike="noStrike" kern="1200" cap="none" spc="0" normalizeH="0" baseline="0" noProof="0" dirty="0">
                <a:ln>
                  <a:noFill/>
                </a:ln>
                <a:effectLst/>
                <a:uLnTx/>
                <a:uFillTx/>
                <a:latin typeface="Arial"/>
                <a:ea typeface="+mn-ea"/>
                <a:cs typeface="+mn-cs"/>
              </a:rPr>
              <a:t>Nia works as a nurse and takes the </a:t>
            </a:r>
            <a:br>
              <a:rPr kumimoji="0" lang="en-US" sz="1600" b="0" i="0" u="none" strike="noStrike" kern="1200" cap="none" spc="0" normalizeH="0" baseline="0" noProof="0" dirty="0">
                <a:ln>
                  <a:noFill/>
                </a:ln>
                <a:effectLst/>
                <a:uLnTx/>
                <a:uFillTx/>
                <a:latin typeface="Arial"/>
                <a:ea typeface="+mn-ea"/>
                <a:cs typeface="+mn-cs"/>
              </a:rPr>
            </a:br>
            <a:r>
              <a:rPr kumimoji="0" lang="en-US" sz="1600" b="0" i="0" u="none" strike="noStrike" kern="1200" cap="none" spc="0" normalizeH="0" baseline="0" noProof="0" dirty="0">
                <a:ln>
                  <a:noFill/>
                </a:ln>
                <a:effectLst/>
                <a:uLnTx/>
                <a:uFillTx/>
                <a:latin typeface="Arial"/>
                <a:ea typeface="+mn-ea"/>
                <a:cs typeface="+mn-cs"/>
              </a:rPr>
              <a:t>subway to and from her work shifts, </a:t>
            </a:r>
            <a:br>
              <a:rPr kumimoji="0" lang="en-US" sz="1600" b="0" i="0" u="none" strike="noStrike" kern="1200" cap="none" spc="0" normalizeH="0" baseline="0" noProof="0" dirty="0">
                <a:ln>
                  <a:noFill/>
                </a:ln>
                <a:effectLst/>
                <a:uLnTx/>
                <a:uFillTx/>
                <a:latin typeface="Arial"/>
                <a:ea typeface="+mn-ea"/>
                <a:cs typeface="+mn-cs"/>
              </a:rPr>
            </a:br>
            <a:r>
              <a:rPr kumimoji="0" lang="en-US" sz="1600" b="0" i="0" u="none" strike="noStrike" kern="1200" cap="none" spc="0" normalizeH="0" baseline="0" noProof="0" dirty="0">
                <a:ln>
                  <a:noFill/>
                </a:ln>
                <a:effectLst/>
                <a:uLnTx/>
                <a:uFillTx/>
                <a:latin typeface="Arial"/>
                <a:ea typeface="+mn-ea"/>
                <a:cs typeface="+mn-cs"/>
              </a:rPr>
              <a:t>varying 3-5 times a week. </a:t>
            </a:r>
          </a:p>
        </p:txBody>
      </p:sp>
      <p:sp>
        <p:nvSpPr>
          <p:cNvPr id="22" name="Title 17">
            <a:extLst>
              <a:ext uri="{FF2B5EF4-FFF2-40B4-BE49-F238E27FC236}">
                <a16:creationId xmlns:a16="http://schemas.microsoft.com/office/drawing/2014/main" id="{30A23F2D-43F9-8D7F-A9F3-A3101F011E17}"/>
              </a:ext>
            </a:extLst>
          </p:cNvPr>
          <p:cNvSpPr>
            <a:spLocks noGrp="1"/>
          </p:cNvSpPr>
          <p:nvPr>
            <p:ph type="title"/>
          </p:nvPr>
        </p:nvSpPr>
        <p:spPr>
          <a:xfrm>
            <a:off x="853442" y="365759"/>
            <a:ext cx="5846616" cy="676724"/>
          </a:xfrm>
        </p:spPr>
        <p:txBody>
          <a:bodyPr/>
          <a:lstStyle/>
          <a:p>
            <a:r>
              <a:rPr lang="en-US" sz="4270" dirty="0">
                <a:latin typeface="Neue Haas Grotesk Text Pro" panose="020B0504020202020204" pitchFamily="34" charset="77"/>
                <a:cs typeface="Arial" panose="020B0604020202020204" pitchFamily="34" charset="0"/>
              </a:rPr>
              <a:t>Meet Nia</a:t>
            </a:r>
            <a:endParaRPr lang="en-US" sz="4270" dirty="0">
              <a:latin typeface="Neue Haas Grotesk Text Pro" panose="020B0504020202020204" pitchFamily="34" charset="77"/>
            </a:endParaRPr>
          </a:p>
        </p:txBody>
      </p:sp>
    </p:spTree>
    <p:extLst>
      <p:ext uri="{BB962C8B-B14F-4D97-AF65-F5344CB8AC3E}">
        <p14:creationId xmlns:p14="http://schemas.microsoft.com/office/powerpoint/2010/main" val="180223654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
            <a:extLst>
              <a:ext uri="{FF2B5EF4-FFF2-40B4-BE49-F238E27FC236}">
                <a16:creationId xmlns:a16="http://schemas.microsoft.com/office/drawing/2014/main" id="{6216D7C7-BEDB-DD74-CCAC-992E0C300D68}"/>
              </a:ext>
            </a:extLst>
          </p:cNvPr>
          <p:cNvSpPr>
            <a:spLocks noGrp="1"/>
          </p:cNvSpPr>
          <p:nvPr>
            <p:ph type="title"/>
          </p:nvPr>
        </p:nvSpPr>
        <p:spPr>
          <a:xfrm>
            <a:off x="853442" y="365760"/>
            <a:ext cx="4525382" cy="1383071"/>
          </a:xfrm>
        </p:spPr>
        <p:txBody>
          <a:bodyPr/>
          <a:lstStyle/>
          <a:p>
            <a:r>
              <a:rPr lang="en-US" sz="4250" b="1" dirty="0">
                <a:latin typeface="Neue Haas Grotesk Text Pro" panose="020B0504020202020204" pitchFamily="34" charset="77"/>
                <a:cs typeface="Arial"/>
              </a:rPr>
              <a:t>Once you’ve </a:t>
            </a:r>
            <a:r>
              <a:rPr lang="en-US" sz="4250" dirty="0">
                <a:latin typeface="Neue Haas Grotesk Text Pro" panose="020B0504020202020204" pitchFamily="34" charset="77"/>
                <a:cs typeface="Arial"/>
              </a:rPr>
              <a:t>signed up</a:t>
            </a:r>
            <a:r>
              <a:rPr lang="en-US" sz="4250" b="1" dirty="0">
                <a:latin typeface="Neue Haas Grotesk Text Pro" panose="020B0504020202020204" pitchFamily="34" charset="77"/>
                <a:cs typeface="Arial"/>
              </a:rPr>
              <a:t>:</a:t>
            </a:r>
          </a:p>
        </p:txBody>
      </p:sp>
      <p:sp>
        <p:nvSpPr>
          <p:cNvPr id="12" name="Content Placeholder 3">
            <a:extLst>
              <a:ext uri="{FF2B5EF4-FFF2-40B4-BE49-F238E27FC236}">
                <a16:creationId xmlns:a16="http://schemas.microsoft.com/office/drawing/2014/main" id="{2E156F99-9900-8465-5DF8-AC7FA4E71DCB}"/>
              </a:ext>
            </a:extLst>
          </p:cNvPr>
          <p:cNvSpPr>
            <a:spLocks noGrp="1"/>
          </p:cNvSpPr>
          <p:nvPr>
            <p:ph sz="quarter" idx="14"/>
          </p:nvPr>
        </p:nvSpPr>
        <p:spPr>
          <a:xfrm>
            <a:off x="853018" y="2211391"/>
            <a:ext cx="4041711" cy="3240741"/>
          </a:xfrm>
        </p:spPr>
        <p:txBody>
          <a:bodyPr>
            <a:noAutofit/>
          </a:bodyPr>
          <a:lstStyle/>
          <a:p>
            <a:pPr marR="0" lvl="0">
              <a:lnSpc>
                <a:spcPct val="120000"/>
              </a:lnSpc>
              <a:spcBef>
                <a:spcPts val="0"/>
              </a:spcBef>
              <a:spcAft>
                <a:spcPts val="1200"/>
              </a:spcAft>
            </a:pPr>
            <a:r>
              <a:rPr lang="en-US" dirty="0">
                <a:effectLst/>
                <a:latin typeface="Neue Haas Grotesk Text Pro" panose="020B0504020202020204" pitchFamily="34" charset="77"/>
                <a:ea typeface="Calibri" panose="020F0502020204030204" pitchFamily="34" charset="0"/>
                <a:cs typeface="Arial" panose="020B0604020202020204" pitchFamily="34" charset="0"/>
              </a:rPr>
              <a:t>Log in or set up your account at </a:t>
            </a:r>
            <a:r>
              <a:rPr lang="en-US" dirty="0">
                <a:solidFill>
                  <a:schemeClr val="accent1"/>
                </a:solidFill>
                <a:effectLst/>
                <a:latin typeface="Neue Haas Grotesk Text Pro" panose="020B0504020202020204" pitchFamily="34" charset="77"/>
                <a:ea typeface="Calibri" panose="020F0502020204030204" pitchFamily="34" charset="0"/>
                <a:cs typeface="Arial" panose="020B0604020202020204" pitchFamily="34" charset="0"/>
                <a:hlinkClick r:id="rId3">
                  <a:extLst>
                    <a:ext uri="{A12FA001-AC4F-418D-AE19-62706E023703}">
                      <ahyp:hlinkClr xmlns:ahyp="http://schemas.microsoft.com/office/drawing/2018/hyperlinkcolor" val="tx"/>
                    </a:ext>
                  </a:extLst>
                </a:hlinkClick>
              </a:rPr>
              <a:t>www.healthequity.com/login</a:t>
            </a:r>
            <a:endParaRPr lang="en-US" dirty="0">
              <a:solidFill>
                <a:schemeClr val="accent1"/>
              </a:solidFill>
              <a:effectLst/>
              <a:latin typeface="Neue Haas Grotesk Text Pro" panose="020B0504020202020204" pitchFamily="34" charset="77"/>
              <a:ea typeface="Calibri" panose="020F0502020204030204" pitchFamily="34" charset="0"/>
              <a:cs typeface="Arial" panose="020B0604020202020204" pitchFamily="34" charset="0"/>
            </a:endParaRPr>
          </a:p>
          <a:p>
            <a:pPr marR="0" lvl="0">
              <a:lnSpc>
                <a:spcPct val="120000"/>
              </a:lnSpc>
              <a:spcBef>
                <a:spcPts val="0"/>
              </a:spcBef>
              <a:spcAft>
                <a:spcPts val="1200"/>
              </a:spcAft>
            </a:pPr>
            <a:r>
              <a:rPr lang="en-US" dirty="0">
                <a:effectLst/>
                <a:latin typeface="Neue Haas Grotesk Text Pro" panose="020B0504020202020204" pitchFamily="34" charset="77"/>
                <a:ea typeface="Calibri" panose="020F0502020204030204" pitchFamily="34" charset="0"/>
                <a:cs typeface="Arial" panose="020B0604020202020204" pitchFamily="34" charset="0"/>
              </a:rPr>
              <a:t>Order deadlines are available in your Commuter benefit home page </a:t>
            </a:r>
          </a:p>
          <a:p>
            <a:pPr marR="0" lvl="0">
              <a:lnSpc>
                <a:spcPct val="120000"/>
              </a:lnSpc>
              <a:spcBef>
                <a:spcPts val="0"/>
              </a:spcBef>
              <a:spcAft>
                <a:spcPts val="1200"/>
              </a:spcAft>
            </a:pPr>
            <a:r>
              <a:rPr lang="en-US" dirty="0">
                <a:effectLst/>
                <a:latin typeface="Neue Haas Grotesk Text Pro" panose="020B0504020202020204" pitchFamily="34" charset="77"/>
                <a:ea typeface="Calibri" panose="020F0502020204030204" pitchFamily="34" charset="0"/>
                <a:cs typeface="Arial" panose="020B0604020202020204" pitchFamily="34" charset="0"/>
              </a:rPr>
              <a:t>Place your order before the deadline</a:t>
            </a:r>
          </a:p>
          <a:p>
            <a:pPr marR="0" lvl="0">
              <a:lnSpc>
                <a:spcPct val="120000"/>
              </a:lnSpc>
              <a:spcBef>
                <a:spcPts val="0"/>
              </a:spcBef>
              <a:spcAft>
                <a:spcPts val="1200"/>
              </a:spcAft>
            </a:pPr>
            <a:r>
              <a:rPr lang="en-US" dirty="0">
                <a:effectLst/>
                <a:latin typeface="Neue Haas Grotesk Text Pro" panose="020B0504020202020204" pitchFamily="34" charset="77"/>
                <a:ea typeface="Calibri" panose="020F0502020204030204" pitchFamily="34" charset="0"/>
                <a:cs typeface="Arial" panose="020B0604020202020204" pitchFamily="34" charset="0"/>
              </a:rPr>
              <a:t>You can place one-time orders, monthly orders, or manage your calendar</a:t>
            </a:r>
            <a:endParaRPr lang="en-US" dirty="0">
              <a:latin typeface="Neue Haas Grotesk Text Pro" panose="020B0504020202020204" pitchFamily="34" charset="77"/>
              <a:cs typeface="Arial" panose="020B0604020202020204" pitchFamily="34" charset="0"/>
            </a:endParaRPr>
          </a:p>
          <a:p>
            <a:pPr>
              <a:lnSpc>
                <a:spcPct val="120000"/>
              </a:lnSpc>
              <a:spcAft>
                <a:spcPts val="1200"/>
              </a:spcAft>
            </a:pPr>
            <a:endParaRPr lang="en-US" sz="1500" dirty="0">
              <a:latin typeface="Neue Haas Grotesk Text Pro" panose="020B0504020202020204" pitchFamily="34" charset="77"/>
              <a:cs typeface="Arial" panose="020B0604020202020204" pitchFamily="34" charset="0"/>
            </a:endParaRPr>
          </a:p>
        </p:txBody>
      </p:sp>
      <p:pic>
        <p:nvPicPr>
          <p:cNvPr id="13" name="Picture Placeholder 6">
            <a:extLst>
              <a:ext uri="{FF2B5EF4-FFF2-40B4-BE49-F238E27FC236}">
                <a16:creationId xmlns:a16="http://schemas.microsoft.com/office/drawing/2014/main" id="{2C45E929-0E4B-AC59-AD4D-E9093A0E936A}"/>
              </a:ext>
            </a:extLst>
          </p:cNvPr>
          <p:cNvPicPr>
            <a:picLocks noGrp="1" noChangeAspect="1"/>
          </p:cNvPicPr>
          <p:nvPr>
            <p:ph type="pic" idx="16"/>
          </p:nvPr>
        </p:nvPicPr>
        <p:blipFill>
          <a:blip r:embed="rId4">
            <a:extLst>
              <a:ext uri="{28A0092B-C50C-407E-A947-70E740481C1C}">
                <a14:useLocalDpi xmlns:a14="http://schemas.microsoft.com/office/drawing/2010/main" val="0"/>
              </a:ext>
            </a:extLst>
          </a:blip>
          <a:srcRect l="19450" r="19450"/>
          <a:stretch/>
        </p:blipFill>
        <p:spPr>
          <a:xfrm>
            <a:off x="5887454" y="-4"/>
            <a:ext cx="6291610" cy="6857999"/>
          </a:xfrm>
        </p:spPr>
      </p:pic>
    </p:spTree>
    <p:extLst>
      <p:ext uri="{BB962C8B-B14F-4D97-AF65-F5344CB8AC3E}">
        <p14:creationId xmlns:p14="http://schemas.microsoft.com/office/powerpoint/2010/main" val="305417531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4D6B62FF-A726-6E4E-E384-DFE73015CF2B}"/>
              </a:ext>
            </a:extLst>
          </p:cNvPr>
          <p:cNvSpPr/>
          <p:nvPr/>
        </p:nvSpPr>
        <p:spPr>
          <a:xfrm>
            <a:off x="6096000" y="0"/>
            <a:ext cx="6096000" cy="6858000"/>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rgbClr val="00AAC6"/>
              </a:solidFill>
            </a:endParaRPr>
          </a:p>
        </p:txBody>
      </p:sp>
      <p:sp>
        <p:nvSpPr>
          <p:cNvPr id="4" name="TextBox 3">
            <a:extLst>
              <a:ext uri="{FF2B5EF4-FFF2-40B4-BE49-F238E27FC236}">
                <a16:creationId xmlns:a16="http://schemas.microsoft.com/office/drawing/2014/main" id="{0D440E32-6DCB-5DF4-AEA1-4D543DB23C4B}"/>
              </a:ext>
            </a:extLst>
          </p:cNvPr>
          <p:cNvSpPr txBox="1"/>
          <p:nvPr/>
        </p:nvSpPr>
        <p:spPr>
          <a:xfrm>
            <a:off x="721895" y="4526884"/>
            <a:ext cx="5046580" cy="2041585"/>
          </a:xfrm>
          <a:prstGeom prst="rect">
            <a:avLst/>
          </a:prstGeom>
          <a:noFill/>
        </p:spPr>
        <p:txBody>
          <a:bodyPr wrap="square" lIns="121920" tIns="60960" rIns="121920" bIns="60960" rtlCol="0" anchor="t">
            <a:spAutoFit/>
          </a:bodyPr>
          <a:lstStyle/>
          <a:p>
            <a:pPr>
              <a:spcAft>
                <a:spcPts val="800"/>
              </a:spcAft>
            </a:pPr>
            <a:r>
              <a:rPr lang="en-US" sz="1000" dirty="0">
                <a:solidFill>
                  <a:schemeClr val="accent6"/>
                </a:solidFill>
                <a:latin typeface="Neue Haas Grotesk Text Pro" panose="020B0504020202020204" pitchFamily="34" charset="77"/>
                <a:cs typeface="Arial"/>
              </a:rPr>
              <a:t>*</a:t>
            </a:r>
            <a:r>
              <a:rPr lang="en-US" sz="1000" dirty="0">
                <a:solidFill>
                  <a:schemeClr val="accent6"/>
                </a:solidFill>
                <a:effectLst/>
                <a:latin typeface="Neue Haas Grotesk Text Pro" panose="020B0504020202020204" pitchFamily="34" charset="77"/>
              </a:rPr>
              <a:t>Your HealthEquity Visa Commuter Card can be used at designated transit agencies and parking providers everywhere Visa debit cards are accepted. Your HealthEquity Visa Commuter Card is issued by The Bancorp Bank N.A. pursuant to a license from Visa U.S.A. Inc. The Bancorp Bank N.A.; Member FDIC. © 2025 HealthEquity, Inc. All rights reserved." for Visa, and; Your HealthEquity Mastercard Commuter Card can be used at designated transit agencies and parking providers everywhere Debit Mastercard is accepted. This card is issued by The Bancorp Bank N.A. pursuant to license by Mastercard International Incorporated. Mastercard is a registered trademark, and the circles design is a trademark of Mastercard International Incorporated. The Bancorp Bank N.A.; Member FDIC. © 2025 HealthEquity, Inc. All rights reserved.</a:t>
            </a:r>
            <a:endParaRPr lang="en-US" sz="1000" dirty="0">
              <a:solidFill>
                <a:schemeClr val="accent6"/>
              </a:solidFill>
              <a:latin typeface="Neue Haas Grotesk Text Pro" panose="020B0504020202020204" pitchFamily="34" charset="77"/>
              <a:cs typeface="Segoe UI"/>
            </a:endParaRPr>
          </a:p>
          <a:p>
            <a:pPr marL="232828" indent="-232828">
              <a:spcAft>
                <a:spcPts val="800"/>
              </a:spcAft>
              <a:buFont typeface="Wingdings" pitchFamily="2" charset="2"/>
              <a:buChar char="§"/>
            </a:pPr>
            <a:endParaRPr lang="en-US" sz="800" dirty="0">
              <a:solidFill>
                <a:schemeClr val="accent6"/>
              </a:solidFill>
              <a:latin typeface="Neue Haas Grotesk Text Pro" panose="020B0504020202020204" pitchFamily="34" charset="77"/>
            </a:endParaRPr>
          </a:p>
        </p:txBody>
      </p:sp>
      <p:sp>
        <p:nvSpPr>
          <p:cNvPr id="5" name="Title 2">
            <a:extLst>
              <a:ext uri="{FF2B5EF4-FFF2-40B4-BE49-F238E27FC236}">
                <a16:creationId xmlns:a16="http://schemas.microsoft.com/office/drawing/2014/main" id="{5FC037D3-B831-58CF-FE14-E8D5E1D9FBF4}"/>
              </a:ext>
            </a:extLst>
          </p:cNvPr>
          <p:cNvSpPr txBox="1">
            <a:spLocks/>
          </p:cNvSpPr>
          <p:nvPr/>
        </p:nvSpPr>
        <p:spPr>
          <a:xfrm>
            <a:off x="853443" y="365760"/>
            <a:ext cx="4632580" cy="1990545"/>
          </a:xfrm>
          <a:prstGeom prst="rect">
            <a:avLst/>
          </a:prstGeom>
        </p:spPr>
        <p:txBody>
          <a:bodyPr vert="horz" wrap="square" lIns="0" tIns="0" rIns="0" bIns="0" rtlCol="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sz="4267" b="1" i="0" kern="1200" smtClean="0">
                <a:solidFill>
                  <a:schemeClr val="tx2"/>
                </a:solidFill>
                <a:effectLst/>
                <a:latin typeface="NeueHaasGroteskText Pro" panose="020B0504020202020204" pitchFamily="34" charset="77"/>
                <a:ea typeface="+mj-ea"/>
                <a:cs typeface="+mj-cs"/>
              </a:defRPr>
            </a:lvl1pPr>
          </a:lstStyle>
          <a:p>
            <a:pPr marL="0" marR="0" lvl="0" indent="0" algn="l" defTabSz="609570" rtl="0" eaLnBrk="1" fontAlgn="auto" latinLnBrk="0" hangingPunct="1">
              <a:lnSpc>
                <a:spcPct val="110000"/>
              </a:lnSpc>
              <a:spcBef>
                <a:spcPct val="0"/>
              </a:spcBef>
              <a:spcAft>
                <a:spcPts val="0"/>
              </a:spcAft>
              <a:buClrTx/>
              <a:buSzTx/>
              <a:buFontTx/>
              <a:buNone/>
              <a:tabLst/>
              <a:defRPr/>
            </a:pPr>
            <a:r>
              <a:rPr kumimoji="0" lang="en-US" sz="4000" b="1" i="0" u="none" strike="noStrike" kern="1200" cap="none" spc="0" normalizeH="0" baseline="0" noProof="0" dirty="0">
                <a:ln>
                  <a:noFill/>
                </a:ln>
                <a:solidFill>
                  <a:srgbClr val="4F2883"/>
                </a:solidFill>
                <a:effectLst/>
                <a:uLnTx/>
                <a:uFillTx/>
                <a:latin typeface="Neue Haas Grotesk Text Pro" panose="020B0504020202020204" pitchFamily="34" charset="77"/>
              </a:rPr>
              <a:t>Ways to pay with your Commuter benefits </a:t>
            </a:r>
          </a:p>
        </p:txBody>
      </p:sp>
      <p:sp>
        <p:nvSpPr>
          <p:cNvPr id="6" name="Title 2">
            <a:extLst>
              <a:ext uri="{FF2B5EF4-FFF2-40B4-BE49-F238E27FC236}">
                <a16:creationId xmlns:a16="http://schemas.microsoft.com/office/drawing/2014/main" id="{2FEF2529-8E91-11AD-6248-029EDE040B53}"/>
              </a:ext>
            </a:extLst>
          </p:cNvPr>
          <p:cNvSpPr txBox="1">
            <a:spLocks/>
          </p:cNvSpPr>
          <p:nvPr/>
        </p:nvSpPr>
        <p:spPr>
          <a:xfrm>
            <a:off x="6685662" y="567497"/>
            <a:ext cx="884626" cy="1039216"/>
          </a:xfrm>
          <a:prstGeom prst="rect">
            <a:avLst/>
          </a:prstGeom>
        </p:spPr>
        <p:txBody>
          <a:bodyPr/>
          <a:lstStyle>
            <a:lvl1pPr algn="l" defTabSz="457200" rtl="0" eaLnBrk="1" latinLnBrk="0" hangingPunct="1">
              <a:spcBef>
                <a:spcPct val="0"/>
              </a:spcBef>
              <a:buNone/>
              <a:defRPr sz="2800" b="1" i="0" kern="1200">
                <a:solidFill>
                  <a:schemeClr val="tx2"/>
                </a:solidFill>
                <a:latin typeface="Oswald SemiBold" panose="02000506000000020004" pitchFamily="2" charset="0"/>
                <a:ea typeface="+mj-ea"/>
                <a:cs typeface="+mj-cs"/>
              </a:defRPr>
            </a:lvl1pPr>
          </a:lstStyle>
          <a:p>
            <a:pPr marL="0" marR="0" lvl="0" indent="0" algn="ctr" defTabSz="457200" rtl="0" eaLnBrk="1" fontAlgn="auto" latinLnBrk="0" hangingPunct="1">
              <a:lnSpc>
                <a:spcPct val="100000"/>
              </a:lnSpc>
              <a:spcBef>
                <a:spcPct val="0"/>
              </a:spcBef>
              <a:spcAft>
                <a:spcPts val="0"/>
              </a:spcAft>
              <a:buClrTx/>
              <a:buSzTx/>
              <a:buFontTx/>
              <a:buNone/>
              <a:tabLst/>
              <a:defRPr/>
            </a:pPr>
            <a:r>
              <a:rPr kumimoji="0" lang="en-US" sz="6000" b="0" i="0" u="none" strike="noStrike" kern="1200" cap="none" spc="0" normalizeH="0" baseline="0" noProof="0" dirty="0">
                <a:ln>
                  <a:noFill/>
                </a:ln>
                <a:solidFill>
                  <a:schemeClr val="accent6"/>
                </a:solidFill>
                <a:effectLst/>
                <a:uLnTx/>
                <a:uFillTx/>
                <a:latin typeface="Libre Baskerville" panose="02000000000000000000" pitchFamily="2" charset="0"/>
                <a:cs typeface="Arial" panose="020B0604020202020204" pitchFamily="34" charset="0"/>
              </a:rPr>
              <a:t>1</a:t>
            </a:r>
          </a:p>
        </p:txBody>
      </p:sp>
      <p:sp>
        <p:nvSpPr>
          <p:cNvPr id="7" name="TextBox 6">
            <a:extLst>
              <a:ext uri="{FF2B5EF4-FFF2-40B4-BE49-F238E27FC236}">
                <a16:creationId xmlns:a16="http://schemas.microsoft.com/office/drawing/2014/main" id="{41A7437A-22AB-998D-0E7D-653B8F1438C1}"/>
              </a:ext>
            </a:extLst>
          </p:cNvPr>
          <p:cNvSpPr txBox="1"/>
          <p:nvPr/>
        </p:nvSpPr>
        <p:spPr>
          <a:xfrm>
            <a:off x="7834087" y="705194"/>
            <a:ext cx="3199281" cy="1594812"/>
          </a:xfrm>
          <a:prstGeom prst="rect">
            <a:avLst/>
          </a:prstGeom>
          <a:noFill/>
        </p:spPr>
        <p:txBody>
          <a:bodyPr wrap="square" lIns="91440" tIns="45720" rIns="91440" bIns="45720" rtlCol="0" anchor="t">
            <a:noAutofit/>
          </a:bodyPr>
          <a:lstStyle/>
          <a:p>
            <a:pPr>
              <a:lnSpc>
                <a:spcPct val="120000"/>
              </a:lnSpc>
              <a:spcAft>
                <a:spcPts val="1200"/>
              </a:spcAft>
              <a:defRPr/>
            </a:pPr>
            <a:r>
              <a:rPr lang="en-US" kern="0" dirty="0">
                <a:solidFill>
                  <a:srgbClr val="2A2C2C"/>
                </a:solidFill>
                <a:latin typeface="Neue Haas Grotesk Text Pro" panose="020B0504020202020204" pitchFamily="34" charset="77"/>
              </a:rPr>
              <a:t>&lt;&lt; Payment option&gt;&gt;</a:t>
            </a:r>
            <a:endParaRPr lang="en-US" b="0" i="0" u="none" strike="noStrike" kern="0" cap="none" spc="0" normalizeH="0" baseline="0" noProof="0" dirty="0">
              <a:ln>
                <a:noFill/>
              </a:ln>
              <a:solidFill>
                <a:srgbClr val="2A2C2C"/>
              </a:solidFill>
              <a:effectLst/>
              <a:uLnTx/>
              <a:uFillTx/>
              <a:latin typeface="Neue Haas Grotesk Text Pro" panose="020B0504020202020204" pitchFamily="34" charset="77"/>
              <a:cs typeface="Arial"/>
            </a:endParaRPr>
          </a:p>
        </p:txBody>
      </p:sp>
      <p:cxnSp>
        <p:nvCxnSpPr>
          <p:cNvPr id="8" name="Straight Connector 7">
            <a:extLst>
              <a:ext uri="{FF2B5EF4-FFF2-40B4-BE49-F238E27FC236}">
                <a16:creationId xmlns:a16="http://schemas.microsoft.com/office/drawing/2014/main" id="{DE1AB220-9AB4-D773-202C-1C803EE1878C}"/>
              </a:ext>
            </a:extLst>
          </p:cNvPr>
          <p:cNvCxnSpPr>
            <a:cxnSpLocks/>
          </p:cNvCxnSpPr>
          <p:nvPr/>
        </p:nvCxnSpPr>
        <p:spPr>
          <a:xfrm>
            <a:off x="7583503" y="724703"/>
            <a:ext cx="0" cy="1039216"/>
          </a:xfrm>
          <a:prstGeom prst="line">
            <a:avLst/>
          </a:prstGeom>
          <a:noFill/>
          <a:ln w="25400" cap="flat" cmpd="sng" algn="ctr">
            <a:solidFill>
              <a:srgbClr val="FFFFFF">
                <a:lumMod val="85000"/>
              </a:srgbClr>
            </a:solidFill>
            <a:prstDash val="solid"/>
          </a:ln>
          <a:effectLst/>
        </p:spPr>
      </p:cxnSp>
      <p:grpSp>
        <p:nvGrpSpPr>
          <p:cNvPr id="9" name="Group 8">
            <a:extLst>
              <a:ext uri="{FF2B5EF4-FFF2-40B4-BE49-F238E27FC236}">
                <a16:creationId xmlns:a16="http://schemas.microsoft.com/office/drawing/2014/main" id="{A7253AD7-1B63-7939-9416-53E0D2509CB9}"/>
              </a:ext>
            </a:extLst>
          </p:cNvPr>
          <p:cNvGrpSpPr/>
          <p:nvPr/>
        </p:nvGrpSpPr>
        <p:grpSpPr>
          <a:xfrm rot="16200000">
            <a:off x="-764258" y="764260"/>
            <a:ext cx="2077163" cy="548641"/>
            <a:chOff x="16071" y="4"/>
            <a:chExt cx="2669546" cy="705108"/>
          </a:xfrm>
        </p:grpSpPr>
        <p:sp>
          <p:nvSpPr>
            <p:cNvPr id="10" name="Rectangle 9">
              <a:extLst>
                <a:ext uri="{FF2B5EF4-FFF2-40B4-BE49-F238E27FC236}">
                  <a16:creationId xmlns:a16="http://schemas.microsoft.com/office/drawing/2014/main" id="{4F3BE6B9-82BB-57D5-2779-BCA9D3172071}"/>
                </a:ext>
              </a:extLst>
            </p:cNvPr>
            <p:cNvSpPr/>
            <p:nvPr/>
          </p:nvSpPr>
          <p:spPr>
            <a:xfrm>
              <a:off x="16071" y="4"/>
              <a:ext cx="2669546" cy="705108"/>
            </a:xfrm>
            <a:prstGeom prst="rect">
              <a:avLst/>
            </a:prstGeom>
            <a:solidFill>
              <a:srgbClr val="4F2883"/>
            </a:solidFill>
            <a:ln w="952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0AAC6"/>
                </a:solidFill>
                <a:effectLst/>
                <a:uLnTx/>
                <a:uFillTx/>
                <a:latin typeface="NeueHaasGroteskText Pro" panose="020B0504020202020204" pitchFamily="34" charset="77"/>
                <a:ea typeface="+mn-ea"/>
                <a:cs typeface="+mn-cs"/>
              </a:endParaRPr>
            </a:p>
          </p:txBody>
        </p:sp>
        <p:pic>
          <p:nvPicPr>
            <p:cNvPr id="11" name="Graphic 10">
              <a:extLst>
                <a:ext uri="{FF2B5EF4-FFF2-40B4-BE49-F238E27FC236}">
                  <a16:creationId xmlns:a16="http://schemas.microsoft.com/office/drawing/2014/main" id="{37B3E01B-BCC9-E6AB-A9A0-727E7D6FA5BC}"/>
                </a:ext>
              </a:extLst>
            </p:cNvPr>
            <p:cNvPicPr>
              <a:picLocks noChangeAspect="1"/>
            </p:cNvPicPr>
            <p:nvPr/>
          </p:nvPicPr>
          <p:blipFill>
            <a:blip r:embed="rId3" cstate="email">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601959" y="257198"/>
              <a:ext cx="1479804" cy="236770"/>
            </a:xfrm>
            <a:prstGeom prst="rect">
              <a:avLst/>
            </a:prstGeom>
          </p:spPr>
        </p:pic>
      </p:grpSp>
      <p:sp>
        <p:nvSpPr>
          <p:cNvPr id="12" name="Title 2">
            <a:extLst>
              <a:ext uri="{FF2B5EF4-FFF2-40B4-BE49-F238E27FC236}">
                <a16:creationId xmlns:a16="http://schemas.microsoft.com/office/drawing/2014/main" id="{E5F86792-45EA-3C41-036F-2A3D5912A1A0}"/>
              </a:ext>
            </a:extLst>
          </p:cNvPr>
          <p:cNvSpPr txBox="1">
            <a:spLocks/>
          </p:cNvSpPr>
          <p:nvPr/>
        </p:nvSpPr>
        <p:spPr>
          <a:xfrm>
            <a:off x="6685662" y="2697325"/>
            <a:ext cx="884626" cy="1039217"/>
          </a:xfrm>
          <a:prstGeom prst="rect">
            <a:avLst/>
          </a:prstGeom>
        </p:spPr>
        <p:txBody>
          <a:bodyPr/>
          <a:lstStyle>
            <a:lvl1pPr algn="l" defTabSz="457200" rtl="0" eaLnBrk="1" latinLnBrk="0" hangingPunct="1">
              <a:spcBef>
                <a:spcPct val="0"/>
              </a:spcBef>
              <a:buNone/>
              <a:defRPr sz="2800" b="1" i="0" kern="1200">
                <a:solidFill>
                  <a:schemeClr val="tx2"/>
                </a:solidFill>
                <a:latin typeface="Oswald SemiBold" panose="02000506000000020004" pitchFamily="2" charset="0"/>
                <a:ea typeface="+mj-ea"/>
                <a:cs typeface="+mj-cs"/>
              </a:defRPr>
            </a:lvl1pPr>
          </a:lstStyle>
          <a:p>
            <a:pPr marL="0" marR="0" lvl="0" indent="0" algn="ctr" defTabSz="457200" rtl="0" eaLnBrk="1" fontAlgn="auto" latinLnBrk="0" hangingPunct="1">
              <a:lnSpc>
                <a:spcPct val="100000"/>
              </a:lnSpc>
              <a:spcBef>
                <a:spcPct val="0"/>
              </a:spcBef>
              <a:spcAft>
                <a:spcPts val="0"/>
              </a:spcAft>
              <a:buClrTx/>
              <a:buSzTx/>
              <a:buFontTx/>
              <a:buNone/>
              <a:tabLst/>
              <a:defRPr/>
            </a:pPr>
            <a:r>
              <a:rPr kumimoji="0" lang="en-US" sz="6000" b="0" i="0" u="none" strike="noStrike" kern="1200" cap="none" spc="0" normalizeH="0" baseline="0" noProof="0" dirty="0">
                <a:ln>
                  <a:noFill/>
                </a:ln>
                <a:solidFill>
                  <a:schemeClr val="accent6"/>
                </a:solidFill>
                <a:effectLst/>
                <a:uLnTx/>
                <a:uFillTx/>
                <a:latin typeface="Libre Baskerville" panose="02000000000000000000" pitchFamily="2" charset="0"/>
                <a:cs typeface="Arial" panose="020B0604020202020204" pitchFamily="34" charset="0"/>
              </a:rPr>
              <a:t>2</a:t>
            </a:r>
          </a:p>
        </p:txBody>
      </p:sp>
      <p:sp>
        <p:nvSpPr>
          <p:cNvPr id="13" name="TextBox 12">
            <a:extLst>
              <a:ext uri="{FF2B5EF4-FFF2-40B4-BE49-F238E27FC236}">
                <a16:creationId xmlns:a16="http://schemas.microsoft.com/office/drawing/2014/main" id="{5BE3EF6B-AAAC-611A-4A4A-38F70BD59472}"/>
              </a:ext>
            </a:extLst>
          </p:cNvPr>
          <p:cNvSpPr txBox="1"/>
          <p:nvPr/>
        </p:nvSpPr>
        <p:spPr>
          <a:xfrm>
            <a:off x="7834087" y="2802937"/>
            <a:ext cx="3199273" cy="1594813"/>
          </a:xfrm>
          <a:prstGeom prst="rect">
            <a:avLst/>
          </a:prstGeom>
          <a:noFill/>
        </p:spPr>
        <p:txBody>
          <a:bodyPr wrap="square" lIns="91440" tIns="45720" rIns="91440" bIns="45720" rtlCol="0" anchor="t">
            <a:noAutofit/>
          </a:bodyPr>
          <a:lstStyle/>
          <a:p>
            <a:pPr>
              <a:lnSpc>
                <a:spcPct val="120000"/>
              </a:lnSpc>
              <a:spcAft>
                <a:spcPts val="1200"/>
              </a:spcAft>
              <a:defRPr/>
            </a:pPr>
            <a:r>
              <a:rPr lang="en-US" kern="0" dirty="0">
                <a:solidFill>
                  <a:srgbClr val="2A2C2C"/>
                </a:solidFill>
                <a:latin typeface="Neue Haas Grotesk Text Pro" panose="020B0504020202020204" pitchFamily="34" charset="77"/>
              </a:rPr>
              <a:t>&lt;&lt; Payment option&gt;&gt;</a:t>
            </a:r>
            <a:endParaRPr lang="en-US" sz="2400" dirty="0">
              <a:latin typeface="Neue Haas Grotesk Text Pro" panose="020B0504020202020204" pitchFamily="34" charset="77"/>
            </a:endParaRPr>
          </a:p>
        </p:txBody>
      </p:sp>
      <p:cxnSp>
        <p:nvCxnSpPr>
          <p:cNvPr id="14" name="Straight Connector 13">
            <a:extLst>
              <a:ext uri="{FF2B5EF4-FFF2-40B4-BE49-F238E27FC236}">
                <a16:creationId xmlns:a16="http://schemas.microsoft.com/office/drawing/2014/main" id="{DC6CD177-9128-D40F-B0B1-D1E3C7D0423B}"/>
              </a:ext>
            </a:extLst>
          </p:cNvPr>
          <p:cNvCxnSpPr>
            <a:cxnSpLocks/>
          </p:cNvCxnSpPr>
          <p:nvPr/>
        </p:nvCxnSpPr>
        <p:spPr>
          <a:xfrm>
            <a:off x="7583503" y="2829167"/>
            <a:ext cx="0" cy="1039217"/>
          </a:xfrm>
          <a:prstGeom prst="line">
            <a:avLst/>
          </a:prstGeom>
          <a:noFill/>
          <a:ln w="25400" cap="flat" cmpd="sng" algn="ctr">
            <a:solidFill>
              <a:srgbClr val="FFFFFF">
                <a:lumMod val="85000"/>
              </a:srgbClr>
            </a:solidFill>
            <a:prstDash val="solid"/>
          </a:ln>
          <a:effectLst/>
        </p:spPr>
      </p:cxnSp>
      <p:sp>
        <p:nvSpPr>
          <p:cNvPr id="17" name="Title 2">
            <a:extLst>
              <a:ext uri="{FF2B5EF4-FFF2-40B4-BE49-F238E27FC236}">
                <a16:creationId xmlns:a16="http://schemas.microsoft.com/office/drawing/2014/main" id="{8B0FE654-9AEA-FB7F-C583-0C9A9BF64C2C}"/>
              </a:ext>
            </a:extLst>
          </p:cNvPr>
          <p:cNvSpPr txBox="1">
            <a:spLocks/>
          </p:cNvSpPr>
          <p:nvPr/>
        </p:nvSpPr>
        <p:spPr>
          <a:xfrm>
            <a:off x="6685662" y="4776426"/>
            <a:ext cx="884626" cy="1039216"/>
          </a:xfrm>
          <a:prstGeom prst="rect">
            <a:avLst/>
          </a:prstGeom>
        </p:spPr>
        <p:txBody>
          <a:bodyPr/>
          <a:lstStyle>
            <a:lvl1pPr algn="l" defTabSz="457200" rtl="0" eaLnBrk="1" latinLnBrk="0" hangingPunct="1">
              <a:spcBef>
                <a:spcPct val="0"/>
              </a:spcBef>
              <a:buNone/>
              <a:defRPr sz="2800" b="1" i="0" kern="1200">
                <a:solidFill>
                  <a:schemeClr val="tx2"/>
                </a:solidFill>
                <a:latin typeface="Oswald SemiBold" panose="02000506000000020004" pitchFamily="2" charset="0"/>
                <a:ea typeface="+mj-ea"/>
                <a:cs typeface="+mj-cs"/>
              </a:defRPr>
            </a:lvl1pPr>
          </a:lstStyle>
          <a:p>
            <a:pPr marL="0" marR="0" lvl="0" indent="0" algn="ctr" defTabSz="457200" rtl="0" eaLnBrk="1" fontAlgn="auto" latinLnBrk="0" hangingPunct="1">
              <a:lnSpc>
                <a:spcPct val="100000"/>
              </a:lnSpc>
              <a:spcBef>
                <a:spcPct val="0"/>
              </a:spcBef>
              <a:spcAft>
                <a:spcPts val="0"/>
              </a:spcAft>
              <a:buClrTx/>
              <a:buSzTx/>
              <a:buFontTx/>
              <a:buNone/>
              <a:tabLst/>
              <a:defRPr/>
            </a:pPr>
            <a:r>
              <a:rPr kumimoji="0" lang="en-US" sz="6000" b="0" i="0" u="none" strike="noStrike" kern="1200" cap="none" spc="0" normalizeH="0" baseline="0" noProof="0" dirty="0">
                <a:ln>
                  <a:noFill/>
                </a:ln>
                <a:solidFill>
                  <a:schemeClr val="accent6"/>
                </a:solidFill>
                <a:effectLst/>
                <a:uLnTx/>
                <a:uFillTx/>
                <a:latin typeface="Libre Baskerville" panose="02000000000000000000" pitchFamily="2" charset="0"/>
                <a:cs typeface="Arial" panose="020B0604020202020204" pitchFamily="34" charset="0"/>
              </a:rPr>
              <a:t>3</a:t>
            </a:r>
          </a:p>
        </p:txBody>
      </p:sp>
      <p:sp>
        <p:nvSpPr>
          <p:cNvPr id="23" name="TextBox 22">
            <a:extLst>
              <a:ext uri="{FF2B5EF4-FFF2-40B4-BE49-F238E27FC236}">
                <a16:creationId xmlns:a16="http://schemas.microsoft.com/office/drawing/2014/main" id="{605D3BB7-5398-D301-AB8B-E891175E0CBB}"/>
              </a:ext>
            </a:extLst>
          </p:cNvPr>
          <p:cNvSpPr txBox="1"/>
          <p:nvPr/>
        </p:nvSpPr>
        <p:spPr>
          <a:xfrm>
            <a:off x="7834087" y="4914123"/>
            <a:ext cx="3199268" cy="1594812"/>
          </a:xfrm>
          <a:prstGeom prst="rect">
            <a:avLst/>
          </a:prstGeom>
          <a:noFill/>
        </p:spPr>
        <p:txBody>
          <a:bodyPr wrap="square" lIns="91440" tIns="45720" rIns="91440" bIns="45720" rtlCol="0" anchor="t">
            <a:noAutofit/>
          </a:bodyPr>
          <a:lstStyle/>
          <a:p>
            <a:pPr>
              <a:lnSpc>
                <a:spcPct val="120000"/>
              </a:lnSpc>
              <a:spcAft>
                <a:spcPts val="1200"/>
              </a:spcAft>
              <a:defRPr/>
            </a:pPr>
            <a:r>
              <a:rPr lang="en-US" kern="0" dirty="0">
                <a:solidFill>
                  <a:srgbClr val="2A2C2C"/>
                </a:solidFill>
                <a:latin typeface="Neue Haas Grotesk Text Pro" panose="020B0504020202020204" pitchFamily="34" charset="77"/>
              </a:rPr>
              <a:t>&lt;&lt; Payment option&gt;&gt;</a:t>
            </a:r>
            <a:endParaRPr lang="en-US" sz="2400" dirty="0">
              <a:latin typeface="Neue Haas Grotesk Text Pro" panose="020B0504020202020204" pitchFamily="34" charset="77"/>
            </a:endParaRPr>
          </a:p>
        </p:txBody>
      </p:sp>
      <p:cxnSp>
        <p:nvCxnSpPr>
          <p:cNvPr id="24" name="Straight Connector 23">
            <a:extLst>
              <a:ext uri="{FF2B5EF4-FFF2-40B4-BE49-F238E27FC236}">
                <a16:creationId xmlns:a16="http://schemas.microsoft.com/office/drawing/2014/main" id="{2A38F5A2-80F6-F70C-455B-8C822E3D1844}"/>
              </a:ext>
            </a:extLst>
          </p:cNvPr>
          <p:cNvCxnSpPr>
            <a:cxnSpLocks/>
          </p:cNvCxnSpPr>
          <p:nvPr/>
        </p:nvCxnSpPr>
        <p:spPr>
          <a:xfrm>
            <a:off x="7583503" y="4933632"/>
            <a:ext cx="0" cy="1039216"/>
          </a:xfrm>
          <a:prstGeom prst="line">
            <a:avLst/>
          </a:prstGeom>
          <a:noFill/>
          <a:ln w="25400" cap="flat" cmpd="sng" algn="ctr">
            <a:solidFill>
              <a:srgbClr val="FFFFFF">
                <a:lumMod val="85000"/>
              </a:srgbClr>
            </a:solidFill>
            <a:prstDash val="solid"/>
          </a:ln>
          <a:effectLst/>
        </p:spPr>
      </p:cxnSp>
    </p:spTree>
    <p:extLst>
      <p:ext uri="{BB962C8B-B14F-4D97-AF65-F5344CB8AC3E}">
        <p14:creationId xmlns:p14="http://schemas.microsoft.com/office/powerpoint/2010/main" val="188962071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3904B469-8F01-C986-84C2-CECF455429F4}"/>
              </a:ext>
              <a:ext uri="{C183D7F6-B498-43B3-948B-1728B52AA6E4}">
                <adec:decorative xmlns:adec="http://schemas.microsoft.com/office/drawing/2017/decorative" val="1"/>
              </a:ext>
            </a:extLst>
          </p:cNvPr>
          <p:cNvSpPr/>
          <p:nvPr/>
        </p:nvSpPr>
        <p:spPr>
          <a:xfrm>
            <a:off x="4338427" y="-5670"/>
            <a:ext cx="1980730" cy="6863670"/>
          </a:xfrm>
          <a:prstGeom prst="rect">
            <a:avLst/>
          </a:prstGeom>
          <a:gradFill flip="none" rotWithShape="1">
            <a:gsLst>
              <a:gs pos="28000">
                <a:schemeClr val="bg1"/>
              </a:gs>
              <a:gs pos="82000">
                <a:schemeClr val="bg1">
                  <a:alpha val="0"/>
                </a:schemeClr>
              </a:gs>
            </a:gsLst>
            <a:lin ang="360000" scaled="0"/>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srgbClr val="00AAC6"/>
              </a:solidFill>
              <a:effectLst/>
              <a:uLnTx/>
              <a:uFillTx/>
              <a:latin typeface="Oswald" panose="02000506000000020004" pitchFamily="2" charset="0"/>
              <a:ea typeface="+mn-ea"/>
              <a:cs typeface="+mn-cs"/>
            </a:endParaRPr>
          </a:p>
        </p:txBody>
      </p:sp>
      <p:sp>
        <p:nvSpPr>
          <p:cNvPr id="8" name="Rectangle 7">
            <a:extLst>
              <a:ext uri="{FF2B5EF4-FFF2-40B4-BE49-F238E27FC236}">
                <a16:creationId xmlns:a16="http://schemas.microsoft.com/office/drawing/2014/main" id="{2599B133-B65D-5914-2DDE-DE21D17C12F3}"/>
              </a:ext>
              <a:ext uri="{C183D7F6-B498-43B3-948B-1728B52AA6E4}">
                <adec:decorative xmlns:adec="http://schemas.microsoft.com/office/drawing/2017/decorative" val="1"/>
              </a:ext>
            </a:extLst>
          </p:cNvPr>
          <p:cNvSpPr/>
          <p:nvPr/>
        </p:nvSpPr>
        <p:spPr>
          <a:xfrm>
            <a:off x="4501713" y="-5670"/>
            <a:ext cx="2339958" cy="6863670"/>
          </a:xfrm>
          <a:prstGeom prst="rect">
            <a:avLst/>
          </a:prstGeom>
          <a:gradFill flip="none" rotWithShape="1">
            <a:gsLst>
              <a:gs pos="28000">
                <a:schemeClr val="bg1"/>
              </a:gs>
              <a:gs pos="82000">
                <a:schemeClr val="bg1">
                  <a:alpha val="0"/>
                </a:schemeClr>
              </a:gs>
            </a:gsLst>
            <a:lin ang="360000" scaled="0"/>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srgbClr val="00AAC6"/>
              </a:solidFill>
              <a:effectLst/>
              <a:uLnTx/>
              <a:uFillTx/>
              <a:latin typeface="Oswald" panose="02000506000000020004" pitchFamily="2" charset="0"/>
              <a:ea typeface="+mn-ea"/>
              <a:cs typeface="+mn-cs"/>
            </a:endParaRPr>
          </a:p>
        </p:txBody>
      </p:sp>
      <p:sp>
        <p:nvSpPr>
          <p:cNvPr id="10" name="Title 6">
            <a:extLst>
              <a:ext uri="{FF2B5EF4-FFF2-40B4-BE49-F238E27FC236}">
                <a16:creationId xmlns:a16="http://schemas.microsoft.com/office/drawing/2014/main" id="{9EF54C73-561D-E36F-F84E-98B716783E30}"/>
              </a:ext>
            </a:extLst>
          </p:cNvPr>
          <p:cNvSpPr>
            <a:spLocks noGrp="1"/>
          </p:cNvSpPr>
          <p:nvPr>
            <p:ph type="title"/>
          </p:nvPr>
        </p:nvSpPr>
        <p:spPr>
          <a:xfrm>
            <a:off x="853442" y="365760"/>
            <a:ext cx="5247652" cy="5734968"/>
          </a:xfrm>
        </p:spPr>
        <p:txBody>
          <a:bodyPr/>
          <a:lstStyle/>
          <a:p>
            <a:r>
              <a:rPr lang="en-US" dirty="0">
                <a:latin typeface="Neue Haas Grotesk Text Pro" panose="020B0504020202020204" pitchFamily="34" charset="77"/>
                <a:cs typeface="Arial" panose="020B0604020202020204" pitchFamily="34" charset="0"/>
              </a:rPr>
              <a:t>Eligible transit and parking options</a:t>
            </a:r>
            <a:br>
              <a:rPr lang="en-US" dirty="0">
                <a:latin typeface="Neue Haas Grotesk Text Pro" panose="020B0504020202020204" pitchFamily="34" charset="77"/>
                <a:cs typeface="Arial" panose="020B0604020202020204" pitchFamily="34" charset="0"/>
              </a:rPr>
            </a:br>
            <a:br>
              <a:rPr lang="en-US" dirty="0">
                <a:latin typeface="Neue Haas Grotesk Text Pro" panose="020B0504020202020204" pitchFamily="34" charset="77"/>
              </a:rPr>
            </a:br>
            <a:br>
              <a:rPr lang="en-US" dirty="0">
                <a:latin typeface="Neue Haas Grotesk Text Pro" panose="020B0504020202020204" pitchFamily="34" charset="77"/>
              </a:rPr>
            </a:br>
            <a:br>
              <a:rPr lang="en-US" dirty="0">
                <a:latin typeface="Neue Haas Grotesk Text Pro" panose="020B0504020202020204" pitchFamily="34" charset="77"/>
              </a:rPr>
            </a:br>
            <a:br>
              <a:rPr lang="en-US" dirty="0">
                <a:latin typeface="Neue Haas Grotesk Text Pro" panose="020B0504020202020204" pitchFamily="34" charset="77"/>
              </a:rPr>
            </a:br>
            <a:br>
              <a:rPr lang="en-US" dirty="0">
                <a:latin typeface="Neue Haas Grotesk Text Pro" panose="020B0504020202020204" pitchFamily="34" charset="77"/>
              </a:rPr>
            </a:br>
            <a:endParaRPr lang="en-US" dirty="0">
              <a:latin typeface="Neue Haas Grotesk Text Pro" panose="020B0504020202020204" pitchFamily="34" charset="77"/>
            </a:endParaRPr>
          </a:p>
        </p:txBody>
      </p:sp>
      <p:sp>
        <p:nvSpPr>
          <p:cNvPr id="11" name="TextBox 10">
            <a:extLst>
              <a:ext uri="{FF2B5EF4-FFF2-40B4-BE49-F238E27FC236}">
                <a16:creationId xmlns:a16="http://schemas.microsoft.com/office/drawing/2014/main" id="{A35A530A-49E8-A04D-988D-DE7FEB620BF7}"/>
              </a:ext>
            </a:extLst>
          </p:cNvPr>
          <p:cNvSpPr txBox="1"/>
          <p:nvPr/>
        </p:nvSpPr>
        <p:spPr>
          <a:xfrm>
            <a:off x="799513" y="2208537"/>
            <a:ext cx="6379103" cy="3139449"/>
          </a:xfrm>
          <a:prstGeom prst="rect">
            <a:avLst/>
          </a:prstGeom>
          <a:noFill/>
        </p:spPr>
        <p:txBody>
          <a:bodyPr wrap="square" lIns="91440" tIns="45720" rIns="91440" bIns="45720" rtlCol="0" anchor="t">
            <a:spAutoFit/>
          </a:bodyPr>
          <a:lstStyle/>
          <a:p>
            <a:pPr marL="456565" indent="-456565" defTabSz="609570">
              <a:lnSpc>
                <a:spcPct val="120000"/>
              </a:lnSpc>
              <a:spcAft>
                <a:spcPts val="2400"/>
              </a:spcAft>
              <a:buClr>
                <a:schemeClr val="tx2"/>
              </a:buClr>
              <a:buFont typeface="Wingdings" pitchFamily="2" charset="2"/>
              <a:buChar char="ü"/>
            </a:pPr>
            <a:r>
              <a:rPr lang="en-US" sz="2000" dirty="0">
                <a:solidFill>
                  <a:srgbClr val="2A2C2C"/>
                </a:solidFill>
                <a:latin typeface="Neue Haas Grotesk Text Pro" panose="020B0504020202020204" pitchFamily="34" charset="77"/>
                <a:cs typeface="Arial" panose="020B0604020202020204" pitchFamily="34" charset="0"/>
              </a:rPr>
              <a:t>&lt;&lt; Option &gt;&gt;</a:t>
            </a:r>
            <a:endParaRPr lang="en-US" dirty="0">
              <a:latin typeface="Neue Haas Grotesk Text Pro" panose="020B0504020202020204" pitchFamily="34" charset="77"/>
              <a:cs typeface="Arial" panose="020B0604020202020204" pitchFamily="34" charset="0"/>
            </a:endParaRPr>
          </a:p>
          <a:p>
            <a:pPr marL="456565" indent="-456565" defTabSz="609570">
              <a:lnSpc>
                <a:spcPct val="120000"/>
              </a:lnSpc>
              <a:spcAft>
                <a:spcPts val="2400"/>
              </a:spcAft>
              <a:buClr>
                <a:schemeClr val="tx2"/>
              </a:buClr>
              <a:buFont typeface="Wingdings" pitchFamily="2" charset="2"/>
              <a:buChar char="ü"/>
            </a:pPr>
            <a:r>
              <a:rPr lang="en-US" sz="2000" dirty="0">
                <a:solidFill>
                  <a:srgbClr val="2A2C2C"/>
                </a:solidFill>
                <a:latin typeface="Neue Haas Grotesk Text Pro" panose="020B0504020202020204" pitchFamily="34" charset="77"/>
                <a:ea typeface="+mn-lt"/>
                <a:cs typeface="Arial" panose="020B0604020202020204" pitchFamily="34" charset="0"/>
              </a:rPr>
              <a:t>&lt;&lt; Option &gt;&gt;</a:t>
            </a:r>
          </a:p>
          <a:p>
            <a:pPr marL="456565" indent="-456565" defTabSz="609570">
              <a:lnSpc>
                <a:spcPct val="120000"/>
              </a:lnSpc>
              <a:spcAft>
                <a:spcPts val="2400"/>
              </a:spcAft>
              <a:buClr>
                <a:schemeClr val="tx2"/>
              </a:buClr>
              <a:buFont typeface="Wingdings" pitchFamily="2" charset="2"/>
              <a:buChar char="ü"/>
            </a:pPr>
            <a:r>
              <a:rPr lang="en-US" sz="2000" dirty="0">
                <a:solidFill>
                  <a:srgbClr val="2A2C2C"/>
                </a:solidFill>
                <a:latin typeface="Neue Haas Grotesk Text Pro" panose="020B0504020202020204" pitchFamily="34" charset="77"/>
                <a:ea typeface="+mn-lt"/>
                <a:cs typeface="Arial" panose="020B0604020202020204" pitchFamily="34" charset="0"/>
              </a:rPr>
              <a:t>&lt;&lt; Option &gt;&gt;</a:t>
            </a:r>
          </a:p>
          <a:p>
            <a:pPr marL="456565" indent="-456565" defTabSz="609570">
              <a:lnSpc>
                <a:spcPct val="120000"/>
              </a:lnSpc>
              <a:spcAft>
                <a:spcPts val="2400"/>
              </a:spcAft>
              <a:buClr>
                <a:schemeClr val="tx2"/>
              </a:buClr>
              <a:buFont typeface="Wingdings" pitchFamily="2" charset="2"/>
              <a:buChar char="ü"/>
            </a:pPr>
            <a:r>
              <a:rPr lang="en-US" sz="2000" dirty="0">
                <a:solidFill>
                  <a:srgbClr val="2A2C2C"/>
                </a:solidFill>
                <a:latin typeface="Neue Haas Grotesk Text Pro" panose="020B0504020202020204" pitchFamily="34" charset="77"/>
                <a:ea typeface="+mn-lt"/>
                <a:cs typeface="Arial" panose="020B0604020202020204" pitchFamily="34" charset="0"/>
              </a:rPr>
              <a:t>&lt;&lt; Option &gt;&gt;</a:t>
            </a:r>
          </a:p>
          <a:p>
            <a:pPr marL="456565" indent="-456565" defTabSz="609570">
              <a:lnSpc>
                <a:spcPct val="120000"/>
              </a:lnSpc>
              <a:spcAft>
                <a:spcPts val="2400"/>
              </a:spcAft>
              <a:buClr>
                <a:schemeClr val="tx2"/>
              </a:buClr>
              <a:buFont typeface="Wingdings" pitchFamily="2" charset="2"/>
              <a:buChar char="ü"/>
            </a:pPr>
            <a:endParaRPr lang="en-US" sz="2000" dirty="0">
              <a:solidFill>
                <a:srgbClr val="2A2C2C"/>
              </a:solidFill>
              <a:latin typeface="Neue Haas Grotesk Text Pro" panose="020B0504020202020204" pitchFamily="34" charset="77"/>
            </a:endParaRPr>
          </a:p>
        </p:txBody>
      </p:sp>
      <p:pic>
        <p:nvPicPr>
          <p:cNvPr id="12" name="Picture Placeholder 4" descr="A person standing on a bus&#10;&#10;AI-generated content may be incorrect.">
            <a:extLst>
              <a:ext uri="{FF2B5EF4-FFF2-40B4-BE49-F238E27FC236}">
                <a16:creationId xmlns:a16="http://schemas.microsoft.com/office/drawing/2014/main" id="{456A6CFA-3EBF-096F-EA21-371E3E0DEE76}"/>
              </a:ext>
            </a:extLst>
          </p:cNvPr>
          <p:cNvPicPr>
            <a:picLocks noGrp="1" noChangeAspect="1"/>
          </p:cNvPicPr>
          <p:nvPr>
            <p:ph type="pic" idx="16"/>
          </p:nvPr>
        </p:nvPicPr>
        <p:blipFill>
          <a:blip r:embed="rId3">
            <a:extLst>
              <a:ext uri="{28A0092B-C50C-407E-A947-70E740481C1C}">
                <a14:useLocalDpi xmlns:a14="http://schemas.microsoft.com/office/drawing/2010/main" val="0"/>
              </a:ext>
            </a:extLst>
          </a:blip>
          <a:srcRect l="27910" t="8753" r="27551" b="13153"/>
          <a:stretch/>
        </p:blipFill>
        <p:spPr>
          <a:xfrm>
            <a:off x="6319158" y="-4"/>
            <a:ext cx="5859906" cy="6857999"/>
          </a:xfrm>
        </p:spPr>
      </p:pic>
    </p:spTree>
    <p:extLst>
      <p:ext uri="{BB962C8B-B14F-4D97-AF65-F5344CB8AC3E}">
        <p14:creationId xmlns:p14="http://schemas.microsoft.com/office/powerpoint/2010/main" val="31274022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FD8442CE-7122-0E8D-C0F0-F4A05C634867}"/>
              </a:ext>
            </a:extLst>
          </p:cNvPr>
          <p:cNvSpPr/>
          <p:nvPr/>
        </p:nvSpPr>
        <p:spPr>
          <a:xfrm>
            <a:off x="0" y="3382513"/>
            <a:ext cx="12192000" cy="3475488"/>
          </a:xfrm>
          <a:prstGeom prst="rect">
            <a:avLst/>
          </a:prstGeom>
          <a:solidFill>
            <a:srgbClr val="F2F2F2"/>
          </a:solidFill>
          <a:ln w="6350" cap="flat" cmpd="sng" algn="ctr">
            <a:noFill/>
            <a:prstDash val="solid"/>
            <a:miter lim="800000"/>
          </a:ln>
          <a:effectLst/>
        </p:spPr>
        <p:txBody>
          <a:bodyPr rtlCol="0" anchor="ctr"/>
          <a:lstStyle/>
          <a:p>
            <a:pPr marL="0" marR="0" lvl="0" indent="0" algn="ctr" defTabSz="457178"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AAC6"/>
              </a:solidFill>
              <a:effectLst/>
              <a:uLnTx/>
              <a:uFillTx/>
              <a:latin typeface="Neue Haas Grotesk Text Pro"/>
              <a:ea typeface="+mn-ea"/>
              <a:cs typeface="+mn-cs"/>
            </a:endParaRPr>
          </a:p>
        </p:txBody>
      </p:sp>
      <p:sp>
        <p:nvSpPr>
          <p:cNvPr id="8" name="Title 2">
            <a:extLst>
              <a:ext uri="{FF2B5EF4-FFF2-40B4-BE49-F238E27FC236}">
                <a16:creationId xmlns:a16="http://schemas.microsoft.com/office/drawing/2014/main" id="{3AB53492-6F66-1A44-BB1F-B43DD3C243A7}"/>
              </a:ext>
            </a:extLst>
          </p:cNvPr>
          <p:cNvSpPr txBox="1">
            <a:spLocks/>
          </p:cNvSpPr>
          <p:nvPr/>
        </p:nvSpPr>
        <p:spPr>
          <a:xfrm>
            <a:off x="853442" y="365761"/>
            <a:ext cx="10836993" cy="678776"/>
          </a:xfrm>
          <a:prstGeom prst="rect">
            <a:avLst/>
          </a:prstGeom>
        </p:spPr>
        <p:txBody>
          <a:bodyPr vert="horz" wrap="square" lIns="0" tIns="0" rIns="0" bIns="0" rtlCol="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sz="4267" b="1" i="0" kern="1200" smtClean="0">
                <a:solidFill>
                  <a:schemeClr val="tx2"/>
                </a:solidFill>
                <a:effectLst/>
                <a:latin typeface="NeueHaasGroteskText Pro" panose="020B0504020202020204" pitchFamily="34" charset="77"/>
                <a:ea typeface="+mj-ea"/>
                <a:cs typeface="+mj-cs"/>
              </a:defRPr>
            </a:lvl1pPr>
          </a:lstStyle>
          <a:p>
            <a:r>
              <a:rPr lang="en-US">
                <a:latin typeface="Neue Haas Grotesk Text Pro" panose="020B0504020202020204" pitchFamily="34" charset="77"/>
              </a:rPr>
              <a:t>Get started today!</a:t>
            </a:r>
            <a:endParaRPr lang="en-US" dirty="0">
              <a:latin typeface="Neue Haas Grotesk Text Pro" panose="020B0504020202020204" pitchFamily="34" charset="77"/>
            </a:endParaRPr>
          </a:p>
        </p:txBody>
      </p:sp>
      <p:sp>
        <p:nvSpPr>
          <p:cNvPr id="10" name="TextBox 9">
            <a:extLst>
              <a:ext uri="{FF2B5EF4-FFF2-40B4-BE49-F238E27FC236}">
                <a16:creationId xmlns:a16="http://schemas.microsoft.com/office/drawing/2014/main" id="{23274D00-0F7F-1490-C54D-017773416D57}"/>
              </a:ext>
            </a:extLst>
          </p:cNvPr>
          <p:cNvSpPr txBox="1"/>
          <p:nvPr/>
        </p:nvSpPr>
        <p:spPr>
          <a:xfrm>
            <a:off x="3821723" y="633046"/>
            <a:ext cx="184731"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err="1">
              <a:ln>
                <a:noFill/>
              </a:ln>
              <a:solidFill>
                <a:srgbClr val="7F7F7F"/>
              </a:solidFill>
              <a:effectLst/>
              <a:uLnTx/>
              <a:uFillTx/>
              <a:latin typeface="Neue Haas Grotesk Text Pro" panose="020B0504020202020204" pitchFamily="34" charset="77"/>
            </a:endParaRPr>
          </a:p>
        </p:txBody>
      </p:sp>
      <p:grpSp>
        <p:nvGrpSpPr>
          <p:cNvPr id="11" name="Group 10">
            <a:extLst>
              <a:ext uri="{FF2B5EF4-FFF2-40B4-BE49-F238E27FC236}">
                <a16:creationId xmlns:a16="http://schemas.microsoft.com/office/drawing/2014/main" id="{369FC342-35EE-9D4E-D574-58C493B37A10}"/>
              </a:ext>
            </a:extLst>
          </p:cNvPr>
          <p:cNvGrpSpPr/>
          <p:nvPr/>
        </p:nvGrpSpPr>
        <p:grpSpPr>
          <a:xfrm>
            <a:off x="853017" y="2204896"/>
            <a:ext cx="2772499" cy="1043146"/>
            <a:chOff x="853017" y="2043532"/>
            <a:chExt cx="2772499" cy="1043146"/>
          </a:xfrm>
        </p:grpSpPr>
        <p:sp>
          <p:nvSpPr>
            <p:cNvPr id="12" name="Title 2">
              <a:extLst>
                <a:ext uri="{FF2B5EF4-FFF2-40B4-BE49-F238E27FC236}">
                  <a16:creationId xmlns:a16="http://schemas.microsoft.com/office/drawing/2014/main" id="{F9161FA9-536F-206F-1CD5-9FE60C461687}"/>
                </a:ext>
              </a:extLst>
            </p:cNvPr>
            <p:cNvSpPr txBox="1">
              <a:spLocks/>
            </p:cNvSpPr>
            <p:nvPr/>
          </p:nvSpPr>
          <p:spPr>
            <a:xfrm>
              <a:off x="853017" y="2043532"/>
              <a:ext cx="884626" cy="340925"/>
            </a:xfrm>
            <a:prstGeom prst="rect">
              <a:avLst/>
            </a:prstGeom>
          </p:spPr>
          <p:txBody>
            <a:bodyPr/>
            <a:lstStyle>
              <a:lvl1pPr algn="l" defTabSz="457200" rtl="0" eaLnBrk="1" latinLnBrk="0" hangingPunct="1">
                <a:spcBef>
                  <a:spcPct val="0"/>
                </a:spcBef>
                <a:buNone/>
                <a:defRPr sz="2800" b="1" i="0" kern="1200">
                  <a:solidFill>
                    <a:schemeClr val="tx2"/>
                  </a:solidFill>
                  <a:latin typeface="Oswald SemiBold" panose="02000506000000020004" pitchFamily="2" charset="0"/>
                  <a:ea typeface="+mj-ea"/>
                  <a:cs typeface="+mj-cs"/>
                </a:defRPr>
              </a:lvl1pPr>
            </a:lstStyle>
            <a:p>
              <a:pPr marL="0" marR="0" lvl="0" indent="0" defTabSz="457200" rtl="0" eaLnBrk="1" fontAlgn="auto" latinLnBrk="0" hangingPunct="1">
                <a:lnSpc>
                  <a:spcPct val="100000"/>
                </a:lnSpc>
                <a:spcBef>
                  <a:spcPct val="0"/>
                </a:spcBef>
                <a:spcAft>
                  <a:spcPts val="0"/>
                </a:spcAft>
                <a:buClrTx/>
                <a:buSzTx/>
                <a:buFontTx/>
                <a:buNone/>
                <a:tabLst/>
                <a:defRPr/>
              </a:pPr>
              <a:r>
                <a:rPr kumimoji="0" lang="en-US" sz="2400" b="0" i="0" u="none" strike="noStrike" kern="1200" cap="none" spc="0" normalizeH="0" baseline="0" noProof="0" dirty="0">
                  <a:ln>
                    <a:noFill/>
                  </a:ln>
                  <a:solidFill>
                    <a:schemeClr val="bg2">
                      <a:lumMod val="90000"/>
                    </a:schemeClr>
                  </a:solidFill>
                  <a:effectLst/>
                  <a:uLnTx/>
                  <a:uFillTx/>
                  <a:latin typeface="Libre Baskerville" panose="02000000000000000000" pitchFamily="2" charset="0"/>
                  <a:cs typeface="Arial" panose="020B0604020202020204" pitchFamily="34" charset="0"/>
                </a:rPr>
                <a:t>01</a:t>
              </a:r>
            </a:p>
          </p:txBody>
        </p:sp>
        <p:sp>
          <p:nvSpPr>
            <p:cNvPr id="13" name="TextBox 12">
              <a:extLst>
                <a:ext uri="{FF2B5EF4-FFF2-40B4-BE49-F238E27FC236}">
                  <a16:creationId xmlns:a16="http://schemas.microsoft.com/office/drawing/2014/main" id="{BB28975C-6651-89B7-0B81-D491710CDC2D}"/>
                </a:ext>
              </a:extLst>
            </p:cNvPr>
            <p:cNvSpPr txBox="1"/>
            <p:nvPr/>
          </p:nvSpPr>
          <p:spPr>
            <a:xfrm>
              <a:off x="853017" y="2559640"/>
              <a:ext cx="2772499" cy="527038"/>
            </a:xfrm>
            <a:prstGeom prst="rect">
              <a:avLst/>
            </a:prstGeom>
            <a:noFill/>
          </p:spPr>
          <p:txBody>
            <a:bodyPr wrap="square" lIns="91440" tIns="45720" rIns="91440" bIns="45720" rtlCol="0" anchor="t">
              <a:noAutofit/>
            </a:bodyPr>
            <a:lstStyle/>
            <a:p>
              <a:pPr marL="0" marR="0" lvl="0" indent="0" defTabSz="914400" rtl="0" eaLnBrk="1" fontAlgn="auto" latinLnBrk="0" hangingPunct="1">
                <a:lnSpc>
                  <a:spcPct val="110000"/>
                </a:lnSpc>
                <a:spcBef>
                  <a:spcPts val="0"/>
                </a:spcBef>
                <a:spcAft>
                  <a:spcPts val="600"/>
                </a:spcAft>
                <a:buClrTx/>
                <a:buSzTx/>
                <a:buFontTx/>
                <a:buNone/>
                <a:tabLst/>
                <a:defRPr/>
              </a:pPr>
              <a:r>
                <a:rPr kumimoji="0" lang="en-US" sz="2400" b="1" i="0" u="none" strike="noStrike" kern="1200" cap="none" spc="0" normalizeH="0" baseline="0" noProof="0" dirty="0">
                  <a:ln>
                    <a:noFill/>
                  </a:ln>
                  <a:effectLst/>
                  <a:uLnTx/>
                  <a:uFillTx/>
                  <a:latin typeface="Neue Haas Grotesk Text Pro" panose="020B0504020202020204" pitchFamily="34" charset="77"/>
                </a:rPr>
                <a:t>Sign up</a:t>
              </a:r>
            </a:p>
          </p:txBody>
        </p:sp>
      </p:grpSp>
      <p:grpSp>
        <p:nvGrpSpPr>
          <p:cNvPr id="14" name="Group 13">
            <a:extLst>
              <a:ext uri="{FF2B5EF4-FFF2-40B4-BE49-F238E27FC236}">
                <a16:creationId xmlns:a16="http://schemas.microsoft.com/office/drawing/2014/main" id="{A7019DA1-F8F5-04ED-87C9-866314AA3BB0}"/>
              </a:ext>
            </a:extLst>
          </p:cNvPr>
          <p:cNvGrpSpPr/>
          <p:nvPr/>
        </p:nvGrpSpPr>
        <p:grpSpPr>
          <a:xfrm>
            <a:off x="4547265" y="2204896"/>
            <a:ext cx="2567551" cy="1043146"/>
            <a:chOff x="4870822" y="2043532"/>
            <a:chExt cx="2567551" cy="1043146"/>
          </a:xfrm>
        </p:grpSpPr>
        <p:sp>
          <p:nvSpPr>
            <p:cNvPr id="18" name="Title 2">
              <a:extLst>
                <a:ext uri="{FF2B5EF4-FFF2-40B4-BE49-F238E27FC236}">
                  <a16:creationId xmlns:a16="http://schemas.microsoft.com/office/drawing/2014/main" id="{89E24106-23FE-C49E-9144-1DC5187CF735}"/>
                </a:ext>
              </a:extLst>
            </p:cNvPr>
            <p:cNvSpPr txBox="1">
              <a:spLocks/>
            </p:cNvSpPr>
            <p:nvPr/>
          </p:nvSpPr>
          <p:spPr>
            <a:xfrm>
              <a:off x="4870822" y="2043532"/>
              <a:ext cx="884626" cy="340925"/>
            </a:xfrm>
            <a:prstGeom prst="rect">
              <a:avLst/>
            </a:prstGeom>
          </p:spPr>
          <p:txBody>
            <a:bodyPr/>
            <a:lstStyle>
              <a:lvl1pPr algn="l" defTabSz="457200" rtl="0" eaLnBrk="1" latinLnBrk="0" hangingPunct="1">
                <a:spcBef>
                  <a:spcPct val="0"/>
                </a:spcBef>
                <a:buNone/>
                <a:defRPr sz="2800" b="1" i="0" kern="1200">
                  <a:solidFill>
                    <a:schemeClr val="tx2"/>
                  </a:solidFill>
                  <a:latin typeface="Oswald SemiBold" panose="02000506000000020004" pitchFamily="2" charset="0"/>
                  <a:ea typeface="+mj-ea"/>
                  <a:cs typeface="+mj-cs"/>
                </a:defRPr>
              </a:lvl1pPr>
            </a:lstStyle>
            <a:p>
              <a:pPr marL="0" marR="0" lvl="0" indent="0" defTabSz="457200" rtl="0" eaLnBrk="1" fontAlgn="auto" latinLnBrk="0" hangingPunct="1">
                <a:lnSpc>
                  <a:spcPct val="100000"/>
                </a:lnSpc>
                <a:spcBef>
                  <a:spcPct val="0"/>
                </a:spcBef>
                <a:spcAft>
                  <a:spcPts val="0"/>
                </a:spcAft>
                <a:buClrTx/>
                <a:buSzTx/>
                <a:buFontTx/>
                <a:buNone/>
                <a:tabLst/>
                <a:defRPr/>
              </a:pPr>
              <a:r>
                <a:rPr kumimoji="0" lang="en-US" sz="2400" b="0" i="0" u="none" strike="noStrike" kern="1200" cap="none" spc="0" normalizeH="0" baseline="0" noProof="0" dirty="0">
                  <a:ln>
                    <a:noFill/>
                  </a:ln>
                  <a:solidFill>
                    <a:schemeClr val="bg2">
                      <a:lumMod val="90000"/>
                    </a:schemeClr>
                  </a:solidFill>
                  <a:effectLst/>
                  <a:uLnTx/>
                  <a:uFillTx/>
                  <a:latin typeface="Libre Baskerville" panose="02000000000000000000" pitchFamily="2" charset="0"/>
                  <a:cs typeface="Arial" panose="020B0604020202020204" pitchFamily="34" charset="0"/>
                </a:rPr>
                <a:t>02</a:t>
              </a:r>
            </a:p>
          </p:txBody>
        </p:sp>
        <p:sp>
          <p:nvSpPr>
            <p:cNvPr id="19" name="TextBox 18">
              <a:extLst>
                <a:ext uri="{FF2B5EF4-FFF2-40B4-BE49-F238E27FC236}">
                  <a16:creationId xmlns:a16="http://schemas.microsoft.com/office/drawing/2014/main" id="{D3160927-2198-71C5-B642-3A532CA8E15C}"/>
                </a:ext>
              </a:extLst>
            </p:cNvPr>
            <p:cNvSpPr txBox="1"/>
            <p:nvPr/>
          </p:nvSpPr>
          <p:spPr>
            <a:xfrm>
              <a:off x="4870822" y="2559640"/>
              <a:ext cx="2567551" cy="527038"/>
            </a:xfrm>
            <a:prstGeom prst="rect">
              <a:avLst/>
            </a:prstGeom>
            <a:noFill/>
          </p:spPr>
          <p:txBody>
            <a:bodyPr wrap="square" lIns="91440" tIns="45720" rIns="91440" bIns="45720" rtlCol="0" anchor="t">
              <a:noAutofit/>
            </a:bodyPr>
            <a:lstStyle/>
            <a:p>
              <a:pPr marL="0" marR="0" lvl="0" indent="0" defTabSz="914400" rtl="0" eaLnBrk="1" fontAlgn="auto" latinLnBrk="0" hangingPunct="1">
                <a:lnSpc>
                  <a:spcPct val="110000"/>
                </a:lnSpc>
                <a:spcBef>
                  <a:spcPts val="0"/>
                </a:spcBef>
                <a:spcAft>
                  <a:spcPts val="600"/>
                </a:spcAft>
                <a:buClrTx/>
                <a:buSzTx/>
                <a:buFontTx/>
                <a:buNone/>
                <a:tabLst/>
                <a:defRPr/>
              </a:pPr>
              <a:r>
                <a:rPr kumimoji="0" lang="en-US" sz="2400" b="1" i="0" u="none" strike="noStrike" kern="1200" cap="none" spc="0" normalizeH="0" baseline="0" noProof="0" dirty="0">
                  <a:ln>
                    <a:noFill/>
                  </a:ln>
                  <a:effectLst/>
                  <a:uLnTx/>
                  <a:uFillTx/>
                  <a:latin typeface="Neue Haas Grotesk Text Pro" panose="020B0504020202020204" pitchFamily="34" charset="77"/>
                </a:rPr>
                <a:t>Set aside funds</a:t>
              </a:r>
            </a:p>
          </p:txBody>
        </p:sp>
      </p:grpSp>
      <p:grpSp>
        <p:nvGrpSpPr>
          <p:cNvPr id="20" name="Group 19">
            <a:extLst>
              <a:ext uri="{FF2B5EF4-FFF2-40B4-BE49-F238E27FC236}">
                <a16:creationId xmlns:a16="http://schemas.microsoft.com/office/drawing/2014/main" id="{F2964004-9D40-12C2-566F-07DE129030E8}"/>
              </a:ext>
            </a:extLst>
          </p:cNvPr>
          <p:cNvGrpSpPr/>
          <p:nvPr/>
        </p:nvGrpSpPr>
        <p:grpSpPr>
          <a:xfrm>
            <a:off x="8573315" y="2204896"/>
            <a:ext cx="3023901" cy="1043146"/>
            <a:chOff x="8247675" y="2043532"/>
            <a:chExt cx="3023901" cy="1043146"/>
          </a:xfrm>
        </p:grpSpPr>
        <p:sp>
          <p:nvSpPr>
            <p:cNvPr id="21" name="Title 2">
              <a:extLst>
                <a:ext uri="{FF2B5EF4-FFF2-40B4-BE49-F238E27FC236}">
                  <a16:creationId xmlns:a16="http://schemas.microsoft.com/office/drawing/2014/main" id="{ACB8ECF0-9ADD-D869-9798-D80A6AF2BE67}"/>
                </a:ext>
              </a:extLst>
            </p:cNvPr>
            <p:cNvSpPr txBox="1">
              <a:spLocks/>
            </p:cNvSpPr>
            <p:nvPr/>
          </p:nvSpPr>
          <p:spPr>
            <a:xfrm>
              <a:off x="8247675" y="2043532"/>
              <a:ext cx="884626" cy="340925"/>
            </a:xfrm>
            <a:prstGeom prst="rect">
              <a:avLst/>
            </a:prstGeom>
          </p:spPr>
          <p:txBody>
            <a:bodyPr/>
            <a:lstStyle>
              <a:lvl1pPr algn="l" defTabSz="457200" rtl="0" eaLnBrk="1" latinLnBrk="0" hangingPunct="1">
                <a:spcBef>
                  <a:spcPct val="0"/>
                </a:spcBef>
                <a:buNone/>
                <a:defRPr sz="2800" b="1" i="0" kern="1200">
                  <a:solidFill>
                    <a:schemeClr val="tx2"/>
                  </a:solidFill>
                  <a:latin typeface="Oswald SemiBold" panose="02000506000000020004" pitchFamily="2" charset="0"/>
                  <a:ea typeface="+mj-ea"/>
                  <a:cs typeface="+mj-cs"/>
                </a:defRPr>
              </a:lvl1pPr>
            </a:lstStyle>
            <a:p>
              <a:pPr marL="0" marR="0" lvl="0" indent="0" defTabSz="457200" rtl="0" eaLnBrk="1" fontAlgn="auto" latinLnBrk="0" hangingPunct="1">
                <a:lnSpc>
                  <a:spcPct val="100000"/>
                </a:lnSpc>
                <a:spcBef>
                  <a:spcPct val="0"/>
                </a:spcBef>
                <a:spcAft>
                  <a:spcPts val="0"/>
                </a:spcAft>
                <a:buClrTx/>
                <a:buSzTx/>
                <a:buFontTx/>
                <a:buNone/>
                <a:tabLst/>
                <a:defRPr/>
              </a:pPr>
              <a:r>
                <a:rPr kumimoji="0" lang="en-US" sz="2400" b="0" i="0" u="none" strike="noStrike" kern="1200" cap="none" spc="0" normalizeH="0" baseline="0" noProof="0" dirty="0">
                  <a:ln>
                    <a:noFill/>
                  </a:ln>
                  <a:solidFill>
                    <a:schemeClr val="bg2">
                      <a:lumMod val="90000"/>
                    </a:schemeClr>
                  </a:solidFill>
                  <a:effectLst/>
                  <a:uLnTx/>
                  <a:uFillTx/>
                  <a:latin typeface="Libre Baskerville" panose="02000000000000000000" pitchFamily="2" charset="0"/>
                  <a:cs typeface="Arial" panose="020B0604020202020204" pitchFamily="34" charset="0"/>
                </a:rPr>
                <a:t>03</a:t>
              </a:r>
            </a:p>
          </p:txBody>
        </p:sp>
        <p:sp>
          <p:nvSpPr>
            <p:cNvPr id="23" name="TextBox 22">
              <a:extLst>
                <a:ext uri="{FF2B5EF4-FFF2-40B4-BE49-F238E27FC236}">
                  <a16:creationId xmlns:a16="http://schemas.microsoft.com/office/drawing/2014/main" id="{9DBE8B39-01AC-7C76-B8E5-EB8537E6CCBA}"/>
                </a:ext>
              </a:extLst>
            </p:cNvPr>
            <p:cNvSpPr txBox="1"/>
            <p:nvPr/>
          </p:nvSpPr>
          <p:spPr>
            <a:xfrm>
              <a:off x="8247675" y="2559639"/>
              <a:ext cx="3023901" cy="527039"/>
            </a:xfrm>
            <a:prstGeom prst="rect">
              <a:avLst/>
            </a:prstGeom>
            <a:noFill/>
          </p:spPr>
          <p:txBody>
            <a:bodyPr wrap="square" lIns="91440" tIns="45720" rIns="91440" bIns="45720" rtlCol="0" anchor="t">
              <a:noAutofit/>
            </a:bodyPr>
            <a:lstStyle/>
            <a:p>
              <a:pPr marL="0" marR="0" lvl="0" indent="0" defTabSz="914400" rtl="0" eaLnBrk="1" fontAlgn="auto" latinLnBrk="0" hangingPunct="1">
                <a:lnSpc>
                  <a:spcPct val="110000"/>
                </a:lnSpc>
                <a:spcBef>
                  <a:spcPts val="0"/>
                </a:spcBef>
                <a:spcAft>
                  <a:spcPts val="600"/>
                </a:spcAft>
                <a:buClrTx/>
                <a:buSzTx/>
                <a:buFontTx/>
                <a:buNone/>
                <a:tabLst/>
                <a:defRPr/>
              </a:pPr>
              <a:r>
                <a:rPr kumimoji="0" lang="en-US" sz="2400" b="1" i="0" u="none" strike="noStrike" kern="1200" cap="none" spc="0" normalizeH="0" baseline="0" noProof="0" dirty="0">
                  <a:ln>
                    <a:noFill/>
                  </a:ln>
                  <a:effectLst/>
                  <a:uLnTx/>
                  <a:uFillTx/>
                  <a:latin typeface="Neue Haas Grotesk Text Pro" panose="020B0504020202020204" pitchFamily="34" charset="77"/>
                </a:rPr>
                <a:t>Use funds</a:t>
              </a:r>
              <a:endParaRPr kumimoji="0" lang="en-US" sz="2400" b="1" i="0" u="none" strike="noStrike" kern="1200" cap="none" spc="0" normalizeH="0" baseline="0" noProof="0" dirty="0">
                <a:ln>
                  <a:noFill/>
                </a:ln>
                <a:effectLst/>
                <a:uLnTx/>
                <a:uFillTx/>
                <a:latin typeface="Neue Haas Grotesk Text Pro" panose="020B0504020202020204" pitchFamily="34" charset="77"/>
                <a:cs typeface="Arial"/>
              </a:endParaRPr>
            </a:p>
          </p:txBody>
        </p:sp>
      </p:grpSp>
      <p:sp>
        <p:nvSpPr>
          <p:cNvPr id="27" name="TextBox 26">
            <a:extLst>
              <a:ext uri="{FF2B5EF4-FFF2-40B4-BE49-F238E27FC236}">
                <a16:creationId xmlns:a16="http://schemas.microsoft.com/office/drawing/2014/main" id="{8452A808-4141-01A5-D05D-CA20F9FF9483}"/>
              </a:ext>
            </a:extLst>
          </p:cNvPr>
          <p:cNvSpPr txBox="1"/>
          <p:nvPr/>
        </p:nvSpPr>
        <p:spPr>
          <a:xfrm>
            <a:off x="853017" y="3840081"/>
            <a:ext cx="3256611" cy="2156691"/>
          </a:xfrm>
          <a:prstGeom prst="rect">
            <a:avLst/>
          </a:prstGeom>
          <a:noFill/>
        </p:spPr>
        <p:txBody>
          <a:bodyPr wrap="square" lIns="91440" tIns="45720" rIns="91440" bIns="45720" rtlCol="0" anchor="t">
            <a:noAutofit/>
          </a:bodyPr>
          <a:lstStyle/>
          <a:p>
            <a:pPr marL="285750" marR="0" lvl="0" indent="-285750" algn="l" defTabSz="914400" rtl="0" eaLnBrk="1" fontAlgn="auto" latinLnBrk="0" hangingPunct="1">
              <a:lnSpc>
                <a:spcPct val="120000"/>
              </a:lnSpc>
              <a:spcBef>
                <a:spcPts val="0"/>
              </a:spcBef>
              <a:spcAft>
                <a:spcPts val="1200"/>
              </a:spcAft>
              <a:buClr>
                <a:schemeClr val="tx2"/>
              </a:buClr>
              <a:buSzTx/>
              <a:buFont typeface="Wingdings" pitchFamily="2" charset="2"/>
              <a:buChar char="ü"/>
              <a:tabLst/>
              <a:defRPr/>
            </a:pPr>
            <a:r>
              <a:rPr kumimoji="0" lang="en-US" sz="1500" b="0" i="0" u="none" strike="noStrike" kern="1200" cap="none" spc="0" normalizeH="0" baseline="0" noProof="0" dirty="0">
                <a:ln>
                  <a:noFill/>
                </a:ln>
                <a:effectLst/>
                <a:uLnTx/>
                <a:uFillTx/>
                <a:latin typeface="Neue Haas Grotesk Text Pro" panose="020B0504020202020204" pitchFamily="34" charset="77"/>
                <a:cs typeface="Arial"/>
              </a:rPr>
              <a:t>Any time</a:t>
            </a:r>
          </a:p>
          <a:p>
            <a:pPr marL="285750" marR="0" lvl="0" indent="-285750" algn="l" defTabSz="914400" rtl="0" eaLnBrk="1" fontAlgn="auto" latinLnBrk="0" hangingPunct="1">
              <a:lnSpc>
                <a:spcPct val="120000"/>
              </a:lnSpc>
              <a:spcBef>
                <a:spcPts val="0"/>
              </a:spcBef>
              <a:spcAft>
                <a:spcPts val="1200"/>
              </a:spcAft>
              <a:buClr>
                <a:schemeClr val="tx2"/>
              </a:buClr>
              <a:buSzTx/>
              <a:buFont typeface="Wingdings" pitchFamily="2" charset="2"/>
              <a:buChar char="ü"/>
              <a:tabLst/>
              <a:defRPr/>
            </a:pPr>
            <a:r>
              <a:rPr kumimoji="0" lang="en-US" sz="1500" b="0" i="0" u="none" strike="noStrike" kern="1200" cap="none" spc="0" normalizeH="0" baseline="0" noProof="0" dirty="0">
                <a:ln>
                  <a:noFill/>
                </a:ln>
                <a:effectLst/>
                <a:uLnTx/>
                <a:uFillTx/>
                <a:latin typeface="Neue Haas Grotesk Text Pro" panose="020B0504020202020204" pitchFamily="34" charset="77"/>
                <a:cs typeface="Arial"/>
              </a:rPr>
              <a:t>Make your election online</a:t>
            </a:r>
            <a:endParaRPr kumimoji="0" lang="en-US" sz="1500" b="0" i="0" u="none" strike="noStrike" kern="1200" cap="none" spc="0" normalizeH="0" baseline="0" noProof="0" dirty="0">
              <a:ln>
                <a:noFill/>
              </a:ln>
              <a:effectLst/>
              <a:uLnTx/>
              <a:uFillTx/>
              <a:latin typeface="Neue Haas Grotesk Text Pro" panose="020B0504020202020204" pitchFamily="34" charset="77"/>
            </a:endParaRPr>
          </a:p>
          <a:p>
            <a:pPr marL="285750" marR="0" lvl="0" indent="-285750" algn="l" defTabSz="914400" rtl="0" eaLnBrk="1" fontAlgn="auto" latinLnBrk="0" hangingPunct="1">
              <a:lnSpc>
                <a:spcPct val="120000"/>
              </a:lnSpc>
              <a:spcBef>
                <a:spcPts val="0"/>
              </a:spcBef>
              <a:spcAft>
                <a:spcPts val="600"/>
              </a:spcAft>
              <a:buClr>
                <a:schemeClr val="tx2"/>
              </a:buClr>
              <a:buSzTx/>
              <a:buFont typeface="Wingdings" pitchFamily="2" charset="2"/>
              <a:buChar char="ü"/>
              <a:tabLst/>
              <a:defRPr/>
            </a:pPr>
            <a:r>
              <a:rPr kumimoji="0" lang="en-US" sz="1500" b="0" i="0" u="none" strike="noStrike" kern="1200" cap="none" spc="0" normalizeH="0" baseline="0" noProof="0" dirty="0">
                <a:ln>
                  <a:noFill/>
                </a:ln>
                <a:effectLst/>
                <a:uLnTx/>
                <a:uFillTx/>
                <a:latin typeface="Neue Haas Grotesk Text Pro" panose="020B0504020202020204" pitchFamily="34" charset="77"/>
              </a:rPr>
              <a:t>Enroll here</a:t>
            </a:r>
            <a:br>
              <a:rPr kumimoji="0" lang="en-US" sz="1500" b="0" i="0" u="none" strike="noStrike" kern="1200" cap="none" spc="0" normalizeH="0" baseline="0" noProof="0" dirty="0">
                <a:ln>
                  <a:noFill/>
                </a:ln>
                <a:effectLst/>
                <a:uLnTx/>
                <a:uFillTx/>
                <a:latin typeface="Neue Haas Grotesk Text Pro" panose="020B0504020202020204" pitchFamily="34" charset="77"/>
              </a:rPr>
            </a:br>
            <a:r>
              <a:rPr kumimoji="0" lang="en-US" sz="1500" b="0" i="0" u="none" strike="noStrike" kern="1200" cap="none" spc="0" normalizeH="0" baseline="0" noProof="0" dirty="0">
                <a:ln>
                  <a:noFill/>
                </a:ln>
                <a:effectLst/>
                <a:uLnTx/>
                <a:uFillTx/>
                <a:latin typeface="Neue Haas Grotesk Text Pro" panose="020B0504020202020204" pitchFamily="34" charset="77"/>
              </a:rPr>
              <a:t>&lt;&lt;add custom URL&gt;&gt;</a:t>
            </a:r>
            <a:endParaRPr kumimoji="0" lang="en-US" sz="1500" b="0" i="0" u="none" strike="noStrike" kern="1200" cap="none" spc="0" normalizeH="0" baseline="0" noProof="0" dirty="0">
              <a:ln>
                <a:noFill/>
              </a:ln>
              <a:effectLst/>
              <a:uLnTx/>
              <a:uFillTx/>
              <a:latin typeface="Neue Haas Grotesk Text Pro" panose="020B0504020202020204" pitchFamily="34" charset="77"/>
              <a:cs typeface="Arial"/>
            </a:endParaRPr>
          </a:p>
        </p:txBody>
      </p:sp>
      <p:sp>
        <p:nvSpPr>
          <p:cNvPr id="39" name="TextBox 38">
            <a:extLst>
              <a:ext uri="{FF2B5EF4-FFF2-40B4-BE49-F238E27FC236}">
                <a16:creationId xmlns:a16="http://schemas.microsoft.com/office/drawing/2014/main" id="{926543C2-99D8-0268-BCEF-0B34D3A44C39}"/>
              </a:ext>
            </a:extLst>
          </p:cNvPr>
          <p:cNvSpPr txBox="1"/>
          <p:nvPr/>
        </p:nvSpPr>
        <p:spPr>
          <a:xfrm>
            <a:off x="4542100" y="3840081"/>
            <a:ext cx="2915025" cy="1740447"/>
          </a:xfrm>
          <a:prstGeom prst="rect">
            <a:avLst/>
          </a:prstGeom>
          <a:noFill/>
        </p:spPr>
        <p:txBody>
          <a:bodyPr wrap="square" lIns="91440" tIns="45720" rIns="91440" bIns="45720" rtlCol="0" anchor="t">
            <a:noAutofit/>
          </a:bodyPr>
          <a:lstStyle/>
          <a:p>
            <a:pPr marL="285750" marR="0" lvl="0" indent="-285750" algn="l" defTabSz="914400" rtl="0" eaLnBrk="1" fontAlgn="auto" latinLnBrk="0" hangingPunct="1">
              <a:lnSpc>
                <a:spcPct val="120000"/>
              </a:lnSpc>
              <a:spcBef>
                <a:spcPts val="0"/>
              </a:spcBef>
              <a:spcAft>
                <a:spcPts val="1200"/>
              </a:spcAft>
              <a:buClr>
                <a:schemeClr val="tx2"/>
              </a:buClr>
              <a:buSzTx/>
              <a:buFont typeface="Wingdings" pitchFamily="2" charset="2"/>
              <a:buChar char="ü"/>
              <a:tabLst/>
              <a:defRPr/>
            </a:pPr>
            <a:r>
              <a:rPr kumimoji="0" lang="en-US" sz="1500" b="0" i="0" u="none" strike="noStrike" kern="1200" cap="none" spc="0" normalizeH="0" baseline="0" noProof="0" dirty="0">
                <a:ln>
                  <a:noFill/>
                </a:ln>
                <a:effectLst/>
                <a:uLnTx/>
                <a:uFillTx/>
                <a:latin typeface="Neue Haas Grotesk Text Pro" panose="020B0504020202020204" pitchFamily="34" charset="77"/>
              </a:rPr>
              <a:t>Pre-tax through payroll amount withheld</a:t>
            </a:r>
          </a:p>
          <a:p>
            <a:pPr marL="285750" marR="0" lvl="0" indent="-285750" algn="l" defTabSz="914400" rtl="0" eaLnBrk="1" fontAlgn="auto" latinLnBrk="0" hangingPunct="1">
              <a:lnSpc>
                <a:spcPct val="120000"/>
              </a:lnSpc>
              <a:spcBef>
                <a:spcPts val="0"/>
              </a:spcBef>
              <a:spcAft>
                <a:spcPts val="1200"/>
              </a:spcAft>
              <a:buClr>
                <a:schemeClr val="tx2"/>
              </a:buClr>
              <a:buSzTx/>
              <a:buFont typeface="Wingdings" pitchFamily="2" charset="2"/>
              <a:buChar char="ü"/>
              <a:tabLst/>
              <a:defRPr/>
            </a:pPr>
            <a:r>
              <a:rPr kumimoji="0" lang="en-US" sz="1500" b="0" i="0" u="none" strike="noStrike" kern="1200" cap="none" spc="0" normalizeH="0" baseline="0" noProof="0" dirty="0">
                <a:ln>
                  <a:noFill/>
                </a:ln>
                <a:effectLst/>
                <a:uLnTx/>
                <a:uFillTx/>
                <a:latin typeface="Neue Haas Grotesk Text Pro" panose="020B0504020202020204" pitchFamily="34" charset="77"/>
              </a:rPr>
              <a:t>Purchase commuter or transit passes as your funds accrue</a:t>
            </a:r>
          </a:p>
        </p:txBody>
      </p:sp>
      <p:sp>
        <p:nvSpPr>
          <p:cNvPr id="40" name="TextBox 39">
            <a:extLst>
              <a:ext uri="{FF2B5EF4-FFF2-40B4-BE49-F238E27FC236}">
                <a16:creationId xmlns:a16="http://schemas.microsoft.com/office/drawing/2014/main" id="{28FD4FDD-2CE0-7F70-FFF9-33639D3F1C77}"/>
              </a:ext>
            </a:extLst>
          </p:cNvPr>
          <p:cNvSpPr txBox="1"/>
          <p:nvPr/>
        </p:nvSpPr>
        <p:spPr>
          <a:xfrm>
            <a:off x="8540940" y="3840081"/>
            <a:ext cx="3149495" cy="2123361"/>
          </a:xfrm>
          <a:prstGeom prst="rect">
            <a:avLst/>
          </a:prstGeom>
          <a:noFill/>
        </p:spPr>
        <p:txBody>
          <a:bodyPr wrap="square" lIns="91440" tIns="45720" rIns="91440" bIns="45720" rtlCol="0" anchor="t">
            <a:noAutofit/>
          </a:bodyPr>
          <a:lstStyle/>
          <a:p>
            <a:pPr marL="285750" marR="0" lvl="0" indent="-285750" algn="l" defTabSz="914400" rtl="0" eaLnBrk="1" fontAlgn="auto" latinLnBrk="0" hangingPunct="1">
              <a:lnSpc>
                <a:spcPct val="120000"/>
              </a:lnSpc>
              <a:spcBef>
                <a:spcPts val="0"/>
              </a:spcBef>
              <a:spcAft>
                <a:spcPts val="1200"/>
              </a:spcAft>
              <a:buClr>
                <a:schemeClr val="tx2"/>
              </a:buClr>
              <a:buSzTx/>
              <a:buFont typeface="Wingdings" pitchFamily="2" charset="2"/>
              <a:buChar char="ü"/>
              <a:tabLst/>
              <a:defRPr/>
            </a:pPr>
            <a:r>
              <a:rPr kumimoji="0" lang="en-US" sz="1500" b="0" i="0" u="none" strike="noStrike" kern="1200" cap="none" spc="0" normalizeH="0" baseline="0" noProof="0" dirty="0">
                <a:ln>
                  <a:noFill/>
                </a:ln>
                <a:effectLst/>
                <a:uLnTx/>
                <a:uFillTx/>
                <a:latin typeface="Neue Haas Grotesk Text Pro" panose="020B0504020202020204" pitchFamily="34" charset="77"/>
                <a:cs typeface="Arial"/>
              </a:rPr>
              <a:t>Register and login </a:t>
            </a:r>
            <a:r>
              <a:rPr lang="en-US" sz="1500" dirty="0">
                <a:latin typeface="Neue Haas Grotesk Text Pro" panose="020B0504020202020204" pitchFamily="34" charset="77"/>
                <a:cs typeface="Arial"/>
              </a:rPr>
              <a:t>to your account at</a:t>
            </a:r>
            <a:r>
              <a:rPr kumimoji="0" lang="en-US" sz="1500" b="0" i="0" u="none" strike="noStrike" kern="1200" cap="none" spc="0" normalizeH="0" baseline="0" noProof="0" dirty="0">
                <a:ln>
                  <a:noFill/>
                </a:ln>
                <a:effectLst/>
                <a:uLnTx/>
                <a:uFillTx/>
                <a:latin typeface="Neue Haas Grotesk Text Pro" panose="020B0504020202020204" pitchFamily="34" charset="77"/>
                <a:cs typeface="Arial"/>
              </a:rPr>
              <a:t> </a:t>
            </a:r>
            <a:r>
              <a:rPr kumimoji="0" lang="en-US" sz="1500" b="0" i="0" u="none" strike="noStrike" kern="1200" cap="none" spc="0" normalizeH="0" baseline="0" noProof="0" dirty="0" err="1">
                <a:ln>
                  <a:noFill/>
                </a:ln>
                <a:effectLst/>
                <a:uLnTx/>
                <a:uFillTx/>
                <a:latin typeface="Neue Haas Grotesk Text Pro" panose="020B0504020202020204" pitchFamily="34" charset="77"/>
                <a:cs typeface="Arial"/>
              </a:rPr>
              <a:t>www</a:t>
            </a:r>
            <a:r>
              <a:rPr kumimoji="0" lang="en-US" sz="1500" b="0" i="0" u="none" strike="noStrike" kern="1200" cap="none" spc="0" normalizeH="0" baseline="0" noProof="0" dirty="0" err="1">
                <a:ln>
                  <a:noFill/>
                </a:ln>
                <a:effectLst/>
                <a:uLnTx/>
                <a:uFillTx/>
                <a:latin typeface="Neue Haas Grotesk Text Pro" panose="020B0504020202020204" pitchFamily="34" charset="77"/>
                <a:ea typeface="+mn-lt"/>
                <a:cs typeface="Arial"/>
              </a:rPr>
              <a:t>.HealthEquity.com</a:t>
            </a:r>
            <a:r>
              <a:rPr kumimoji="0" lang="en-US" sz="1500" b="0" i="0" u="none" strike="noStrike" kern="1200" cap="none" spc="0" normalizeH="0" baseline="0" noProof="0" dirty="0">
                <a:ln>
                  <a:noFill/>
                </a:ln>
                <a:effectLst/>
                <a:uLnTx/>
                <a:uFillTx/>
                <a:latin typeface="Neue Haas Grotesk Text Pro" panose="020B0504020202020204" pitchFamily="34" charset="77"/>
                <a:ea typeface="+mn-lt"/>
                <a:cs typeface="Arial"/>
              </a:rPr>
              <a:t>/login</a:t>
            </a:r>
            <a:endParaRPr kumimoji="0" lang="en-US" sz="1500" b="0" i="0" u="none" strike="noStrike" kern="1200" cap="none" spc="0" normalizeH="0" baseline="30000" noProof="0" dirty="0">
              <a:ln>
                <a:noFill/>
              </a:ln>
              <a:effectLst/>
              <a:uLnTx/>
              <a:uFillTx/>
              <a:latin typeface="Neue Haas Grotesk Text Pro" panose="020B0504020202020204" pitchFamily="34" charset="77"/>
              <a:ea typeface="+mn-lt"/>
              <a:cs typeface="Arial"/>
            </a:endParaRPr>
          </a:p>
          <a:p>
            <a:pPr marL="285750" marR="0" lvl="0" indent="-285750" algn="l" defTabSz="914400" rtl="0" eaLnBrk="1" fontAlgn="auto" latinLnBrk="0" hangingPunct="1">
              <a:lnSpc>
                <a:spcPct val="120000"/>
              </a:lnSpc>
              <a:spcBef>
                <a:spcPts val="0"/>
              </a:spcBef>
              <a:spcAft>
                <a:spcPts val="1200"/>
              </a:spcAft>
              <a:buClr>
                <a:schemeClr val="tx2"/>
              </a:buClr>
              <a:buSzTx/>
              <a:buFont typeface="Wingdings" pitchFamily="2" charset="2"/>
              <a:buChar char="ü"/>
              <a:tabLst/>
              <a:defRPr/>
            </a:pPr>
            <a:r>
              <a:rPr kumimoji="0" lang="en-US" sz="1500" b="0" i="0" u="none" strike="noStrike" kern="1200" cap="none" spc="0" normalizeH="0" baseline="0" noProof="0" dirty="0">
                <a:ln>
                  <a:noFill/>
                </a:ln>
                <a:effectLst/>
                <a:uLnTx/>
                <a:uFillTx/>
                <a:latin typeface="Neue Haas Grotesk Text Pro" panose="020B0504020202020204" pitchFamily="34" charset="77"/>
              </a:rPr>
              <a:t>Order your commuter passes or submit expenses for reimbursement</a:t>
            </a:r>
          </a:p>
        </p:txBody>
      </p:sp>
      <p:grpSp>
        <p:nvGrpSpPr>
          <p:cNvPr id="42" name="Group 41">
            <a:extLst>
              <a:ext uri="{FF2B5EF4-FFF2-40B4-BE49-F238E27FC236}">
                <a16:creationId xmlns:a16="http://schemas.microsoft.com/office/drawing/2014/main" id="{DDC6E8C4-0370-0234-063D-9228A2729194}"/>
              </a:ext>
            </a:extLst>
          </p:cNvPr>
          <p:cNvGrpSpPr/>
          <p:nvPr/>
        </p:nvGrpSpPr>
        <p:grpSpPr>
          <a:xfrm rot="16200000">
            <a:off x="-764257" y="764258"/>
            <a:ext cx="2077161" cy="548641"/>
            <a:chOff x="16071" y="4"/>
            <a:chExt cx="2669546" cy="705108"/>
          </a:xfrm>
        </p:grpSpPr>
        <p:sp>
          <p:nvSpPr>
            <p:cNvPr id="43" name="Rectangle 42">
              <a:extLst>
                <a:ext uri="{FF2B5EF4-FFF2-40B4-BE49-F238E27FC236}">
                  <a16:creationId xmlns:a16="http://schemas.microsoft.com/office/drawing/2014/main" id="{72B24807-EFE4-910E-AE03-6E795F2B535F}"/>
                </a:ext>
              </a:extLst>
            </p:cNvPr>
            <p:cNvSpPr/>
            <p:nvPr/>
          </p:nvSpPr>
          <p:spPr>
            <a:xfrm>
              <a:off x="16071" y="4"/>
              <a:ext cx="2669546" cy="705108"/>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dirty="0">
                <a:solidFill>
                  <a:srgbClr val="00AAC6"/>
                </a:solidFill>
                <a:latin typeface="Neue Haas Grotesk Text Pro" panose="020B0504020202020204" pitchFamily="34" charset="0"/>
              </a:endParaRPr>
            </a:p>
          </p:txBody>
        </p:sp>
        <p:pic>
          <p:nvPicPr>
            <p:cNvPr id="44" name="Graphic 43">
              <a:extLst>
                <a:ext uri="{FF2B5EF4-FFF2-40B4-BE49-F238E27FC236}">
                  <a16:creationId xmlns:a16="http://schemas.microsoft.com/office/drawing/2014/main" id="{0154BD4D-A0E2-8506-961C-07A29BD9C1B9}"/>
                </a:ext>
              </a:extLst>
            </p:cNvPr>
            <p:cNvPicPr>
              <a:picLocks noChangeAspect="1"/>
            </p:cNvPicPr>
            <p:nvPr/>
          </p:nvPicPr>
          <p:blipFill>
            <a:blip r:embed="rId3" cstate="email">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601959" y="257198"/>
              <a:ext cx="1479804" cy="236770"/>
            </a:xfrm>
            <a:prstGeom prst="rect">
              <a:avLst/>
            </a:prstGeom>
          </p:spPr>
        </p:pic>
      </p:grpSp>
    </p:spTree>
    <p:extLst>
      <p:ext uri="{BB962C8B-B14F-4D97-AF65-F5344CB8AC3E}">
        <p14:creationId xmlns:p14="http://schemas.microsoft.com/office/powerpoint/2010/main" val="348666238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Placeholder 14">
            <a:extLst>
              <a:ext uri="{FF2B5EF4-FFF2-40B4-BE49-F238E27FC236}">
                <a16:creationId xmlns:a16="http://schemas.microsoft.com/office/drawing/2014/main" id="{BF09E95C-693A-B7EB-6FDB-FFFD916F6D84}"/>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6097069" y="-1"/>
            <a:ext cx="6094931" cy="6856797"/>
          </a:xfrm>
          <a:prstGeom prst="rect">
            <a:avLst/>
          </a:prstGeom>
          <a:noFill/>
        </p:spPr>
      </p:pic>
      <p:sp>
        <p:nvSpPr>
          <p:cNvPr id="5" name="Rectangle 4">
            <a:extLst>
              <a:ext uri="{FF2B5EF4-FFF2-40B4-BE49-F238E27FC236}">
                <a16:creationId xmlns:a16="http://schemas.microsoft.com/office/drawing/2014/main" id="{B981755E-9AB9-1CCC-7B35-8AEA6DB8BF87}"/>
              </a:ext>
              <a:ext uri="{C183D7F6-B498-43B3-948B-1728B52AA6E4}">
                <adec:decorative xmlns:adec="http://schemas.microsoft.com/office/drawing/2017/decorative" val="1"/>
              </a:ext>
            </a:extLst>
          </p:cNvPr>
          <p:cNvSpPr/>
          <p:nvPr/>
        </p:nvSpPr>
        <p:spPr>
          <a:xfrm>
            <a:off x="5884075" y="1202"/>
            <a:ext cx="3133315" cy="6856798"/>
          </a:xfrm>
          <a:prstGeom prst="rect">
            <a:avLst/>
          </a:prstGeom>
          <a:gradFill flip="none" rotWithShape="1">
            <a:gsLst>
              <a:gs pos="81000">
                <a:schemeClr val="bg1">
                  <a:alpha val="0"/>
                </a:schemeClr>
              </a:gs>
              <a:gs pos="15000">
                <a:schemeClr val="bg1"/>
              </a:gs>
            </a:gsLst>
            <a:lin ang="420000" scaled="0"/>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dirty="0">
              <a:solidFill>
                <a:srgbClr val="00AAC6"/>
              </a:solidFill>
              <a:latin typeface="Oswald" panose="02000506000000020004" pitchFamily="2" charset="0"/>
            </a:endParaRPr>
          </a:p>
        </p:txBody>
      </p:sp>
      <p:sp>
        <p:nvSpPr>
          <p:cNvPr id="6" name="TextBox 5">
            <a:extLst>
              <a:ext uri="{FF2B5EF4-FFF2-40B4-BE49-F238E27FC236}">
                <a16:creationId xmlns:a16="http://schemas.microsoft.com/office/drawing/2014/main" id="{F8E961A0-A57A-F7DE-056A-3414D5C6B459}"/>
              </a:ext>
            </a:extLst>
          </p:cNvPr>
          <p:cNvSpPr txBox="1"/>
          <p:nvPr/>
        </p:nvSpPr>
        <p:spPr>
          <a:xfrm>
            <a:off x="600374" y="6348460"/>
            <a:ext cx="9091169" cy="292388"/>
          </a:xfrm>
          <a:prstGeom prst="rect">
            <a:avLst/>
          </a:prstGeom>
          <a:noFill/>
        </p:spPr>
        <p:txBody>
          <a:bodyPr wrap="square" lIns="0" bIns="0" rtlCol="0" anchor="b" anchorCtr="0">
            <a:spAutoFit/>
          </a:bodyPr>
          <a:lstStyle/>
          <a:p>
            <a:r>
              <a:rPr lang="en-US" sz="800" dirty="0">
                <a:latin typeface="Neue Haas Grotesk Text Pro" panose="020B0504020202020204" pitchFamily="34" charset="77"/>
                <a:cs typeface="Arial" pitchFamily="34" charset="0"/>
              </a:rPr>
              <a:t>Copyright © 2025 HealthEquity, Inc. All rights reserved.</a:t>
            </a:r>
          </a:p>
          <a:p>
            <a:r>
              <a:rPr lang="en-US" sz="800" dirty="0">
                <a:latin typeface="Neue Haas Grotesk Text Pro" panose="020B0504020202020204" pitchFamily="34" charset="77"/>
                <a:cs typeface="Arial" pitchFamily="34" charset="0"/>
              </a:rPr>
              <a:t>HealthEquity does not provide legal, tax or financial advice.</a:t>
            </a:r>
          </a:p>
        </p:txBody>
      </p:sp>
      <p:sp>
        <p:nvSpPr>
          <p:cNvPr id="7" name="Rectangle 6">
            <a:extLst>
              <a:ext uri="{FF2B5EF4-FFF2-40B4-BE49-F238E27FC236}">
                <a16:creationId xmlns:a16="http://schemas.microsoft.com/office/drawing/2014/main" id="{0B5A18E7-671A-186E-21C6-8FC3CE5DABB2}"/>
              </a:ext>
              <a:ext uri="{C183D7F6-B498-43B3-948B-1728B52AA6E4}">
                <adec:decorative xmlns:adec="http://schemas.microsoft.com/office/drawing/2017/decorative" val="1"/>
              </a:ext>
            </a:extLst>
          </p:cNvPr>
          <p:cNvSpPr/>
          <p:nvPr/>
        </p:nvSpPr>
        <p:spPr>
          <a:xfrm flipV="1">
            <a:off x="5857466" y="1202"/>
            <a:ext cx="3133315" cy="6856798"/>
          </a:xfrm>
          <a:prstGeom prst="rect">
            <a:avLst/>
          </a:prstGeom>
          <a:gradFill flip="none" rotWithShape="1">
            <a:gsLst>
              <a:gs pos="81000">
                <a:schemeClr val="bg1">
                  <a:alpha val="0"/>
                </a:schemeClr>
              </a:gs>
              <a:gs pos="15000">
                <a:schemeClr val="bg1"/>
              </a:gs>
            </a:gsLst>
            <a:lin ang="420000" scaled="0"/>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dirty="0">
              <a:solidFill>
                <a:srgbClr val="00AAC6"/>
              </a:solidFill>
              <a:latin typeface="Oswald" panose="02000506000000020004" pitchFamily="2" charset="0"/>
            </a:endParaRPr>
          </a:p>
        </p:txBody>
      </p:sp>
      <p:grpSp>
        <p:nvGrpSpPr>
          <p:cNvPr id="8" name="Group 7">
            <a:extLst>
              <a:ext uri="{FF2B5EF4-FFF2-40B4-BE49-F238E27FC236}">
                <a16:creationId xmlns:a16="http://schemas.microsoft.com/office/drawing/2014/main" id="{1DC87DAE-B04C-DF29-CCA3-F69ADBDEBE92}"/>
              </a:ext>
            </a:extLst>
          </p:cNvPr>
          <p:cNvGrpSpPr/>
          <p:nvPr/>
        </p:nvGrpSpPr>
        <p:grpSpPr>
          <a:xfrm>
            <a:off x="2566299" y="4272096"/>
            <a:ext cx="4614224" cy="1687853"/>
            <a:chOff x="0" y="3836896"/>
            <a:chExt cx="4614224" cy="2365771"/>
          </a:xfrm>
        </p:grpSpPr>
        <p:sp>
          <p:nvSpPr>
            <p:cNvPr id="9" name="Rectangle 8">
              <a:extLst>
                <a:ext uri="{FF2B5EF4-FFF2-40B4-BE49-F238E27FC236}">
                  <a16:creationId xmlns:a16="http://schemas.microsoft.com/office/drawing/2014/main" id="{D819BC16-D058-F692-9E11-22E777BAB423}"/>
                </a:ext>
              </a:extLst>
            </p:cNvPr>
            <p:cNvSpPr/>
            <p:nvPr/>
          </p:nvSpPr>
          <p:spPr>
            <a:xfrm>
              <a:off x="114300" y="3836896"/>
              <a:ext cx="4499924" cy="2365771"/>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rgbClr val="00AAC6"/>
                </a:solidFill>
              </a:endParaRPr>
            </a:p>
          </p:txBody>
        </p:sp>
        <p:sp>
          <p:nvSpPr>
            <p:cNvPr id="10" name="Rectangle 9">
              <a:extLst>
                <a:ext uri="{FF2B5EF4-FFF2-40B4-BE49-F238E27FC236}">
                  <a16:creationId xmlns:a16="http://schemas.microsoft.com/office/drawing/2014/main" id="{E3D69BB6-3FC0-12B5-5B34-720292235AC1}"/>
                </a:ext>
              </a:extLst>
            </p:cNvPr>
            <p:cNvSpPr/>
            <p:nvPr/>
          </p:nvSpPr>
          <p:spPr>
            <a:xfrm>
              <a:off x="0" y="3836896"/>
              <a:ext cx="4499924" cy="2365771"/>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rgbClr val="00AAC6"/>
                </a:solidFill>
              </a:endParaRPr>
            </a:p>
          </p:txBody>
        </p:sp>
      </p:grpSp>
      <p:sp>
        <p:nvSpPr>
          <p:cNvPr id="11" name="Text Placeholder 12">
            <a:extLst>
              <a:ext uri="{FF2B5EF4-FFF2-40B4-BE49-F238E27FC236}">
                <a16:creationId xmlns:a16="http://schemas.microsoft.com/office/drawing/2014/main" id="{E712C263-BF3E-E61E-FAC3-3369D59C9983}"/>
              </a:ext>
            </a:extLst>
          </p:cNvPr>
          <p:cNvSpPr txBox="1">
            <a:spLocks/>
          </p:cNvSpPr>
          <p:nvPr/>
        </p:nvSpPr>
        <p:spPr>
          <a:xfrm>
            <a:off x="717960" y="4566290"/>
            <a:ext cx="6249569" cy="374718"/>
          </a:xfrm>
          <a:prstGeom prst="rect">
            <a:avLst/>
          </a:prstGeom>
        </p:spPr>
        <p:txBody>
          <a:bodyPr lIns="0" rIns="0"/>
          <a:lstStyle>
            <a:lvl1pPr marL="237061" indent="-237061" algn="l" defTabSz="609570" rtl="0" eaLnBrk="1" latinLnBrk="0" hangingPunct="1">
              <a:lnSpc>
                <a:spcPct val="130000"/>
              </a:lnSpc>
              <a:spcBef>
                <a:spcPts val="0"/>
              </a:spcBef>
              <a:spcAft>
                <a:spcPts val="800"/>
              </a:spcAft>
              <a:buFont typeface="Wingdings" pitchFamily="2" charset="2"/>
              <a:buChar char="§"/>
              <a:tabLst/>
              <a:defRPr sz="2000" b="0" i="0" kern="1200">
                <a:solidFill>
                  <a:schemeClr val="tx1"/>
                </a:solidFill>
                <a:latin typeface="Neue Haas Grotesk Text Pro" panose="020B0504020202020204" pitchFamily="34" charset="0"/>
                <a:ea typeface="+mn-ea"/>
                <a:cs typeface="+mn-cs"/>
              </a:defRPr>
            </a:lvl1pPr>
            <a:lvl2pPr marL="463539" indent="-226478" algn="l" defTabSz="609570" rtl="0" eaLnBrk="1" latinLnBrk="0" hangingPunct="1">
              <a:lnSpc>
                <a:spcPct val="130000"/>
              </a:lnSpc>
              <a:spcBef>
                <a:spcPts val="0"/>
              </a:spcBef>
              <a:spcAft>
                <a:spcPts val="800"/>
              </a:spcAft>
              <a:buFont typeface="Wingdings" pitchFamily="2" charset="2"/>
              <a:buChar char="§"/>
              <a:tabLst/>
              <a:defRPr sz="1733" b="0" i="0" kern="1200">
                <a:solidFill>
                  <a:schemeClr val="tx1"/>
                </a:solidFill>
                <a:latin typeface="Neue Haas Grotesk Text Pro" panose="020B0504020202020204" pitchFamily="34" charset="0"/>
                <a:ea typeface="+mn-ea"/>
                <a:cs typeface="+mn-cs"/>
              </a:defRPr>
            </a:lvl2pPr>
            <a:lvl3pPr marL="690016" indent="-226478" algn="l" defTabSz="609570" rtl="0" eaLnBrk="1" latinLnBrk="0" hangingPunct="1">
              <a:lnSpc>
                <a:spcPct val="130000"/>
              </a:lnSpc>
              <a:spcBef>
                <a:spcPts val="0"/>
              </a:spcBef>
              <a:spcAft>
                <a:spcPts val="800"/>
              </a:spcAft>
              <a:buFont typeface="Wingdings" pitchFamily="2" charset="2"/>
              <a:buChar char="§"/>
              <a:tabLst/>
              <a:defRPr sz="1467" b="0" i="0" kern="1200">
                <a:solidFill>
                  <a:schemeClr val="tx1"/>
                </a:solidFill>
                <a:latin typeface="Neue Haas Grotesk Text Pro" panose="020B0504020202020204" pitchFamily="34" charset="0"/>
                <a:ea typeface="+mn-ea"/>
                <a:cs typeface="+mn-cs"/>
              </a:defRPr>
            </a:lvl3pPr>
            <a:lvl4pPr marL="916494" indent="-226478" algn="l" defTabSz="609570" rtl="0" eaLnBrk="1" latinLnBrk="0" hangingPunct="1">
              <a:lnSpc>
                <a:spcPct val="130000"/>
              </a:lnSpc>
              <a:spcBef>
                <a:spcPts val="0"/>
              </a:spcBef>
              <a:spcAft>
                <a:spcPts val="800"/>
              </a:spcAft>
              <a:buFont typeface="Wingdings" pitchFamily="2" charset="2"/>
              <a:buChar char="§"/>
              <a:tabLst/>
              <a:defRPr sz="1200" b="0" i="0" kern="1200">
                <a:solidFill>
                  <a:schemeClr val="tx1"/>
                </a:solidFill>
                <a:latin typeface="Neue Haas Grotesk Text Pro" panose="020B0504020202020204" pitchFamily="34" charset="0"/>
                <a:ea typeface="+mn-ea"/>
                <a:cs typeface="+mn-cs"/>
              </a:defRPr>
            </a:lvl4pPr>
            <a:lvl5pPr marL="916494" indent="-224361" algn="l" defTabSz="609570" rtl="0" eaLnBrk="1" latinLnBrk="0" hangingPunct="1">
              <a:lnSpc>
                <a:spcPct val="120000"/>
              </a:lnSpc>
              <a:spcBef>
                <a:spcPts val="0"/>
              </a:spcBef>
              <a:spcAft>
                <a:spcPts val="800"/>
              </a:spcAft>
              <a:buFont typeface="Wingdings" pitchFamily="2" charset="2"/>
              <a:buChar char="§"/>
              <a:tabLst/>
              <a:defRPr sz="1200" b="0" i="0" kern="1200">
                <a:solidFill>
                  <a:schemeClr val="tx1"/>
                </a:solidFill>
                <a:latin typeface="Neue Haas Grotesk Text Pro" panose="020B0504020202020204" pitchFamily="34" charset="77"/>
                <a:ea typeface="+mn-ea"/>
                <a:cs typeface="+mn-cs"/>
              </a:defRPr>
            </a:lvl5pPr>
            <a:lvl6pPr marL="3352632" indent="-304784" algn="l" defTabSz="609570" rtl="0" eaLnBrk="1" latinLnBrk="0" hangingPunct="1">
              <a:spcBef>
                <a:spcPct val="20000"/>
              </a:spcBef>
              <a:buFont typeface="Arial"/>
              <a:buChar char="•"/>
              <a:defRPr sz="2667" kern="1200">
                <a:solidFill>
                  <a:schemeClr val="tx1"/>
                </a:solidFill>
                <a:latin typeface="+mn-lt"/>
                <a:ea typeface="+mn-ea"/>
                <a:cs typeface="+mn-cs"/>
              </a:defRPr>
            </a:lvl6pPr>
            <a:lvl7pPr marL="3962202" indent="-304784" algn="l" defTabSz="609570" rtl="0" eaLnBrk="1" latinLnBrk="0" hangingPunct="1">
              <a:spcBef>
                <a:spcPct val="20000"/>
              </a:spcBef>
              <a:buFont typeface="Arial"/>
              <a:buChar char="•"/>
              <a:defRPr sz="2667" kern="1200">
                <a:solidFill>
                  <a:schemeClr val="tx1"/>
                </a:solidFill>
                <a:latin typeface="+mn-lt"/>
                <a:ea typeface="+mn-ea"/>
                <a:cs typeface="+mn-cs"/>
              </a:defRPr>
            </a:lvl7pPr>
            <a:lvl8pPr marL="4571772" indent="-304784" algn="l" defTabSz="609570" rtl="0" eaLnBrk="1" latinLnBrk="0" hangingPunct="1">
              <a:spcBef>
                <a:spcPct val="20000"/>
              </a:spcBef>
              <a:buFont typeface="Arial"/>
              <a:buChar char="•"/>
              <a:defRPr sz="2667" kern="1200">
                <a:solidFill>
                  <a:schemeClr val="tx1"/>
                </a:solidFill>
                <a:latin typeface="+mn-lt"/>
                <a:ea typeface="+mn-ea"/>
                <a:cs typeface="+mn-cs"/>
              </a:defRPr>
            </a:lvl8pPr>
            <a:lvl9pPr marL="5181341" indent="-304784" algn="l" defTabSz="609570" rtl="0" eaLnBrk="1" latinLnBrk="0" hangingPunct="1">
              <a:spcBef>
                <a:spcPct val="20000"/>
              </a:spcBef>
              <a:buFont typeface="Arial"/>
              <a:buChar char="•"/>
              <a:defRPr sz="2667" kern="1200">
                <a:solidFill>
                  <a:schemeClr val="tx1"/>
                </a:solidFill>
                <a:latin typeface="+mn-lt"/>
                <a:ea typeface="+mn-ea"/>
                <a:cs typeface="+mn-cs"/>
              </a:defRPr>
            </a:lvl9pPr>
          </a:lstStyle>
          <a:p>
            <a:pPr marL="0" indent="0">
              <a:buNone/>
            </a:pPr>
            <a:r>
              <a:rPr lang="en-US" sz="2400" dirty="0">
                <a:latin typeface="Neue Haas Grotesk Text Pro" panose="020B0504020202020204" pitchFamily="34" charset="77"/>
                <a:cs typeface="Arial" panose="020B0604020202020204" pitchFamily="34" charset="0"/>
              </a:rPr>
              <a:t>We’re here for you 24/7</a:t>
            </a:r>
          </a:p>
        </p:txBody>
      </p:sp>
      <p:sp>
        <p:nvSpPr>
          <p:cNvPr id="12" name="Text Placeholder 12">
            <a:extLst>
              <a:ext uri="{FF2B5EF4-FFF2-40B4-BE49-F238E27FC236}">
                <a16:creationId xmlns:a16="http://schemas.microsoft.com/office/drawing/2014/main" id="{FABF8061-8825-FF8E-A042-EFFB40085919}"/>
              </a:ext>
            </a:extLst>
          </p:cNvPr>
          <p:cNvSpPr txBox="1">
            <a:spLocks/>
          </p:cNvSpPr>
          <p:nvPr/>
        </p:nvSpPr>
        <p:spPr>
          <a:xfrm>
            <a:off x="717960" y="5258794"/>
            <a:ext cx="8136356" cy="385939"/>
          </a:xfrm>
          <a:prstGeom prst="rect">
            <a:avLst/>
          </a:prstGeom>
        </p:spPr>
        <p:txBody>
          <a:bodyPr vert="horz" wrap="square" lIns="0" tIns="0" rIns="0" bIns="0" rtlCol="0" anchor="t">
            <a:spAutoFit/>
          </a:bodyPr>
          <a:lstStyle>
            <a:lvl1pPr marL="0" indent="0" algn="l" defTabSz="457189" rtl="0" eaLnBrk="1" latinLnBrk="0" hangingPunct="1">
              <a:lnSpc>
                <a:spcPct val="110000"/>
              </a:lnSpc>
              <a:spcBef>
                <a:spcPts val="0"/>
              </a:spcBef>
              <a:spcAft>
                <a:spcPts val="600"/>
              </a:spcAft>
              <a:buFont typeface="Wingdings" pitchFamily="2" charset="2"/>
              <a:buNone/>
              <a:tabLst/>
              <a:defRPr sz="1700" b="0" i="0" kern="1200">
                <a:solidFill>
                  <a:schemeClr val="tx1"/>
                </a:solidFill>
                <a:latin typeface="Neue Haas Grotesk Text Pro" panose="020B0504020202020204" pitchFamily="34" charset="0"/>
                <a:ea typeface="+mn-ea"/>
                <a:cs typeface="+mn-cs"/>
              </a:defRPr>
            </a:lvl1pPr>
            <a:lvl2pPr marL="457189" indent="0" algn="l" defTabSz="457189" rtl="0" eaLnBrk="1" latinLnBrk="0" hangingPunct="1">
              <a:lnSpc>
                <a:spcPct val="130000"/>
              </a:lnSpc>
              <a:spcBef>
                <a:spcPts val="0"/>
              </a:spcBef>
              <a:spcAft>
                <a:spcPts val="600"/>
              </a:spcAft>
              <a:buFont typeface="Wingdings" pitchFamily="2" charset="2"/>
              <a:buNone/>
              <a:tabLst/>
              <a:defRPr sz="1700" b="0" i="0" kern="1200">
                <a:solidFill>
                  <a:schemeClr val="tx1"/>
                </a:solidFill>
                <a:latin typeface="Neue Haas Grotesk Text Pro" panose="020B0504020202020204" pitchFamily="34" charset="0"/>
                <a:ea typeface="+mn-ea"/>
                <a:cs typeface="+mn-cs"/>
              </a:defRPr>
            </a:lvl2pPr>
            <a:lvl3pPr marL="914378" indent="0" algn="l" defTabSz="457189" rtl="0" eaLnBrk="1" latinLnBrk="0" hangingPunct="1">
              <a:lnSpc>
                <a:spcPct val="130000"/>
              </a:lnSpc>
              <a:spcBef>
                <a:spcPts val="0"/>
              </a:spcBef>
              <a:spcAft>
                <a:spcPts val="600"/>
              </a:spcAft>
              <a:buFont typeface="Wingdings" pitchFamily="2" charset="2"/>
              <a:buNone/>
              <a:tabLst/>
              <a:defRPr sz="1700" b="0" i="0" kern="1200">
                <a:solidFill>
                  <a:schemeClr val="tx1"/>
                </a:solidFill>
                <a:latin typeface="Neue Haas Grotesk Text Pro" panose="020B0504020202020204" pitchFamily="34" charset="0"/>
                <a:ea typeface="+mn-ea"/>
                <a:cs typeface="+mn-cs"/>
              </a:defRPr>
            </a:lvl3pPr>
            <a:lvl4pPr marL="1371566" indent="0" algn="l" defTabSz="457189" rtl="0" eaLnBrk="1" latinLnBrk="0" hangingPunct="1">
              <a:lnSpc>
                <a:spcPct val="130000"/>
              </a:lnSpc>
              <a:spcBef>
                <a:spcPts val="0"/>
              </a:spcBef>
              <a:spcAft>
                <a:spcPts val="600"/>
              </a:spcAft>
              <a:buFont typeface="Wingdings" pitchFamily="2" charset="2"/>
              <a:buNone/>
              <a:tabLst/>
              <a:defRPr sz="1700" b="0" i="0" kern="1200">
                <a:solidFill>
                  <a:schemeClr val="tx1"/>
                </a:solidFill>
                <a:latin typeface="Neue Haas Grotesk Text Pro" panose="020B0504020202020204" pitchFamily="34" charset="0"/>
                <a:ea typeface="+mn-ea"/>
                <a:cs typeface="+mn-cs"/>
              </a:defRPr>
            </a:lvl4pPr>
            <a:lvl5pPr marL="1828754" indent="0" algn="l" defTabSz="457189" rtl="0" eaLnBrk="1" latinLnBrk="0" hangingPunct="1">
              <a:lnSpc>
                <a:spcPct val="120000"/>
              </a:lnSpc>
              <a:spcBef>
                <a:spcPts val="0"/>
              </a:spcBef>
              <a:spcAft>
                <a:spcPts val="600"/>
              </a:spcAft>
              <a:buFont typeface="Wingdings" pitchFamily="2" charset="2"/>
              <a:buNone/>
              <a:tabLst/>
              <a:defRPr sz="1700" b="0" i="0" kern="1200">
                <a:solidFill>
                  <a:schemeClr val="tx1"/>
                </a:solidFill>
                <a:latin typeface="Neue Haas Grotesk Text Pro" panose="020B0504020202020204" pitchFamily="34" charset="77"/>
                <a:ea typeface="+mn-ea"/>
                <a:cs typeface="+mn-cs"/>
              </a:defRPr>
            </a:lvl5pPr>
            <a:lvl6pPr marL="2514537" indent="-228594" algn="l" defTabSz="457189" rtl="0" eaLnBrk="1" latinLnBrk="0" hangingPunct="1">
              <a:spcBef>
                <a:spcPct val="20000"/>
              </a:spcBef>
              <a:buFont typeface="Arial"/>
              <a:buChar char="•"/>
              <a:defRPr sz="2000" kern="1200">
                <a:solidFill>
                  <a:schemeClr val="tx1"/>
                </a:solidFill>
                <a:latin typeface="+mn-lt"/>
                <a:ea typeface="+mn-ea"/>
                <a:cs typeface="+mn-cs"/>
              </a:defRPr>
            </a:lvl6pPr>
            <a:lvl7pPr marL="2971726" indent="-228594" algn="l" defTabSz="457189" rtl="0" eaLnBrk="1" latinLnBrk="0" hangingPunct="1">
              <a:spcBef>
                <a:spcPct val="20000"/>
              </a:spcBef>
              <a:buFont typeface="Arial"/>
              <a:buChar char="•"/>
              <a:defRPr sz="2000" kern="1200">
                <a:solidFill>
                  <a:schemeClr val="tx1"/>
                </a:solidFill>
                <a:latin typeface="+mn-lt"/>
                <a:ea typeface="+mn-ea"/>
                <a:cs typeface="+mn-cs"/>
              </a:defRPr>
            </a:lvl7pPr>
            <a:lvl8pPr marL="3428915" indent="-228594" algn="l" defTabSz="457189" rtl="0" eaLnBrk="1" latinLnBrk="0" hangingPunct="1">
              <a:spcBef>
                <a:spcPct val="20000"/>
              </a:spcBef>
              <a:buFont typeface="Arial"/>
              <a:buChar char="•"/>
              <a:defRPr sz="2000" kern="1200">
                <a:solidFill>
                  <a:schemeClr val="tx1"/>
                </a:solidFill>
                <a:latin typeface="+mn-lt"/>
                <a:ea typeface="+mn-ea"/>
                <a:cs typeface="+mn-cs"/>
              </a:defRPr>
            </a:lvl8pPr>
            <a:lvl9pPr marL="3886103" indent="-228594" algn="l" defTabSz="457189" rtl="0" eaLnBrk="1" latinLnBrk="0" hangingPunct="1">
              <a:spcBef>
                <a:spcPct val="20000"/>
              </a:spcBef>
              <a:buFont typeface="Arial"/>
              <a:buChar char="•"/>
              <a:defRPr sz="2000" kern="1200">
                <a:solidFill>
                  <a:schemeClr val="tx1"/>
                </a:solidFill>
                <a:latin typeface="+mn-lt"/>
                <a:ea typeface="+mn-ea"/>
                <a:cs typeface="+mn-cs"/>
              </a:defRPr>
            </a:lvl9pPr>
          </a:lstStyle>
          <a:p>
            <a:pPr defTabSz="609570">
              <a:spcAft>
                <a:spcPts val="800"/>
              </a:spcAft>
            </a:pPr>
            <a:r>
              <a:rPr lang="en-US" sz="2400" dirty="0">
                <a:solidFill>
                  <a:srgbClr val="007F93"/>
                </a:solidFill>
                <a:latin typeface="Neue Haas Grotesk Text Pro" panose="020B0504020202020204" pitchFamily="34" charset="77"/>
                <a:cs typeface="Arial"/>
              </a:rPr>
              <a:t>HealthEquity.com/Learn</a:t>
            </a:r>
            <a:endParaRPr lang="en-US" dirty="0">
              <a:latin typeface="Neue Haas Grotesk Text Pro" panose="020B0504020202020204" pitchFamily="34" charset="77"/>
            </a:endParaRPr>
          </a:p>
        </p:txBody>
      </p:sp>
      <p:sp>
        <p:nvSpPr>
          <p:cNvPr id="13" name="Title 9">
            <a:extLst>
              <a:ext uri="{FF2B5EF4-FFF2-40B4-BE49-F238E27FC236}">
                <a16:creationId xmlns:a16="http://schemas.microsoft.com/office/drawing/2014/main" id="{86B81AA6-E3FF-250A-DE1D-EA5E8AA47179}"/>
              </a:ext>
            </a:extLst>
          </p:cNvPr>
          <p:cNvSpPr txBox="1">
            <a:spLocks/>
          </p:cNvSpPr>
          <p:nvPr/>
        </p:nvSpPr>
        <p:spPr>
          <a:xfrm>
            <a:off x="585613" y="2681866"/>
            <a:ext cx="6249473" cy="999376"/>
          </a:xfrm>
          <a:prstGeom prst="rect">
            <a:avLst/>
          </a:prstGeom>
        </p:spPr>
        <p:txBody>
          <a:bodyPr/>
          <a:lstStyle>
            <a:lvl1pPr algn="l" defTabSz="609570" rtl="0" eaLnBrk="1" latinLnBrk="0" hangingPunct="1">
              <a:spcBef>
                <a:spcPct val="0"/>
              </a:spcBef>
              <a:buNone/>
              <a:defRPr sz="4267" b="1" i="0" kern="1200">
                <a:solidFill>
                  <a:schemeClr val="tx2"/>
                </a:solidFill>
                <a:latin typeface="Neue Haas Grotesk Text Pro" panose="020B0504020202020204" pitchFamily="34" charset="0"/>
                <a:ea typeface="+mj-ea"/>
                <a:cs typeface="+mj-cs"/>
              </a:defRPr>
            </a:lvl1pPr>
          </a:lstStyle>
          <a:p>
            <a:r>
              <a:rPr lang="en-US" sz="6400" dirty="0">
                <a:latin typeface="Neue Haas Grotesk Text Pro" panose="020B0504020202020204" pitchFamily="34" charset="77"/>
                <a:cs typeface="Arial" panose="020B0604020202020204" pitchFamily="34" charset="0"/>
              </a:rPr>
              <a:t>Questions? </a:t>
            </a:r>
            <a:endParaRPr lang="en-US" dirty="0">
              <a:latin typeface="Neue Haas Grotesk Text Pro" panose="020B0504020202020204" pitchFamily="34" charset="77"/>
              <a:cs typeface="Arial" panose="020B0604020202020204" pitchFamily="34" charset="0"/>
            </a:endParaRPr>
          </a:p>
        </p:txBody>
      </p:sp>
      <p:grpSp>
        <p:nvGrpSpPr>
          <p:cNvPr id="2" name="Group 1">
            <a:extLst>
              <a:ext uri="{FF2B5EF4-FFF2-40B4-BE49-F238E27FC236}">
                <a16:creationId xmlns:a16="http://schemas.microsoft.com/office/drawing/2014/main" id="{CF1DFF4B-ADDD-128A-6B22-86C4B3249BEA}"/>
              </a:ext>
            </a:extLst>
          </p:cNvPr>
          <p:cNvGrpSpPr/>
          <p:nvPr/>
        </p:nvGrpSpPr>
        <p:grpSpPr>
          <a:xfrm rot="16200000">
            <a:off x="-764258" y="764260"/>
            <a:ext cx="2077163" cy="548641"/>
            <a:chOff x="16071" y="4"/>
            <a:chExt cx="2669546" cy="705108"/>
          </a:xfrm>
        </p:grpSpPr>
        <p:sp>
          <p:nvSpPr>
            <p:cNvPr id="3" name="Rectangle 2">
              <a:extLst>
                <a:ext uri="{FF2B5EF4-FFF2-40B4-BE49-F238E27FC236}">
                  <a16:creationId xmlns:a16="http://schemas.microsoft.com/office/drawing/2014/main" id="{5443DE58-FF90-8774-882E-C4F6907D5C8B}"/>
                </a:ext>
              </a:extLst>
            </p:cNvPr>
            <p:cNvSpPr/>
            <p:nvPr/>
          </p:nvSpPr>
          <p:spPr>
            <a:xfrm>
              <a:off x="16071" y="4"/>
              <a:ext cx="2669546" cy="705108"/>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dirty="0">
                <a:solidFill>
                  <a:srgbClr val="00AAC6"/>
                </a:solidFill>
                <a:latin typeface="NeueHaasGroteskText Pro" panose="020B0504020202020204" pitchFamily="34" charset="77"/>
              </a:endParaRPr>
            </a:p>
          </p:txBody>
        </p:sp>
        <p:pic>
          <p:nvPicPr>
            <p:cNvPr id="14" name="Graphic 13">
              <a:extLst>
                <a:ext uri="{FF2B5EF4-FFF2-40B4-BE49-F238E27FC236}">
                  <a16:creationId xmlns:a16="http://schemas.microsoft.com/office/drawing/2014/main" id="{0880B5A6-19E1-833C-4589-4BD4FE0AC0A4}"/>
                </a:ext>
              </a:extLst>
            </p:cNvPr>
            <p:cNvPicPr>
              <a:picLocks noChangeAspect="1"/>
            </p:cNvPicPr>
            <p:nvPr/>
          </p:nvPicPr>
          <p:blipFill>
            <a:blip r:embed="rId4" cstate="email">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601959" y="257198"/>
              <a:ext cx="1479804" cy="236770"/>
            </a:xfrm>
            <a:prstGeom prst="rect">
              <a:avLst/>
            </a:prstGeom>
          </p:spPr>
        </p:pic>
      </p:grpSp>
    </p:spTree>
    <p:extLst>
      <p:ext uri="{BB962C8B-B14F-4D97-AF65-F5344CB8AC3E}">
        <p14:creationId xmlns:p14="http://schemas.microsoft.com/office/powerpoint/2010/main" val="175887991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Placeholder 14">
            <a:extLst>
              <a:ext uri="{FF2B5EF4-FFF2-40B4-BE49-F238E27FC236}">
                <a16:creationId xmlns:a16="http://schemas.microsoft.com/office/drawing/2014/main" id="{128C565F-DDA8-AF50-DBC8-EA02074581B3}"/>
              </a:ext>
            </a:extLst>
          </p:cNvPr>
          <p:cNvPicPr>
            <a:picLocks noGrp="1" noChangeAspect="1"/>
          </p:cNvPicPr>
          <p:nvPr>
            <p:ph type="pic" idx="17"/>
          </p:nvPr>
        </p:nvPicPr>
        <p:blipFill>
          <a:blip r:embed="rId3" cstate="email">
            <a:extLst>
              <a:ext uri="{28A0092B-C50C-407E-A947-70E740481C1C}">
                <a14:useLocalDpi xmlns:a14="http://schemas.microsoft.com/office/drawing/2010/main"/>
              </a:ext>
            </a:extLst>
          </a:blip>
          <a:srcRect/>
          <a:stretch>
            <a:fillRect/>
          </a:stretch>
        </p:blipFill>
        <p:spPr/>
      </p:pic>
      <p:sp>
        <p:nvSpPr>
          <p:cNvPr id="14" name="SmartArt Placeholder 13">
            <a:extLst>
              <a:ext uri="{FF2B5EF4-FFF2-40B4-BE49-F238E27FC236}">
                <a16:creationId xmlns:a16="http://schemas.microsoft.com/office/drawing/2014/main" id="{79BF3065-2284-191B-242B-C2D34CA14D15}"/>
              </a:ext>
            </a:extLst>
          </p:cNvPr>
          <p:cNvSpPr>
            <a:spLocks noGrp="1"/>
          </p:cNvSpPr>
          <p:nvPr>
            <p:ph type="dgm" sz="quarter" idx="47"/>
          </p:nvPr>
        </p:nvSpPr>
        <p:spPr/>
        <p:txBody>
          <a:bodyPr/>
          <a:lstStyle/>
          <a:p>
            <a:endParaRPr lang="en-US"/>
          </a:p>
        </p:txBody>
      </p:sp>
      <p:sp>
        <p:nvSpPr>
          <p:cNvPr id="12" name="SmartArt Placeholder 11">
            <a:extLst>
              <a:ext uri="{FF2B5EF4-FFF2-40B4-BE49-F238E27FC236}">
                <a16:creationId xmlns:a16="http://schemas.microsoft.com/office/drawing/2014/main" id="{40ED54DB-BC43-C8D6-7643-970DBC29466C}"/>
              </a:ext>
            </a:extLst>
          </p:cNvPr>
          <p:cNvSpPr>
            <a:spLocks noGrp="1"/>
          </p:cNvSpPr>
          <p:nvPr>
            <p:ph type="dgm" sz="quarter" idx="27"/>
          </p:nvPr>
        </p:nvSpPr>
        <p:spPr/>
        <p:txBody>
          <a:bodyPr/>
          <a:lstStyle/>
          <a:p>
            <a:endParaRPr lang="en-US"/>
          </a:p>
        </p:txBody>
      </p:sp>
      <p:sp>
        <p:nvSpPr>
          <p:cNvPr id="7" name="Content Placeholder 6">
            <a:extLst>
              <a:ext uri="{FF2B5EF4-FFF2-40B4-BE49-F238E27FC236}">
                <a16:creationId xmlns:a16="http://schemas.microsoft.com/office/drawing/2014/main" id="{794F9404-1608-7150-12F0-947AA32F9FD7}"/>
              </a:ext>
            </a:extLst>
          </p:cNvPr>
          <p:cNvSpPr>
            <a:spLocks noGrp="1"/>
          </p:cNvSpPr>
          <p:nvPr>
            <p:ph sz="quarter" idx="15"/>
          </p:nvPr>
        </p:nvSpPr>
        <p:spPr/>
        <p:txBody>
          <a:bodyPr/>
          <a:lstStyle/>
          <a:p>
            <a:endParaRPr lang="en-US" dirty="0"/>
          </a:p>
        </p:txBody>
      </p:sp>
      <p:sp>
        <p:nvSpPr>
          <p:cNvPr id="9" name="Title 2">
            <a:extLst>
              <a:ext uri="{FF2B5EF4-FFF2-40B4-BE49-F238E27FC236}">
                <a16:creationId xmlns:a16="http://schemas.microsoft.com/office/drawing/2014/main" id="{B6AA66D6-30BB-E797-FAF2-27731E37B2AB}"/>
              </a:ext>
            </a:extLst>
          </p:cNvPr>
          <p:cNvSpPr>
            <a:spLocks noGrp="1"/>
          </p:cNvSpPr>
          <p:nvPr>
            <p:ph type="title"/>
          </p:nvPr>
        </p:nvSpPr>
        <p:spPr>
          <a:xfrm>
            <a:off x="853442" y="448884"/>
            <a:ext cx="3913369" cy="1439776"/>
          </a:xfrm>
        </p:spPr>
        <p:txBody>
          <a:bodyPr/>
          <a:lstStyle/>
          <a:p>
            <a:r>
              <a:rPr lang="en-US" dirty="0">
                <a:latin typeface="Neue Haas Grotesk Text Pro" panose="020B0504020202020204" pitchFamily="34" charset="77"/>
                <a:cs typeface="Arial" panose="020B0604020202020204" pitchFamily="34" charset="0"/>
              </a:rPr>
              <a:t>Save on your way to work</a:t>
            </a:r>
          </a:p>
          <a:p>
            <a:br>
              <a:rPr lang="en-US" dirty="0">
                <a:latin typeface="Neue Haas Grotesk Text Pro" panose="020B0504020202020204" pitchFamily="34" charset="77"/>
              </a:rPr>
            </a:br>
            <a:endParaRPr lang="en-US" dirty="0">
              <a:latin typeface="Neue Haas Grotesk Text Pro" panose="020B0504020202020204" pitchFamily="34" charset="77"/>
            </a:endParaRPr>
          </a:p>
          <a:p>
            <a:endParaRPr lang="en-US" dirty="0">
              <a:latin typeface="Neue Haas Grotesk Text Pro" panose="020B0504020202020204" pitchFamily="34" charset="77"/>
            </a:endParaRPr>
          </a:p>
        </p:txBody>
      </p:sp>
      <p:sp>
        <p:nvSpPr>
          <p:cNvPr id="10" name="Text Placeholder 5">
            <a:extLst>
              <a:ext uri="{FF2B5EF4-FFF2-40B4-BE49-F238E27FC236}">
                <a16:creationId xmlns:a16="http://schemas.microsoft.com/office/drawing/2014/main" id="{3817FC4F-F7F0-0255-A1E3-98D96F55CBDF}"/>
              </a:ext>
            </a:extLst>
          </p:cNvPr>
          <p:cNvSpPr>
            <a:spLocks noGrp="1"/>
          </p:cNvSpPr>
          <p:nvPr>
            <p:ph type="body" sz="quarter" idx="12"/>
          </p:nvPr>
        </p:nvSpPr>
        <p:spPr>
          <a:xfrm>
            <a:off x="864820" y="3738290"/>
            <a:ext cx="4474534" cy="1757276"/>
          </a:xfrm>
        </p:spPr>
        <p:txBody>
          <a:bodyPr/>
          <a:lstStyle/>
          <a:p>
            <a:r>
              <a:rPr lang="en-US" sz="2250" dirty="0">
                <a:solidFill>
                  <a:schemeClr val="tx1"/>
                </a:solidFill>
                <a:latin typeface="Neue Haas Grotesk Text Pro" panose="020B0504020202020204" pitchFamily="34" charset="77"/>
                <a:cs typeface="Arial"/>
              </a:rPr>
              <a:t>Commuter benefits let you use tax-free money to pay for eligible transit and parking expenses.</a:t>
            </a:r>
          </a:p>
        </p:txBody>
      </p:sp>
      <p:pic>
        <p:nvPicPr>
          <p:cNvPr id="11" name="Graphic 10">
            <a:extLst>
              <a:ext uri="{FF2B5EF4-FFF2-40B4-BE49-F238E27FC236}">
                <a16:creationId xmlns:a16="http://schemas.microsoft.com/office/drawing/2014/main" id="{3C039743-A9EE-B891-2387-A54953C10EE3}"/>
              </a:ext>
            </a:extLst>
          </p:cNvPr>
          <p:cNvPicPr>
            <a:picLocks/>
          </p:cNvPicPr>
          <p:nvPr/>
        </p:nvPicPr>
        <p:blipFill>
          <a:blip r:embed="rId4">
            <a:extLst>
              <a:ext uri="{96DAC541-7B7A-43D3-8B79-37D633B846F1}">
                <asvg:svgBlip xmlns:asvg="http://schemas.microsoft.com/office/drawing/2016/SVG/main" r:embed="rId5"/>
              </a:ext>
            </a:extLst>
          </a:blip>
          <a:stretch>
            <a:fillRect/>
          </a:stretch>
        </p:blipFill>
        <p:spPr>
          <a:xfrm>
            <a:off x="851366" y="3164025"/>
            <a:ext cx="578423" cy="578423"/>
          </a:xfrm>
          <a:prstGeom prst="rect">
            <a:avLst/>
          </a:prstGeom>
        </p:spPr>
      </p:pic>
    </p:spTree>
    <p:extLst>
      <p:ext uri="{BB962C8B-B14F-4D97-AF65-F5344CB8AC3E}">
        <p14:creationId xmlns:p14="http://schemas.microsoft.com/office/powerpoint/2010/main" val="364359214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Placeholder 8">
            <a:extLst>
              <a:ext uri="{FF2B5EF4-FFF2-40B4-BE49-F238E27FC236}">
                <a16:creationId xmlns:a16="http://schemas.microsoft.com/office/drawing/2014/main" id="{94442425-55F2-1F3C-4442-0EC9384EF309}"/>
              </a:ext>
            </a:extLst>
          </p:cNvPr>
          <p:cNvPicPr>
            <a:picLocks noGrp="1" noChangeAspect="1"/>
          </p:cNvPicPr>
          <p:nvPr>
            <p:ph type="pic" idx="16"/>
          </p:nvPr>
        </p:nvPicPr>
        <p:blipFill>
          <a:blip r:embed="rId3">
            <a:extLst>
              <a:ext uri="{28A0092B-C50C-407E-A947-70E740481C1C}">
                <a14:useLocalDpi xmlns:a14="http://schemas.microsoft.com/office/drawing/2010/main" val="0"/>
              </a:ext>
            </a:extLst>
          </a:blip>
          <a:srcRect l="8420" t="10041" r="25810" b="3359"/>
          <a:stretch/>
        </p:blipFill>
        <p:spPr>
          <a:xfrm>
            <a:off x="4369869" y="0"/>
            <a:ext cx="7820544" cy="6858000"/>
          </a:xfrm>
          <a:noFill/>
        </p:spPr>
      </p:pic>
      <p:sp>
        <p:nvSpPr>
          <p:cNvPr id="8" name="Rectangle 7">
            <a:extLst>
              <a:ext uri="{FF2B5EF4-FFF2-40B4-BE49-F238E27FC236}">
                <a16:creationId xmlns:a16="http://schemas.microsoft.com/office/drawing/2014/main" id="{6D043800-1E27-AF7A-3D39-7B99D4F5046C}"/>
              </a:ext>
              <a:ext uri="{C183D7F6-B498-43B3-948B-1728B52AA6E4}">
                <adec:decorative xmlns:adec="http://schemas.microsoft.com/office/drawing/2017/decorative" val="1"/>
              </a:ext>
            </a:extLst>
          </p:cNvPr>
          <p:cNvSpPr/>
          <p:nvPr/>
        </p:nvSpPr>
        <p:spPr>
          <a:xfrm>
            <a:off x="3339631" y="1603"/>
            <a:ext cx="2902355" cy="6856397"/>
          </a:xfrm>
          <a:prstGeom prst="rect">
            <a:avLst/>
          </a:prstGeom>
          <a:gradFill flip="none" rotWithShape="1">
            <a:gsLst>
              <a:gs pos="95000">
                <a:schemeClr val="bg1">
                  <a:alpha val="0"/>
                </a:schemeClr>
              </a:gs>
              <a:gs pos="18000">
                <a:schemeClr val="bg1"/>
              </a:gs>
            </a:gsLst>
            <a:lin ang="120000" scaled="0"/>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609570"/>
            <a:endParaRPr lang="en-US" sz="3200" dirty="0">
              <a:solidFill>
                <a:srgbClr val="00AAC6"/>
              </a:solidFill>
              <a:latin typeface="Oswald" panose="02000506000000020004" pitchFamily="2" charset="0"/>
            </a:endParaRPr>
          </a:p>
        </p:txBody>
      </p:sp>
      <p:sp>
        <p:nvSpPr>
          <p:cNvPr id="10" name="Rectangle 9">
            <a:extLst>
              <a:ext uri="{FF2B5EF4-FFF2-40B4-BE49-F238E27FC236}">
                <a16:creationId xmlns:a16="http://schemas.microsoft.com/office/drawing/2014/main" id="{A48C65B5-678F-7D13-5EE6-B00B6505888B}"/>
              </a:ext>
              <a:ext uri="{C183D7F6-B498-43B3-948B-1728B52AA6E4}">
                <adec:decorative xmlns:adec="http://schemas.microsoft.com/office/drawing/2017/decorative" val="1"/>
              </a:ext>
            </a:extLst>
          </p:cNvPr>
          <p:cNvSpPr/>
          <p:nvPr/>
        </p:nvSpPr>
        <p:spPr>
          <a:xfrm>
            <a:off x="4183943" y="1603"/>
            <a:ext cx="4103458" cy="6856397"/>
          </a:xfrm>
          <a:prstGeom prst="rect">
            <a:avLst/>
          </a:prstGeom>
          <a:gradFill flip="none" rotWithShape="1">
            <a:gsLst>
              <a:gs pos="95000">
                <a:schemeClr val="bg1">
                  <a:alpha val="0"/>
                </a:schemeClr>
              </a:gs>
              <a:gs pos="18000">
                <a:schemeClr val="bg1"/>
              </a:gs>
            </a:gsLst>
            <a:lin ang="120000" scaled="0"/>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609570"/>
            <a:endParaRPr lang="en-US" sz="3200" dirty="0">
              <a:solidFill>
                <a:srgbClr val="00AAC6"/>
              </a:solidFill>
              <a:latin typeface="Oswald" panose="02000506000000020004" pitchFamily="2" charset="0"/>
            </a:endParaRPr>
          </a:p>
        </p:txBody>
      </p:sp>
      <p:sp>
        <p:nvSpPr>
          <p:cNvPr id="11" name="Title 6">
            <a:extLst>
              <a:ext uri="{FF2B5EF4-FFF2-40B4-BE49-F238E27FC236}">
                <a16:creationId xmlns:a16="http://schemas.microsoft.com/office/drawing/2014/main" id="{50CD5BB9-85C0-503E-D75A-75E2007DFA8B}"/>
              </a:ext>
            </a:extLst>
          </p:cNvPr>
          <p:cNvSpPr txBox="1">
            <a:spLocks/>
          </p:cNvSpPr>
          <p:nvPr/>
        </p:nvSpPr>
        <p:spPr>
          <a:xfrm>
            <a:off x="842925" y="365761"/>
            <a:ext cx="5213135" cy="1383071"/>
          </a:xfrm>
          <a:prstGeom prst="rect">
            <a:avLst/>
          </a:prstGeom>
        </p:spPr>
        <p:txBody>
          <a:bodyPr vert="horz" wrap="square" lIns="0" tIns="0" rIns="0" bIns="0" rtlCol="0" anchor="t" anchorCtr="0">
            <a:spAutoFit/>
          </a:bodyPr>
          <a:lstStyle>
            <a:lvl1pPr marL="0" marR="0" indent="0" algn="l" defTabSz="457189" rtl="0" eaLnBrk="1" fontAlgn="auto" latinLnBrk="0" hangingPunct="1">
              <a:lnSpc>
                <a:spcPct val="110000"/>
              </a:lnSpc>
              <a:spcBef>
                <a:spcPct val="0"/>
              </a:spcBef>
              <a:spcAft>
                <a:spcPts val="0"/>
              </a:spcAft>
              <a:buClrTx/>
              <a:buSzTx/>
              <a:buFontTx/>
              <a:buNone/>
              <a:tabLst/>
              <a:defRPr lang="en-US" sz="3200" b="1" i="0" kern="1200" smtClean="0">
                <a:solidFill>
                  <a:schemeClr val="tx2"/>
                </a:solidFill>
                <a:effectLst/>
                <a:latin typeface="NeueHaasGroteskText Pro" panose="020B0504020202020204" pitchFamily="34" charset="77"/>
                <a:ea typeface="+mj-ea"/>
                <a:cs typeface="+mj-cs"/>
              </a:defRPr>
            </a:lvl1pPr>
          </a:lstStyle>
          <a:p>
            <a:pPr defTabSz="609570">
              <a:defRPr/>
            </a:pPr>
            <a:r>
              <a:rPr lang="en-US" sz="4250" dirty="0">
                <a:solidFill>
                  <a:srgbClr val="4F2883"/>
                </a:solidFill>
                <a:latin typeface="Neue Haas Grotesk Text Pro" panose="020B0504020202020204" pitchFamily="34" charset="77"/>
                <a:cs typeface="Arial"/>
              </a:rPr>
              <a:t>Save on everyday commuting costs</a:t>
            </a:r>
            <a:endParaRPr lang="en-US" sz="4250" dirty="0">
              <a:latin typeface="Neue Haas Grotesk Text Pro" panose="020B0504020202020204" pitchFamily="34" charset="77"/>
              <a:cs typeface="Arial"/>
            </a:endParaRPr>
          </a:p>
        </p:txBody>
      </p:sp>
      <p:sp>
        <p:nvSpPr>
          <p:cNvPr id="12" name="Content Placeholder 7">
            <a:extLst>
              <a:ext uri="{FF2B5EF4-FFF2-40B4-BE49-F238E27FC236}">
                <a16:creationId xmlns:a16="http://schemas.microsoft.com/office/drawing/2014/main" id="{65AAFE85-7949-D1EB-19F3-FDADFF60924E}"/>
              </a:ext>
            </a:extLst>
          </p:cNvPr>
          <p:cNvSpPr txBox="1">
            <a:spLocks/>
          </p:cNvSpPr>
          <p:nvPr/>
        </p:nvSpPr>
        <p:spPr>
          <a:xfrm>
            <a:off x="842923" y="6581019"/>
            <a:ext cx="4066245" cy="123111"/>
          </a:xfrm>
          <a:prstGeom prst="rect">
            <a:avLst/>
          </a:prstGeom>
        </p:spPr>
        <p:txBody>
          <a:bodyPr vert="horz" wrap="square" lIns="0" tIns="0" rIns="0" bIns="0" rtlCol="0" anchor="b">
            <a:spAutoFit/>
          </a:bodyPr>
          <a:lstStyle>
            <a:lvl1pPr marL="0" indent="0" algn="l" defTabSz="457189" rtl="0" eaLnBrk="1" latinLnBrk="0" hangingPunct="1">
              <a:lnSpc>
                <a:spcPts val="800"/>
              </a:lnSpc>
              <a:spcBef>
                <a:spcPts val="0"/>
              </a:spcBef>
              <a:spcAft>
                <a:spcPts val="200"/>
              </a:spcAft>
              <a:buFont typeface="Wingdings" pitchFamily="2" charset="2"/>
              <a:buNone/>
              <a:tabLst/>
              <a:defRPr sz="600" b="0" i="0" kern="1200">
                <a:solidFill>
                  <a:schemeClr val="tx1">
                    <a:lumMod val="90000"/>
                    <a:lumOff val="10000"/>
                  </a:schemeClr>
                </a:solidFill>
                <a:latin typeface="Neue Haas Grotesk Text Pro" panose="020B0504020202020204" pitchFamily="34" charset="0"/>
                <a:ea typeface="+mn-ea"/>
                <a:cs typeface="+mn-cs"/>
              </a:defRPr>
            </a:lvl1pPr>
            <a:lvl2pPr marL="457189" indent="0" algn="l" defTabSz="457189" rtl="0" eaLnBrk="1" latinLnBrk="0" hangingPunct="1">
              <a:lnSpc>
                <a:spcPct val="130000"/>
              </a:lnSpc>
              <a:spcBef>
                <a:spcPts val="0"/>
              </a:spcBef>
              <a:spcAft>
                <a:spcPts val="600"/>
              </a:spcAft>
              <a:buFont typeface="Wingdings" pitchFamily="2" charset="2"/>
              <a:buNone/>
              <a:tabLst/>
              <a:defRPr sz="1100" b="0" i="0" kern="1200">
                <a:solidFill>
                  <a:schemeClr val="tx1"/>
                </a:solidFill>
                <a:latin typeface="Neue Haas Grotesk Text Pro" panose="020B0504020202020204" pitchFamily="34" charset="0"/>
                <a:ea typeface="+mn-ea"/>
                <a:cs typeface="+mn-cs"/>
              </a:defRPr>
            </a:lvl2pPr>
            <a:lvl3pPr marL="914378" indent="0" algn="l" defTabSz="457189" rtl="0" eaLnBrk="1" latinLnBrk="0" hangingPunct="1">
              <a:lnSpc>
                <a:spcPct val="130000"/>
              </a:lnSpc>
              <a:spcBef>
                <a:spcPts val="0"/>
              </a:spcBef>
              <a:spcAft>
                <a:spcPts val="600"/>
              </a:spcAft>
              <a:buFont typeface="Wingdings" pitchFamily="2" charset="2"/>
              <a:buNone/>
              <a:tabLst/>
              <a:defRPr sz="1050" b="0" i="0" kern="1200">
                <a:solidFill>
                  <a:schemeClr val="tx1"/>
                </a:solidFill>
                <a:latin typeface="Neue Haas Grotesk Text Pro" panose="020B0504020202020204" pitchFamily="34" charset="0"/>
                <a:ea typeface="+mn-ea"/>
                <a:cs typeface="+mn-cs"/>
              </a:defRPr>
            </a:lvl3pPr>
            <a:lvl4pPr marL="1371566" indent="0" algn="l" defTabSz="457189" rtl="0" eaLnBrk="1" latinLnBrk="0" hangingPunct="1">
              <a:lnSpc>
                <a:spcPct val="130000"/>
              </a:lnSpc>
              <a:spcBef>
                <a:spcPts val="0"/>
              </a:spcBef>
              <a:spcAft>
                <a:spcPts val="600"/>
              </a:spcAft>
              <a:buFont typeface="Wingdings" pitchFamily="2" charset="2"/>
              <a:buNone/>
              <a:tabLst/>
              <a:defRPr sz="1000" b="0" i="0" kern="1200">
                <a:solidFill>
                  <a:schemeClr val="tx1"/>
                </a:solidFill>
                <a:latin typeface="Neue Haas Grotesk Text Pro" panose="020B0504020202020204" pitchFamily="34" charset="0"/>
                <a:ea typeface="+mn-ea"/>
                <a:cs typeface="+mn-cs"/>
              </a:defRPr>
            </a:lvl4pPr>
            <a:lvl5pPr marL="1828754" indent="0" algn="l" defTabSz="457189" rtl="0" eaLnBrk="1" latinLnBrk="0" hangingPunct="1">
              <a:lnSpc>
                <a:spcPct val="120000"/>
              </a:lnSpc>
              <a:spcBef>
                <a:spcPts val="0"/>
              </a:spcBef>
              <a:spcAft>
                <a:spcPts val="600"/>
              </a:spcAft>
              <a:buFont typeface="Wingdings" pitchFamily="2" charset="2"/>
              <a:buNone/>
              <a:tabLst/>
              <a:defRPr sz="1000" b="0" i="0" kern="1200">
                <a:solidFill>
                  <a:schemeClr val="tx1"/>
                </a:solidFill>
                <a:latin typeface="Neue Haas Grotesk Text Pro" panose="020B0504020202020204" pitchFamily="34" charset="77"/>
                <a:ea typeface="+mn-ea"/>
                <a:cs typeface="+mn-cs"/>
              </a:defRPr>
            </a:lvl5pPr>
            <a:lvl6pPr marL="2514537" indent="-228594" algn="l" defTabSz="457189" rtl="0" eaLnBrk="1" latinLnBrk="0" hangingPunct="1">
              <a:spcBef>
                <a:spcPct val="20000"/>
              </a:spcBef>
              <a:buFont typeface="Arial"/>
              <a:buChar char="•"/>
              <a:defRPr sz="2000" kern="1200">
                <a:solidFill>
                  <a:schemeClr val="tx1"/>
                </a:solidFill>
                <a:latin typeface="+mn-lt"/>
                <a:ea typeface="+mn-ea"/>
                <a:cs typeface="+mn-cs"/>
              </a:defRPr>
            </a:lvl6pPr>
            <a:lvl7pPr marL="2971726" indent="-228594" algn="l" defTabSz="457189" rtl="0" eaLnBrk="1" latinLnBrk="0" hangingPunct="1">
              <a:spcBef>
                <a:spcPct val="20000"/>
              </a:spcBef>
              <a:buFont typeface="Arial"/>
              <a:buChar char="•"/>
              <a:defRPr sz="2000" kern="1200">
                <a:solidFill>
                  <a:schemeClr val="tx1"/>
                </a:solidFill>
                <a:latin typeface="+mn-lt"/>
                <a:ea typeface="+mn-ea"/>
                <a:cs typeface="+mn-cs"/>
              </a:defRPr>
            </a:lvl7pPr>
            <a:lvl8pPr marL="3428915" indent="-228594" algn="l" defTabSz="457189" rtl="0" eaLnBrk="1" latinLnBrk="0" hangingPunct="1">
              <a:spcBef>
                <a:spcPct val="20000"/>
              </a:spcBef>
              <a:buFont typeface="Arial"/>
              <a:buChar char="•"/>
              <a:defRPr sz="2000" kern="1200">
                <a:solidFill>
                  <a:schemeClr val="tx1"/>
                </a:solidFill>
                <a:latin typeface="+mn-lt"/>
                <a:ea typeface="+mn-ea"/>
                <a:cs typeface="+mn-cs"/>
              </a:defRPr>
            </a:lvl8pPr>
            <a:lvl9pPr marL="3886103" indent="-228594" algn="l" defTabSz="457189" rtl="0" eaLnBrk="1" latinLnBrk="0" hangingPunct="1">
              <a:spcBef>
                <a:spcPct val="20000"/>
              </a:spcBef>
              <a:buFont typeface="Arial"/>
              <a:buChar char="•"/>
              <a:defRPr sz="2000" kern="1200">
                <a:solidFill>
                  <a:schemeClr val="tx1"/>
                </a:solidFill>
                <a:latin typeface="+mn-lt"/>
                <a:ea typeface="+mn-ea"/>
                <a:cs typeface="+mn-cs"/>
              </a:defRPr>
            </a:lvl9pPr>
          </a:lstStyle>
          <a:p>
            <a:pPr defTabSz="609570">
              <a:lnSpc>
                <a:spcPct val="100000"/>
              </a:lnSpc>
              <a:spcAft>
                <a:spcPts val="267"/>
              </a:spcAft>
              <a:defRPr/>
            </a:pPr>
            <a:endParaRPr lang="en-US" sz="800" dirty="0">
              <a:solidFill>
                <a:schemeClr val="tx1">
                  <a:lumMod val="75000"/>
                  <a:lumOff val="25000"/>
                </a:schemeClr>
              </a:solidFill>
              <a:latin typeface="Arial"/>
              <a:cs typeface="Arial"/>
            </a:endParaRPr>
          </a:p>
        </p:txBody>
      </p:sp>
      <p:sp>
        <p:nvSpPr>
          <p:cNvPr id="13" name="Text Placeholder 8">
            <a:extLst>
              <a:ext uri="{FF2B5EF4-FFF2-40B4-BE49-F238E27FC236}">
                <a16:creationId xmlns:a16="http://schemas.microsoft.com/office/drawing/2014/main" id="{FDC4CD00-A2EF-AC90-A641-CD62132C93B9}"/>
              </a:ext>
            </a:extLst>
          </p:cNvPr>
          <p:cNvSpPr txBox="1">
            <a:spLocks/>
          </p:cNvSpPr>
          <p:nvPr/>
        </p:nvSpPr>
        <p:spPr>
          <a:xfrm>
            <a:off x="1509118" y="2429027"/>
            <a:ext cx="4428533" cy="2467913"/>
          </a:xfrm>
          <a:prstGeom prst="rect">
            <a:avLst/>
          </a:prstGeom>
        </p:spPr>
        <p:txBody>
          <a:bodyPr lIns="91440" tIns="45720" rIns="91440" bIns="45720" anchor="t"/>
          <a:lstStyle>
            <a:lvl1pPr marL="177800" indent="-177800" algn="l" defTabSz="457189" rtl="0" eaLnBrk="1" latinLnBrk="0" hangingPunct="1">
              <a:lnSpc>
                <a:spcPct val="130000"/>
              </a:lnSpc>
              <a:spcBef>
                <a:spcPts val="0"/>
              </a:spcBef>
              <a:spcAft>
                <a:spcPts val="600"/>
              </a:spcAft>
              <a:buFont typeface="Wingdings" pitchFamily="2" charset="2"/>
              <a:buChar char="§"/>
              <a:tabLst/>
              <a:defRPr sz="1500" b="0" i="0" kern="1200">
                <a:solidFill>
                  <a:schemeClr val="tx1"/>
                </a:solidFill>
                <a:latin typeface="Neue Haas Grotesk Text Pro" panose="020B0504020202020204" pitchFamily="34" charset="0"/>
                <a:ea typeface="+mn-ea"/>
                <a:cs typeface="+mn-cs"/>
              </a:defRPr>
            </a:lvl1pPr>
            <a:lvl2pPr marL="347663" indent="-169863" algn="l" defTabSz="457189" rtl="0" eaLnBrk="1" latinLnBrk="0" hangingPunct="1">
              <a:lnSpc>
                <a:spcPct val="130000"/>
              </a:lnSpc>
              <a:spcBef>
                <a:spcPts val="0"/>
              </a:spcBef>
              <a:spcAft>
                <a:spcPts val="600"/>
              </a:spcAft>
              <a:buFont typeface="Wingdings" pitchFamily="2" charset="2"/>
              <a:buChar char="§"/>
              <a:tabLst/>
              <a:defRPr sz="1300" b="0" i="0" kern="1200">
                <a:solidFill>
                  <a:schemeClr val="tx1"/>
                </a:solidFill>
                <a:latin typeface="Neue Haas Grotesk Text Pro" panose="020B0504020202020204" pitchFamily="34" charset="0"/>
                <a:ea typeface="+mn-ea"/>
                <a:cs typeface="+mn-cs"/>
              </a:defRPr>
            </a:lvl2pPr>
            <a:lvl3pPr marL="517525" indent="-169863" algn="l" defTabSz="457189" rtl="0" eaLnBrk="1" latinLnBrk="0" hangingPunct="1">
              <a:lnSpc>
                <a:spcPct val="130000"/>
              </a:lnSpc>
              <a:spcBef>
                <a:spcPts val="0"/>
              </a:spcBef>
              <a:spcAft>
                <a:spcPts val="600"/>
              </a:spcAft>
              <a:buFont typeface="Wingdings" pitchFamily="2" charset="2"/>
              <a:buChar char="§"/>
              <a:tabLst/>
              <a:defRPr sz="1100" b="0" i="0" kern="1200">
                <a:solidFill>
                  <a:schemeClr val="tx1"/>
                </a:solidFill>
                <a:latin typeface="Neue Haas Grotesk Text Pro" panose="020B0504020202020204" pitchFamily="34" charset="0"/>
                <a:ea typeface="+mn-ea"/>
                <a:cs typeface="+mn-cs"/>
              </a:defRPr>
            </a:lvl3pPr>
            <a:lvl4pPr marL="687388" indent="-169863" algn="l" defTabSz="457189" rtl="0" eaLnBrk="1" latinLnBrk="0" hangingPunct="1">
              <a:lnSpc>
                <a:spcPct val="130000"/>
              </a:lnSpc>
              <a:spcBef>
                <a:spcPts val="0"/>
              </a:spcBef>
              <a:spcAft>
                <a:spcPts val="600"/>
              </a:spcAft>
              <a:buFont typeface="Wingdings" pitchFamily="2" charset="2"/>
              <a:buChar char="§"/>
              <a:tabLst/>
              <a:defRPr sz="900" b="0" i="0" kern="1200">
                <a:solidFill>
                  <a:schemeClr val="tx1"/>
                </a:solidFill>
                <a:latin typeface="Neue Haas Grotesk Text Pro" panose="020B0504020202020204" pitchFamily="34" charset="0"/>
                <a:ea typeface="+mn-ea"/>
                <a:cs typeface="+mn-cs"/>
              </a:defRPr>
            </a:lvl4pPr>
            <a:lvl5pPr marL="687388" indent="-168275" algn="l" defTabSz="457189" rtl="0" eaLnBrk="1" latinLnBrk="0" hangingPunct="1">
              <a:lnSpc>
                <a:spcPct val="120000"/>
              </a:lnSpc>
              <a:spcBef>
                <a:spcPts val="0"/>
              </a:spcBef>
              <a:spcAft>
                <a:spcPts val="600"/>
              </a:spcAft>
              <a:buFont typeface="Wingdings" pitchFamily="2" charset="2"/>
              <a:buChar char="§"/>
              <a:tabLst/>
              <a:defRPr sz="900" b="0" i="0" kern="1200">
                <a:solidFill>
                  <a:schemeClr val="tx1"/>
                </a:solidFill>
                <a:latin typeface="Neue Haas Grotesk Text Pro" panose="020B0504020202020204" pitchFamily="34" charset="77"/>
                <a:ea typeface="+mn-ea"/>
                <a:cs typeface="+mn-cs"/>
              </a:defRPr>
            </a:lvl5pPr>
            <a:lvl6pPr marL="2514537" indent="-228594" algn="l" defTabSz="457189" rtl="0" eaLnBrk="1" latinLnBrk="0" hangingPunct="1">
              <a:spcBef>
                <a:spcPct val="20000"/>
              </a:spcBef>
              <a:buFont typeface="Arial"/>
              <a:buChar char="•"/>
              <a:defRPr sz="2000" kern="1200">
                <a:solidFill>
                  <a:schemeClr val="tx1"/>
                </a:solidFill>
                <a:latin typeface="+mn-lt"/>
                <a:ea typeface="+mn-ea"/>
                <a:cs typeface="+mn-cs"/>
              </a:defRPr>
            </a:lvl6pPr>
            <a:lvl7pPr marL="2971726" indent="-228594" algn="l" defTabSz="457189" rtl="0" eaLnBrk="1" latinLnBrk="0" hangingPunct="1">
              <a:spcBef>
                <a:spcPct val="20000"/>
              </a:spcBef>
              <a:buFont typeface="Arial"/>
              <a:buChar char="•"/>
              <a:defRPr sz="2000" kern="1200">
                <a:solidFill>
                  <a:schemeClr val="tx1"/>
                </a:solidFill>
                <a:latin typeface="+mn-lt"/>
                <a:ea typeface="+mn-ea"/>
                <a:cs typeface="+mn-cs"/>
              </a:defRPr>
            </a:lvl7pPr>
            <a:lvl8pPr marL="3428915" indent="-228594" algn="l" defTabSz="457189" rtl="0" eaLnBrk="1" latinLnBrk="0" hangingPunct="1">
              <a:spcBef>
                <a:spcPct val="20000"/>
              </a:spcBef>
              <a:buFont typeface="Arial"/>
              <a:buChar char="•"/>
              <a:defRPr sz="2000" kern="1200">
                <a:solidFill>
                  <a:schemeClr val="tx1"/>
                </a:solidFill>
                <a:latin typeface="+mn-lt"/>
                <a:ea typeface="+mn-ea"/>
                <a:cs typeface="+mn-cs"/>
              </a:defRPr>
            </a:lvl8pPr>
            <a:lvl9pPr marL="3886103" indent="-228594" algn="l" defTabSz="457189" rtl="0" eaLnBrk="1" latinLnBrk="0" hangingPunct="1">
              <a:spcBef>
                <a:spcPct val="20000"/>
              </a:spcBef>
              <a:buFont typeface="Arial"/>
              <a:buChar char="•"/>
              <a:defRPr sz="2000" kern="1200">
                <a:solidFill>
                  <a:schemeClr val="tx1"/>
                </a:solidFill>
                <a:latin typeface="+mn-lt"/>
                <a:ea typeface="+mn-ea"/>
                <a:cs typeface="+mn-cs"/>
              </a:defRPr>
            </a:lvl9pPr>
          </a:lstStyle>
          <a:p>
            <a:pPr marL="9525" indent="0" defTabSz="609570">
              <a:spcAft>
                <a:spcPts val="2000"/>
              </a:spcAft>
              <a:buClr>
                <a:schemeClr val="accent1"/>
              </a:buClr>
              <a:buNone/>
              <a:defRPr/>
            </a:pPr>
            <a:r>
              <a:rPr lang="en-US" sz="2200" dirty="0">
                <a:solidFill>
                  <a:srgbClr val="2A2C2C"/>
                </a:solidFill>
                <a:latin typeface="Neue Haas Grotesk Text Pro" panose="020B0504020202020204" pitchFamily="34" charset="77"/>
                <a:ea typeface="Verdana"/>
                <a:cs typeface="Arial"/>
              </a:rPr>
              <a:t>No ‘use-it-or-lose-it,’ commuter funds never expire</a:t>
            </a:r>
          </a:p>
          <a:p>
            <a:pPr marL="9525" indent="0" defTabSz="609570">
              <a:spcAft>
                <a:spcPts val="2000"/>
              </a:spcAft>
              <a:buClr>
                <a:schemeClr val="accent1"/>
              </a:buClr>
              <a:buNone/>
              <a:defRPr/>
            </a:pPr>
            <a:r>
              <a:rPr lang="en-US" sz="2200" dirty="0">
                <a:solidFill>
                  <a:srgbClr val="2A2C2C"/>
                </a:solidFill>
                <a:latin typeface="Neue Haas Grotesk Text Pro" panose="020B0504020202020204" pitchFamily="34" charset="77"/>
                <a:ea typeface="Verdana"/>
                <a:cs typeface="Arial"/>
              </a:rPr>
              <a:t>Activate at any time; no need to wait for enrollment season</a:t>
            </a:r>
            <a:endParaRPr lang="en-US" sz="2200" dirty="0">
              <a:solidFill>
                <a:srgbClr val="2A2C2C"/>
              </a:solidFill>
              <a:latin typeface="Neue Haas Grotesk Text Pro" panose="020B0504020202020204" pitchFamily="34" charset="77"/>
            </a:endParaRPr>
          </a:p>
          <a:p>
            <a:pPr marL="9525" indent="0" defTabSz="609570">
              <a:spcAft>
                <a:spcPts val="2000"/>
              </a:spcAft>
              <a:buClr>
                <a:schemeClr val="accent1"/>
              </a:buClr>
              <a:buNone/>
              <a:defRPr/>
            </a:pPr>
            <a:r>
              <a:rPr lang="en-US" sz="2200" dirty="0">
                <a:solidFill>
                  <a:srgbClr val="2A2C2C"/>
                </a:solidFill>
                <a:latin typeface="Neue Haas Grotesk Text Pro" panose="020B0504020202020204" pitchFamily="34" charset="77"/>
                <a:ea typeface="Verdana"/>
                <a:cs typeface="Arial"/>
              </a:rPr>
              <a:t>Pause, change, or update your benefits any time</a:t>
            </a:r>
            <a:endParaRPr lang="en-US" sz="2200" b="1" dirty="0">
              <a:solidFill>
                <a:srgbClr val="3C3C3C"/>
              </a:solidFill>
              <a:latin typeface="Neue Haas Grotesk Text Pro" panose="020B0504020202020204" pitchFamily="34" charset="77"/>
              <a:cs typeface="Arial"/>
            </a:endParaRPr>
          </a:p>
        </p:txBody>
      </p:sp>
      <p:sp>
        <p:nvSpPr>
          <p:cNvPr id="14" name="Content Placeholder 7">
            <a:extLst>
              <a:ext uri="{FF2B5EF4-FFF2-40B4-BE49-F238E27FC236}">
                <a16:creationId xmlns:a16="http://schemas.microsoft.com/office/drawing/2014/main" id="{81B184B6-D43B-7F70-5711-248062AB5ABC}"/>
              </a:ext>
            </a:extLst>
          </p:cNvPr>
          <p:cNvSpPr txBox="1">
            <a:spLocks/>
          </p:cNvSpPr>
          <p:nvPr/>
        </p:nvSpPr>
        <p:spPr>
          <a:xfrm>
            <a:off x="842923" y="6280937"/>
            <a:ext cx="4066245" cy="469359"/>
          </a:xfrm>
          <a:prstGeom prst="rect">
            <a:avLst/>
          </a:prstGeom>
        </p:spPr>
        <p:txBody>
          <a:bodyPr vert="horz" wrap="square" lIns="0" tIns="0" rIns="0" bIns="0" rtlCol="0" anchor="b">
            <a:spAutoFit/>
          </a:bodyPr>
          <a:lstStyle>
            <a:lvl1pPr marL="0" indent="0" algn="l" defTabSz="457189" rtl="0" eaLnBrk="1" latinLnBrk="0" hangingPunct="1">
              <a:lnSpc>
                <a:spcPts val="800"/>
              </a:lnSpc>
              <a:spcBef>
                <a:spcPts val="0"/>
              </a:spcBef>
              <a:spcAft>
                <a:spcPts val="200"/>
              </a:spcAft>
              <a:buFont typeface="Wingdings" pitchFamily="2" charset="2"/>
              <a:buNone/>
              <a:tabLst/>
              <a:defRPr sz="600" b="0" i="0" kern="1200">
                <a:solidFill>
                  <a:schemeClr val="tx1">
                    <a:lumMod val="90000"/>
                    <a:lumOff val="10000"/>
                  </a:schemeClr>
                </a:solidFill>
                <a:latin typeface="Neue Haas Grotesk Text Pro" panose="020B0504020202020204" pitchFamily="34" charset="0"/>
                <a:ea typeface="+mn-ea"/>
                <a:cs typeface="+mn-cs"/>
              </a:defRPr>
            </a:lvl1pPr>
            <a:lvl2pPr marL="457189" indent="0" algn="l" defTabSz="457189" rtl="0" eaLnBrk="1" latinLnBrk="0" hangingPunct="1">
              <a:lnSpc>
                <a:spcPct val="130000"/>
              </a:lnSpc>
              <a:spcBef>
                <a:spcPts val="0"/>
              </a:spcBef>
              <a:spcAft>
                <a:spcPts val="600"/>
              </a:spcAft>
              <a:buFont typeface="Wingdings" pitchFamily="2" charset="2"/>
              <a:buNone/>
              <a:tabLst/>
              <a:defRPr sz="1100" b="0" i="0" kern="1200">
                <a:solidFill>
                  <a:schemeClr val="tx1"/>
                </a:solidFill>
                <a:latin typeface="Neue Haas Grotesk Text Pro" panose="020B0504020202020204" pitchFamily="34" charset="0"/>
                <a:ea typeface="+mn-ea"/>
                <a:cs typeface="+mn-cs"/>
              </a:defRPr>
            </a:lvl2pPr>
            <a:lvl3pPr marL="914378" indent="0" algn="l" defTabSz="457189" rtl="0" eaLnBrk="1" latinLnBrk="0" hangingPunct="1">
              <a:lnSpc>
                <a:spcPct val="130000"/>
              </a:lnSpc>
              <a:spcBef>
                <a:spcPts val="0"/>
              </a:spcBef>
              <a:spcAft>
                <a:spcPts val="600"/>
              </a:spcAft>
              <a:buFont typeface="Wingdings" pitchFamily="2" charset="2"/>
              <a:buNone/>
              <a:tabLst/>
              <a:defRPr sz="1050" b="0" i="0" kern="1200">
                <a:solidFill>
                  <a:schemeClr val="tx1"/>
                </a:solidFill>
                <a:latin typeface="Neue Haas Grotesk Text Pro" panose="020B0504020202020204" pitchFamily="34" charset="0"/>
                <a:ea typeface="+mn-ea"/>
                <a:cs typeface="+mn-cs"/>
              </a:defRPr>
            </a:lvl3pPr>
            <a:lvl4pPr marL="1371566" indent="0" algn="l" defTabSz="457189" rtl="0" eaLnBrk="1" latinLnBrk="0" hangingPunct="1">
              <a:lnSpc>
                <a:spcPct val="130000"/>
              </a:lnSpc>
              <a:spcBef>
                <a:spcPts val="0"/>
              </a:spcBef>
              <a:spcAft>
                <a:spcPts val="600"/>
              </a:spcAft>
              <a:buFont typeface="Wingdings" pitchFamily="2" charset="2"/>
              <a:buNone/>
              <a:tabLst/>
              <a:defRPr sz="1000" b="0" i="0" kern="1200">
                <a:solidFill>
                  <a:schemeClr val="tx1"/>
                </a:solidFill>
                <a:latin typeface="Neue Haas Grotesk Text Pro" panose="020B0504020202020204" pitchFamily="34" charset="0"/>
                <a:ea typeface="+mn-ea"/>
                <a:cs typeface="+mn-cs"/>
              </a:defRPr>
            </a:lvl4pPr>
            <a:lvl5pPr marL="1828754" indent="0" algn="l" defTabSz="457189" rtl="0" eaLnBrk="1" latinLnBrk="0" hangingPunct="1">
              <a:lnSpc>
                <a:spcPct val="120000"/>
              </a:lnSpc>
              <a:spcBef>
                <a:spcPts val="0"/>
              </a:spcBef>
              <a:spcAft>
                <a:spcPts val="600"/>
              </a:spcAft>
              <a:buFont typeface="Wingdings" pitchFamily="2" charset="2"/>
              <a:buNone/>
              <a:tabLst/>
              <a:defRPr sz="1000" b="0" i="0" kern="1200">
                <a:solidFill>
                  <a:schemeClr val="tx1"/>
                </a:solidFill>
                <a:latin typeface="Neue Haas Grotesk Text Pro" panose="020B0504020202020204" pitchFamily="34" charset="77"/>
                <a:ea typeface="+mn-ea"/>
                <a:cs typeface="+mn-cs"/>
              </a:defRPr>
            </a:lvl5pPr>
            <a:lvl6pPr marL="2514537" indent="-228594" algn="l" defTabSz="457189" rtl="0" eaLnBrk="1" latinLnBrk="0" hangingPunct="1">
              <a:spcBef>
                <a:spcPct val="20000"/>
              </a:spcBef>
              <a:buFont typeface="Arial"/>
              <a:buChar char="•"/>
              <a:defRPr sz="2000" kern="1200">
                <a:solidFill>
                  <a:schemeClr val="tx1"/>
                </a:solidFill>
                <a:latin typeface="+mn-lt"/>
                <a:ea typeface="+mn-ea"/>
                <a:cs typeface="+mn-cs"/>
              </a:defRPr>
            </a:lvl6pPr>
            <a:lvl7pPr marL="2971726" indent="-228594" algn="l" defTabSz="457189" rtl="0" eaLnBrk="1" latinLnBrk="0" hangingPunct="1">
              <a:spcBef>
                <a:spcPct val="20000"/>
              </a:spcBef>
              <a:buFont typeface="Arial"/>
              <a:buChar char="•"/>
              <a:defRPr sz="2000" kern="1200">
                <a:solidFill>
                  <a:schemeClr val="tx1"/>
                </a:solidFill>
                <a:latin typeface="+mn-lt"/>
                <a:ea typeface="+mn-ea"/>
                <a:cs typeface="+mn-cs"/>
              </a:defRPr>
            </a:lvl7pPr>
            <a:lvl8pPr marL="3428915" indent="-228594" algn="l" defTabSz="457189" rtl="0" eaLnBrk="1" latinLnBrk="0" hangingPunct="1">
              <a:spcBef>
                <a:spcPct val="20000"/>
              </a:spcBef>
              <a:buFont typeface="Arial"/>
              <a:buChar char="•"/>
              <a:defRPr sz="2000" kern="1200">
                <a:solidFill>
                  <a:schemeClr val="tx1"/>
                </a:solidFill>
                <a:latin typeface="+mn-lt"/>
                <a:ea typeface="+mn-ea"/>
                <a:cs typeface="+mn-cs"/>
              </a:defRPr>
            </a:lvl8pPr>
            <a:lvl9pPr marL="3886103" indent="-228594" algn="l" defTabSz="457189" rtl="0" eaLnBrk="1" latinLnBrk="0" hangingPunct="1">
              <a:spcBef>
                <a:spcPct val="20000"/>
              </a:spcBef>
              <a:buFont typeface="Arial"/>
              <a:buChar char="•"/>
              <a:defRPr sz="2000" kern="1200">
                <a:solidFill>
                  <a:schemeClr val="tx1"/>
                </a:solidFill>
                <a:latin typeface="+mn-lt"/>
                <a:ea typeface="+mn-ea"/>
                <a:cs typeface="+mn-cs"/>
              </a:defRPr>
            </a:lvl9pPr>
          </a:lstStyle>
          <a:p>
            <a:pPr defTabSz="609570">
              <a:lnSpc>
                <a:spcPct val="100000"/>
              </a:lnSpc>
              <a:spcAft>
                <a:spcPts val="267"/>
              </a:spcAft>
              <a:defRPr/>
            </a:pPr>
            <a:r>
              <a:rPr lang="en-US" sz="800" dirty="0">
                <a:solidFill>
                  <a:schemeClr val="tx1">
                    <a:lumMod val="75000"/>
                    <a:lumOff val="25000"/>
                  </a:schemeClr>
                </a:solidFill>
                <a:latin typeface="Neue Haas Grotesk Text Pro" panose="020B0504020202020204" pitchFamily="34" charset="77"/>
                <a:cs typeface="Arial"/>
              </a:rPr>
              <a:t>Conditions apply. Member must remain employed with organization that continues to sponsor commuter benefit. </a:t>
            </a:r>
            <a:endParaRPr lang="en-US" dirty="0">
              <a:latin typeface="Neue Haas Grotesk Text Pro" panose="020B0504020202020204" pitchFamily="34" charset="77"/>
            </a:endParaRPr>
          </a:p>
          <a:p>
            <a:pPr defTabSz="609570">
              <a:lnSpc>
                <a:spcPct val="100000"/>
              </a:lnSpc>
              <a:spcAft>
                <a:spcPts val="267"/>
              </a:spcAft>
              <a:defRPr/>
            </a:pPr>
            <a:br>
              <a:rPr lang="en-US" dirty="0">
                <a:latin typeface="Neue Haas Grotesk Text Pro" panose="020B0504020202020204" pitchFamily="34" charset="77"/>
              </a:rPr>
            </a:br>
            <a:endParaRPr lang="en-US" dirty="0">
              <a:latin typeface="Neue Haas Grotesk Text Pro" panose="020B0504020202020204" pitchFamily="34" charset="77"/>
            </a:endParaRPr>
          </a:p>
        </p:txBody>
      </p:sp>
      <p:pic>
        <p:nvPicPr>
          <p:cNvPr id="15" name="Graphic 14">
            <a:extLst>
              <a:ext uri="{FF2B5EF4-FFF2-40B4-BE49-F238E27FC236}">
                <a16:creationId xmlns:a16="http://schemas.microsoft.com/office/drawing/2014/main" id="{C2021E05-28A9-5F2E-9437-7CF46DFE14E5}"/>
              </a:ext>
            </a:extLst>
          </p:cNvPr>
          <p:cNvPicPr>
            <a:picLocks/>
          </p:cNvPicPr>
          <p:nvPr/>
        </p:nvPicPr>
        <p:blipFill>
          <a:blip r:embed="rId4">
            <a:extLst>
              <a:ext uri="{96DAC541-7B7A-43D3-8B79-37D633B846F1}">
                <asvg:svgBlip xmlns:asvg="http://schemas.microsoft.com/office/drawing/2016/SVG/main" r:embed="rId5"/>
              </a:ext>
            </a:extLst>
          </a:blip>
          <a:stretch>
            <a:fillRect/>
          </a:stretch>
        </p:blipFill>
        <p:spPr>
          <a:xfrm>
            <a:off x="842923" y="2495527"/>
            <a:ext cx="480270" cy="480270"/>
          </a:xfrm>
          <a:prstGeom prst="rect">
            <a:avLst/>
          </a:prstGeom>
        </p:spPr>
      </p:pic>
      <p:pic>
        <p:nvPicPr>
          <p:cNvPr id="17" name="Graphic 16">
            <a:extLst>
              <a:ext uri="{FF2B5EF4-FFF2-40B4-BE49-F238E27FC236}">
                <a16:creationId xmlns:a16="http://schemas.microsoft.com/office/drawing/2014/main" id="{2AE82A3A-2BC1-AEF6-9867-AD63A9AF5CB7}"/>
              </a:ext>
            </a:extLst>
          </p:cNvPr>
          <p:cNvPicPr>
            <a:picLocks/>
          </p:cNvPicPr>
          <p:nvPr/>
        </p:nvPicPr>
        <p:blipFill>
          <a:blip r:embed="rId6">
            <a:extLst>
              <a:ext uri="{96DAC541-7B7A-43D3-8B79-37D633B846F1}">
                <asvg:svgBlip xmlns:asvg="http://schemas.microsoft.com/office/drawing/2016/SVG/main" r:embed="rId7"/>
              </a:ext>
            </a:extLst>
          </a:blip>
          <a:stretch>
            <a:fillRect/>
          </a:stretch>
        </p:blipFill>
        <p:spPr>
          <a:xfrm>
            <a:off x="813946" y="4731313"/>
            <a:ext cx="480270" cy="480270"/>
          </a:xfrm>
          <a:prstGeom prst="rect">
            <a:avLst/>
          </a:prstGeom>
        </p:spPr>
      </p:pic>
      <p:pic>
        <p:nvPicPr>
          <p:cNvPr id="20" name="Graphic 19">
            <a:extLst>
              <a:ext uri="{FF2B5EF4-FFF2-40B4-BE49-F238E27FC236}">
                <a16:creationId xmlns:a16="http://schemas.microsoft.com/office/drawing/2014/main" id="{8DF42C1E-E61D-546B-757E-741945BCB46B}"/>
              </a:ext>
            </a:extLst>
          </p:cNvPr>
          <p:cNvPicPr>
            <a:picLocks/>
          </p:cNvPicPr>
          <p:nvPr/>
        </p:nvPicPr>
        <p:blipFill>
          <a:blip r:embed="rId8">
            <a:extLst>
              <a:ext uri="{96DAC541-7B7A-43D3-8B79-37D633B846F1}">
                <asvg:svgBlip xmlns:asvg="http://schemas.microsoft.com/office/drawing/2016/SVG/main" r:embed="rId9"/>
              </a:ext>
            </a:extLst>
          </a:blip>
          <a:stretch>
            <a:fillRect/>
          </a:stretch>
        </p:blipFill>
        <p:spPr>
          <a:xfrm>
            <a:off x="842923" y="3610473"/>
            <a:ext cx="480271" cy="480271"/>
          </a:xfrm>
          <a:prstGeom prst="rect">
            <a:avLst/>
          </a:prstGeom>
        </p:spPr>
      </p:pic>
    </p:spTree>
    <p:extLst>
      <p:ext uri="{BB962C8B-B14F-4D97-AF65-F5344CB8AC3E}">
        <p14:creationId xmlns:p14="http://schemas.microsoft.com/office/powerpoint/2010/main" val="173503244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itle 2">
            <a:extLst>
              <a:ext uri="{FF2B5EF4-FFF2-40B4-BE49-F238E27FC236}">
                <a16:creationId xmlns:a16="http://schemas.microsoft.com/office/drawing/2014/main" id="{0477FCC0-3B92-82BE-7980-7250137F1988}"/>
              </a:ext>
            </a:extLst>
          </p:cNvPr>
          <p:cNvSpPr>
            <a:spLocks noGrp="1"/>
          </p:cNvSpPr>
          <p:nvPr>
            <p:ph type="title"/>
          </p:nvPr>
        </p:nvSpPr>
        <p:spPr>
          <a:xfrm>
            <a:off x="853442" y="365761"/>
            <a:ext cx="10836993" cy="676083"/>
          </a:xfrm>
        </p:spPr>
        <p:txBody>
          <a:bodyPr/>
          <a:lstStyle/>
          <a:p>
            <a:r>
              <a:rPr lang="en-US" sz="4250" dirty="0">
                <a:solidFill>
                  <a:srgbClr val="4F2883"/>
                </a:solidFill>
                <a:latin typeface="Neue Haas Grotesk Text Pro"/>
              </a:rPr>
              <a:t>Tax-free contributions </a:t>
            </a:r>
            <a:endParaRPr lang="en-US" sz="4250" dirty="0"/>
          </a:p>
        </p:txBody>
      </p:sp>
      <p:sp>
        <p:nvSpPr>
          <p:cNvPr id="22" name="TextBox 21">
            <a:extLst>
              <a:ext uri="{FF2B5EF4-FFF2-40B4-BE49-F238E27FC236}">
                <a16:creationId xmlns:a16="http://schemas.microsoft.com/office/drawing/2014/main" id="{C93FE868-E7CE-1724-D94E-9E6D7A2BE8D7}"/>
              </a:ext>
            </a:extLst>
          </p:cNvPr>
          <p:cNvSpPr txBox="1"/>
          <p:nvPr/>
        </p:nvSpPr>
        <p:spPr>
          <a:xfrm>
            <a:off x="4949692" y="1174364"/>
            <a:ext cx="1683024" cy="966740"/>
          </a:xfrm>
          <a:prstGeom prst="rect">
            <a:avLst/>
          </a:prstGeom>
          <a:noFill/>
        </p:spPr>
        <p:txBody>
          <a:bodyPr wrap="square" rtlCol="0">
            <a:spAutoFit/>
          </a:bodyPr>
          <a:lstStyle/>
          <a:p>
            <a:pPr algn="ctr">
              <a:lnSpc>
                <a:spcPct val="130000"/>
              </a:lnSpc>
              <a:spcAft>
                <a:spcPts val="600"/>
              </a:spcAft>
            </a:pPr>
            <a:r>
              <a:rPr lang="en-US" sz="4800" b="1" dirty="0">
                <a:solidFill>
                  <a:srgbClr val="2A2C2C"/>
                </a:solidFill>
                <a:latin typeface="Libre Baskerville" panose="02000000000000000000" pitchFamily="2" charset="0"/>
              </a:rPr>
              <a:t>$50</a:t>
            </a:r>
          </a:p>
        </p:txBody>
      </p:sp>
      <p:sp>
        <p:nvSpPr>
          <p:cNvPr id="23" name="TextBox 22">
            <a:extLst>
              <a:ext uri="{FF2B5EF4-FFF2-40B4-BE49-F238E27FC236}">
                <a16:creationId xmlns:a16="http://schemas.microsoft.com/office/drawing/2014/main" id="{85F86427-BF88-F6E2-0B8F-F331C674B867}"/>
              </a:ext>
            </a:extLst>
          </p:cNvPr>
          <p:cNvSpPr txBox="1"/>
          <p:nvPr/>
        </p:nvSpPr>
        <p:spPr>
          <a:xfrm>
            <a:off x="5042456" y="2014239"/>
            <a:ext cx="2358887" cy="381708"/>
          </a:xfrm>
          <a:prstGeom prst="rect">
            <a:avLst/>
          </a:prstGeom>
          <a:noFill/>
        </p:spPr>
        <p:txBody>
          <a:bodyPr wrap="square" rtlCol="0">
            <a:spAutoFit/>
          </a:bodyPr>
          <a:lstStyle/>
          <a:p>
            <a:pPr algn="ctr">
              <a:lnSpc>
                <a:spcPct val="130000"/>
              </a:lnSpc>
              <a:spcAft>
                <a:spcPts val="600"/>
              </a:spcAft>
            </a:pPr>
            <a:r>
              <a:rPr lang="en-US" sz="1600">
                <a:solidFill>
                  <a:srgbClr val="2A2C2C"/>
                </a:solidFill>
                <a:latin typeface="Neue Haas Grotesk Text Pro" panose="020B0504020202020204" pitchFamily="34" charset="77"/>
              </a:rPr>
              <a:t>earned income</a:t>
            </a:r>
          </a:p>
        </p:txBody>
      </p:sp>
      <p:sp>
        <p:nvSpPr>
          <p:cNvPr id="27" name="Rectangle 26">
            <a:extLst>
              <a:ext uri="{FF2B5EF4-FFF2-40B4-BE49-F238E27FC236}">
                <a16:creationId xmlns:a16="http://schemas.microsoft.com/office/drawing/2014/main" id="{BD49E106-ADD2-A3E2-7AC9-F411C8D1386A}"/>
              </a:ext>
            </a:extLst>
          </p:cNvPr>
          <p:cNvSpPr/>
          <p:nvPr/>
        </p:nvSpPr>
        <p:spPr>
          <a:xfrm>
            <a:off x="7313026" y="2718329"/>
            <a:ext cx="3380604" cy="3513951"/>
          </a:xfrm>
          <a:prstGeom prst="rect">
            <a:avLst/>
          </a:prstGeom>
          <a:solidFill>
            <a:schemeClr val="bg1"/>
          </a:solidFill>
          <a:ln w="3175">
            <a:solidFill>
              <a:schemeClr val="bg2">
                <a:alpha val="49789"/>
              </a:schemeClr>
            </a:solidFill>
          </a:ln>
          <a:effectLst>
            <a:outerShdw blurRad="76945" dist="38100" dir="2700000" algn="tl" rotWithShape="0">
              <a:prstClr val="black">
                <a:alpha val="15749"/>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00AAC6"/>
              </a:solidFill>
            </a:endParaRPr>
          </a:p>
        </p:txBody>
      </p:sp>
      <p:sp>
        <p:nvSpPr>
          <p:cNvPr id="28" name="TextBox 27">
            <a:extLst>
              <a:ext uri="{FF2B5EF4-FFF2-40B4-BE49-F238E27FC236}">
                <a16:creationId xmlns:a16="http://schemas.microsoft.com/office/drawing/2014/main" id="{C8262F69-0410-05CC-7B81-04B07866664E}"/>
              </a:ext>
            </a:extLst>
          </p:cNvPr>
          <p:cNvSpPr txBox="1"/>
          <p:nvPr/>
        </p:nvSpPr>
        <p:spPr>
          <a:xfrm>
            <a:off x="7273920" y="4672232"/>
            <a:ext cx="3458816" cy="965170"/>
          </a:xfrm>
          <a:prstGeom prst="rect">
            <a:avLst/>
          </a:prstGeom>
          <a:noFill/>
        </p:spPr>
        <p:txBody>
          <a:bodyPr wrap="square" rtlCol="0" anchor="ctr" anchorCtr="0">
            <a:noAutofit/>
          </a:bodyPr>
          <a:lstStyle/>
          <a:p>
            <a:pPr algn="ctr">
              <a:lnSpc>
                <a:spcPct val="130000"/>
              </a:lnSpc>
              <a:spcAft>
                <a:spcPts val="600"/>
              </a:spcAft>
            </a:pPr>
            <a:r>
              <a:rPr lang="en-US" sz="6000" b="1" dirty="0">
                <a:latin typeface="Libre Baskerville" panose="02000000000000000000" pitchFamily="2" charset="0"/>
              </a:rPr>
              <a:t>$40</a:t>
            </a:r>
          </a:p>
        </p:txBody>
      </p:sp>
      <p:sp>
        <p:nvSpPr>
          <p:cNvPr id="29" name="TextBox 28">
            <a:extLst>
              <a:ext uri="{FF2B5EF4-FFF2-40B4-BE49-F238E27FC236}">
                <a16:creationId xmlns:a16="http://schemas.microsoft.com/office/drawing/2014/main" id="{3304E578-9C57-F773-F418-5C98EC49F65D}"/>
              </a:ext>
            </a:extLst>
          </p:cNvPr>
          <p:cNvSpPr txBox="1"/>
          <p:nvPr/>
        </p:nvSpPr>
        <p:spPr>
          <a:xfrm>
            <a:off x="7823885" y="5608551"/>
            <a:ext cx="2358887" cy="381708"/>
          </a:xfrm>
          <a:prstGeom prst="rect">
            <a:avLst/>
          </a:prstGeom>
          <a:noFill/>
        </p:spPr>
        <p:txBody>
          <a:bodyPr wrap="square" lIns="91440" tIns="45720" rIns="91440" bIns="45720" rtlCol="0" anchor="t">
            <a:spAutoFit/>
          </a:bodyPr>
          <a:lstStyle/>
          <a:p>
            <a:pPr algn="ctr">
              <a:lnSpc>
                <a:spcPct val="130000"/>
              </a:lnSpc>
              <a:spcAft>
                <a:spcPts val="600"/>
              </a:spcAft>
            </a:pPr>
            <a:r>
              <a:rPr lang="en-US" sz="1600">
                <a:latin typeface="Neue Haas Grotesk Text Pro"/>
              </a:rPr>
              <a:t>Spending power</a:t>
            </a:r>
          </a:p>
        </p:txBody>
      </p:sp>
      <p:sp>
        <p:nvSpPr>
          <p:cNvPr id="30" name="TextBox 29">
            <a:extLst>
              <a:ext uri="{FF2B5EF4-FFF2-40B4-BE49-F238E27FC236}">
                <a16:creationId xmlns:a16="http://schemas.microsoft.com/office/drawing/2014/main" id="{D1A832CA-E13B-FB38-9B3E-13FBC1444A27}"/>
              </a:ext>
            </a:extLst>
          </p:cNvPr>
          <p:cNvSpPr txBox="1"/>
          <p:nvPr/>
        </p:nvSpPr>
        <p:spPr>
          <a:xfrm>
            <a:off x="7823885" y="4300657"/>
            <a:ext cx="2358887" cy="381708"/>
          </a:xfrm>
          <a:prstGeom prst="rect">
            <a:avLst/>
          </a:prstGeom>
          <a:noFill/>
        </p:spPr>
        <p:txBody>
          <a:bodyPr wrap="square" rtlCol="0">
            <a:spAutoFit/>
          </a:bodyPr>
          <a:lstStyle/>
          <a:p>
            <a:pPr algn="ctr">
              <a:lnSpc>
                <a:spcPct val="130000"/>
              </a:lnSpc>
              <a:spcAft>
                <a:spcPts val="600"/>
              </a:spcAft>
            </a:pPr>
            <a:r>
              <a:rPr lang="en-US" sz="1600" dirty="0">
                <a:latin typeface="Neue Haas Grotesk Text Pro" panose="020B0504020202020204" pitchFamily="34" charset="77"/>
              </a:rPr>
              <a:t>$10 to Uncle Sam</a:t>
            </a:r>
          </a:p>
        </p:txBody>
      </p:sp>
      <p:sp>
        <p:nvSpPr>
          <p:cNvPr id="31" name="TextBox 30">
            <a:extLst>
              <a:ext uri="{FF2B5EF4-FFF2-40B4-BE49-F238E27FC236}">
                <a16:creationId xmlns:a16="http://schemas.microsoft.com/office/drawing/2014/main" id="{54E19005-E1E1-4329-4B65-F1FF4EE032B2}"/>
              </a:ext>
            </a:extLst>
          </p:cNvPr>
          <p:cNvSpPr txBox="1"/>
          <p:nvPr/>
        </p:nvSpPr>
        <p:spPr>
          <a:xfrm>
            <a:off x="7273920" y="3795961"/>
            <a:ext cx="3458816" cy="602409"/>
          </a:xfrm>
          <a:prstGeom prst="rect">
            <a:avLst/>
          </a:prstGeom>
          <a:noFill/>
        </p:spPr>
        <p:txBody>
          <a:bodyPr wrap="square" rtlCol="0">
            <a:spAutoFit/>
          </a:bodyPr>
          <a:lstStyle/>
          <a:p>
            <a:pPr algn="ctr">
              <a:lnSpc>
                <a:spcPct val="130000"/>
              </a:lnSpc>
              <a:spcAft>
                <a:spcPts val="600"/>
              </a:spcAft>
            </a:pPr>
            <a:r>
              <a:rPr lang="en-US" sz="2800" b="1" dirty="0">
                <a:latin typeface="Neue Haas Grotesk Text Pro" panose="020B0504020202020204" pitchFamily="34" charset="77"/>
              </a:rPr>
              <a:t>Taxed</a:t>
            </a:r>
          </a:p>
        </p:txBody>
      </p:sp>
      <p:sp>
        <p:nvSpPr>
          <p:cNvPr id="34" name="TextBox 33">
            <a:extLst>
              <a:ext uri="{FF2B5EF4-FFF2-40B4-BE49-F238E27FC236}">
                <a16:creationId xmlns:a16="http://schemas.microsoft.com/office/drawing/2014/main" id="{1FF9EBC0-16D0-DB05-93AB-F769871E3F09}"/>
              </a:ext>
            </a:extLst>
          </p:cNvPr>
          <p:cNvSpPr txBox="1"/>
          <p:nvPr/>
        </p:nvSpPr>
        <p:spPr>
          <a:xfrm>
            <a:off x="7273920" y="3460898"/>
            <a:ext cx="3458816" cy="456663"/>
          </a:xfrm>
          <a:prstGeom prst="rect">
            <a:avLst/>
          </a:prstGeom>
          <a:noFill/>
        </p:spPr>
        <p:txBody>
          <a:bodyPr wrap="square" rtlCol="0">
            <a:spAutoFit/>
          </a:bodyPr>
          <a:lstStyle/>
          <a:p>
            <a:pPr algn="ctr">
              <a:lnSpc>
                <a:spcPct val="130000"/>
              </a:lnSpc>
              <a:spcAft>
                <a:spcPts val="600"/>
              </a:spcAft>
            </a:pPr>
            <a:r>
              <a:rPr lang="en-US" sz="2000" dirty="0">
                <a:latin typeface="Neue Haas Grotesk Text Pro" panose="020B0504020202020204" pitchFamily="34" charset="77"/>
              </a:rPr>
              <a:t>Without Commuter</a:t>
            </a:r>
          </a:p>
        </p:txBody>
      </p:sp>
      <p:sp>
        <p:nvSpPr>
          <p:cNvPr id="35" name="Rectangle 34">
            <a:extLst>
              <a:ext uri="{FF2B5EF4-FFF2-40B4-BE49-F238E27FC236}">
                <a16:creationId xmlns:a16="http://schemas.microsoft.com/office/drawing/2014/main" id="{B6946E90-FC26-4242-1185-7E7ABE958D06}"/>
              </a:ext>
            </a:extLst>
          </p:cNvPr>
          <p:cNvSpPr/>
          <p:nvPr/>
        </p:nvSpPr>
        <p:spPr>
          <a:xfrm>
            <a:off x="1617286" y="2718330"/>
            <a:ext cx="3380604" cy="3513951"/>
          </a:xfrm>
          <a:prstGeom prst="rect">
            <a:avLst/>
          </a:prstGeom>
          <a:solidFill>
            <a:schemeClr val="accent6">
              <a:lumMod val="20000"/>
              <a:lumOff val="80000"/>
            </a:schemeClr>
          </a:solidFill>
          <a:ln w="3175">
            <a:solidFill>
              <a:schemeClr val="accent6">
                <a:alpha val="49789"/>
              </a:schemeClr>
            </a:solidFill>
          </a:ln>
          <a:effectLst>
            <a:outerShdw blurRad="76200" dist="38100" dir="2700000" algn="tl" rotWithShape="0">
              <a:prstClr val="black">
                <a:alpha val="15749"/>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00AAC6"/>
              </a:solidFill>
            </a:endParaRPr>
          </a:p>
        </p:txBody>
      </p:sp>
      <p:sp>
        <p:nvSpPr>
          <p:cNvPr id="36" name="TextBox 35">
            <a:extLst>
              <a:ext uri="{FF2B5EF4-FFF2-40B4-BE49-F238E27FC236}">
                <a16:creationId xmlns:a16="http://schemas.microsoft.com/office/drawing/2014/main" id="{D3FB246F-732E-CC28-4E41-95024B84D360}"/>
              </a:ext>
            </a:extLst>
          </p:cNvPr>
          <p:cNvSpPr txBox="1"/>
          <p:nvPr/>
        </p:nvSpPr>
        <p:spPr>
          <a:xfrm>
            <a:off x="1731986" y="4553738"/>
            <a:ext cx="3151205" cy="1193596"/>
          </a:xfrm>
          <a:prstGeom prst="rect">
            <a:avLst/>
          </a:prstGeom>
          <a:noFill/>
        </p:spPr>
        <p:txBody>
          <a:bodyPr wrap="square" rtlCol="0">
            <a:spAutoFit/>
          </a:bodyPr>
          <a:lstStyle/>
          <a:p>
            <a:pPr algn="ctr">
              <a:lnSpc>
                <a:spcPct val="130000"/>
              </a:lnSpc>
              <a:spcAft>
                <a:spcPts val="600"/>
              </a:spcAft>
            </a:pPr>
            <a:r>
              <a:rPr lang="en-US" sz="6000" b="1" dirty="0">
                <a:solidFill>
                  <a:srgbClr val="2A2C2C"/>
                </a:solidFill>
                <a:latin typeface="Libre Baskerville" panose="02000000000000000000" pitchFamily="2" charset="0"/>
              </a:rPr>
              <a:t>$50</a:t>
            </a:r>
          </a:p>
        </p:txBody>
      </p:sp>
      <p:sp>
        <p:nvSpPr>
          <p:cNvPr id="37" name="TextBox 36">
            <a:extLst>
              <a:ext uri="{FF2B5EF4-FFF2-40B4-BE49-F238E27FC236}">
                <a16:creationId xmlns:a16="http://schemas.microsoft.com/office/drawing/2014/main" id="{E13C7F9E-7BDC-EAF3-8C18-4B4310518E7D}"/>
              </a:ext>
            </a:extLst>
          </p:cNvPr>
          <p:cNvSpPr txBox="1"/>
          <p:nvPr/>
        </p:nvSpPr>
        <p:spPr>
          <a:xfrm>
            <a:off x="2233039" y="5631345"/>
            <a:ext cx="2149099" cy="358914"/>
          </a:xfrm>
          <a:prstGeom prst="rect">
            <a:avLst/>
          </a:prstGeom>
          <a:noFill/>
        </p:spPr>
        <p:txBody>
          <a:bodyPr wrap="square" rtlCol="0">
            <a:spAutoFit/>
          </a:bodyPr>
          <a:lstStyle/>
          <a:p>
            <a:pPr algn="ctr">
              <a:lnSpc>
                <a:spcPct val="130000"/>
              </a:lnSpc>
              <a:spcAft>
                <a:spcPts val="600"/>
              </a:spcAft>
            </a:pPr>
            <a:r>
              <a:rPr lang="en-US" sz="1600" dirty="0">
                <a:solidFill>
                  <a:srgbClr val="2A2C2C"/>
                </a:solidFill>
                <a:latin typeface="Neue Haas Grotesk Text Pro" panose="020B0504020202020204" pitchFamily="34" charset="77"/>
              </a:rPr>
              <a:t>Spending power</a:t>
            </a:r>
          </a:p>
        </p:txBody>
      </p:sp>
      <p:sp>
        <p:nvSpPr>
          <p:cNvPr id="38" name="TextBox 37">
            <a:extLst>
              <a:ext uri="{FF2B5EF4-FFF2-40B4-BE49-F238E27FC236}">
                <a16:creationId xmlns:a16="http://schemas.microsoft.com/office/drawing/2014/main" id="{9DD2CD75-F3BB-8819-94D1-5D16A0DAD983}"/>
              </a:ext>
            </a:extLst>
          </p:cNvPr>
          <p:cNvSpPr txBox="1"/>
          <p:nvPr/>
        </p:nvSpPr>
        <p:spPr>
          <a:xfrm>
            <a:off x="2233039" y="4295849"/>
            <a:ext cx="2149099" cy="386516"/>
          </a:xfrm>
          <a:prstGeom prst="rect">
            <a:avLst/>
          </a:prstGeom>
          <a:noFill/>
        </p:spPr>
        <p:txBody>
          <a:bodyPr wrap="square" rtlCol="0">
            <a:spAutoFit/>
          </a:bodyPr>
          <a:lstStyle/>
          <a:p>
            <a:pPr algn="ctr">
              <a:lnSpc>
                <a:spcPct val="130000"/>
              </a:lnSpc>
              <a:spcAft>
                <a:spcPts val="600"/>
              </a:spcAft>
            </a:pPr>
            <a:r>
              <a:rPr lang="en-US" sz="1600" dirty="0">
                <a:solidFill>
                  <a:srgbClr val="2A2C2C"/>
                </a:solidFill>
                <a:latin typeface="Neue Haas Grotesk Text Pro" panose="020B0504020202020204" pitchFamily="34" charset="77"/>
              </a:rPr>
              <a:t>Keep your money</a:t>
            </a:r>
          </a:p>
        </p:txBody>
      </p:sp>
      <p:sp>
        <p:nvSpPr>
          <p:cNvPr id="39" name="TextBox 38">
            <a:extLst>
              <a:ext uri="{FF2B5EF4-FFF2-40B4-BE49-F238E27FC236}">
                <a16:creationId xmlns:a16="http://schemas.microsoft.com/office/drawing/2014/main" id="{04740996-3D00-9DDA-65D8-3554AC9C23AE}"/>
              </a:ext>
            </a:extLst>
          </p:cNvPr>
          <p:cNvSpPr txBox="1"/>
          <p:nvPr/>
        </p:nvSpPr>
        <p:spPr>
          <a:xfrm>
            <a:off x="1731986" y="3795961"/>
            <a:ext cx="3151205" cy="602409"/>
          </a:xfrm>
          <a:prstGeom prst="rect">
            <a:avLst/>
          </a:prstGeom>
          <a:noFill/>
        </p:spPr>
        <p:txBody>
          <a:bodyPr wrap="square" rtlCol="0">
            <a:spAutoFit/>
          </a:bodyPr>
          <a:lstStyle/>
          <a:p>
            <a:pPr algn="ctr">
              <a:lnSpc>
                <a:spcPct val="130000"/>
              </a:lnSpc>
              <a:spcAft>
                <a:spcPts val="600"/>
              </a:spcAft>
            </a:pPr>
            <a:r>
              <a:rPr lang="en-US" sz="2800" b="1" dirty="0">
                <a:solidFill>
                  <a:schemeClr val="tx2"/>
                </a:solidFill>
                <a:latin typeface="Neue Haas Grotesk Text Pro" panose="020B0504020202020204" pitchFamily="34" charset="77"/>
              </a:rPr>
              <a:t>Not taxed</a:t>
            </a:r>
          </a:p>
        </p:txBody>
      </p:sp>
      <p:sp>
        <p:nvSpPr>
          <p:cNvPr id="40" name="TextBox 39">
            <a:extLst>
              <a:ext uri="{FF2B5EF4-FFF2-40B4-BE49-F238E27FC236}">
                <a16:creationId xmlns:a16="http://schemas.microsoft.com/office/drawing/2014/main" id="{6CBC4B00-5734-BEBF-A4D5-AACAB6A85805}"/>
              </a:ext>
            </a:extLst>
          </p:cNvPr>
          <p:cNvSpPr txBox="1"/>
          <p:nvPr/>
        </p:nvSpPr>
        <p:spPr>
          <a:xfrm>
            <a:off x="1731986" y="3460898"/>
            <a:ext cx="3151205" cy="456663"/>
          </a:xfrm>
          <a:prstGeom prst="rect">
            <a:avLst/>
          </a:prstGeom>
          <a:noFill/>
        </p:spPr>
        <p:txBody>
          <a:bodyPr wrap="square" rtlCol="0">
            <a:spAutoFit/>
          </a:bodyPr>
          <a:lstStyle/>
          <a:p>
            <a:pPr algn="ctr">
              <a:lnSpc>
                <a:spcPct val="130000"/>
              </a:lnSpc>
              <a:spcAft>
                <a:spcPts val="600"/>
              </a:spcAft>
            </a:pPr>
            <a:r>
              <a:rPr lang="en-US" sz="2000" dirty="0">
                <a:solidFill>
                  <a:srgbClr val="2A2C2C"/>
                </a:solidFill>
                <a:latin typeface="Neue Haas Grotesk Text Pro" panose="020B0504020202020204" pitchFamily="34" charset="77"/>
              </a:rPr>
              <a:t>Commuter</a:t>
            </a:r>
          </a:p>
        </p:txBody>
      </p:sp>
      <p:sp>
        <p:nvSpPr>
          <p:cNvPr id="41" name="Freeform 40">
            <a:extLst>
              <a:ext uri="{FF2B5EF4-FFF2-40B4-BE49-F238E27FC236}">
                <a16:creationId xmlns:a16="http://schemas.microsoft.com/office/drawing/2014/main" id="{FA9D24D8-8152-372F-7C95-B674B895C964}"/>
              </a:ext>
            </a:extLst>
          </p:cNvPr>
          <p:cNvSpPr/>
          <p:nvPr/>
        </p:nvSpPr>
        <p:spPr>
          <a:xfrm>
            <a:off x="3273287" y="1770029"/>
            <a:ext cx="1412151" cy="625917"/>
          </a:xfrm>
          <a:custGeom>
            <a:avLst/>
            <a:gdLst>
              <a:gd name="connsiteX0" fmla="*/ 1152939 w 1152939"/>
              <a:gd name="connsiteY0" fmla="*/ 0 h 477078"/>
              <a:gd name="connsiteX1" fmla="*/ 0 w 1152939"/>
              <a:gd name="connsiteY1" fmla="*/ 0 h 477078"/>
              <a:gd name="connsiteX2" fmla="*/ 0 w 1152939"/>
              <a:gd name="connsiteY2" fmla="*/ 477078 h 477078"/>
              <a:gd name="connsiteX3" fmla="*/ 0 w 1152939"/>
              <a:gd name="connsiteY3" fmla="*/ 477078 h 477078"/>
              <a:gd name="connsiteX4" fmla="*/ 0 w 1152939"/>
              <a:gd name="connsiteY4" fmla="*/ 477078 h 4770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52939" h="477078">
                <a:moveTo>
                  <a:pt x="1152939" y="0"/>
                </a:moveTo>
                <a:lnTo>
                  <a:pt x="0" y="0"/>
                </a:lnTo>
                <a:lnTo>
                  <a:pt x="0" y="477078"/>
                </a:lnTo>
                <a:lnTo>
                  <a:pt x="0" y="477078"/>
                </a:lnTo>
                <a:lnTo>
                  <a:pt x="0" y="477078"/>
                </a:lnTo>
              </a:path>
            </a:pathLst>
          </a:custGeom>
          <a:noFill/>
          <a:ln w="38100">
            <a:solidFill>
              <a:schemeClr val="accent6"/>
            </a:solidFill>
            <a:headEnd type="none" w="lg" len="med"/>
            <a:tailEnd type="triangle"/>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2" name="Freeform 41">
            <a:extLst>
              <a:ext uri="{FF2B5EF4-FFF2-40B4-BE49-F238E27FC236}">
                <a16:creationId xmlns:a16="http://schemas.microsoft.com/office/drawing/2014/main" id="{A23C0427-52E1-9244-AE11-08C5663FF191}"/>
              </a:ext>
            </a:extLst>
          </p:cNvPr>
          <p:cNvSpPr/>
          <p:nvPr/>
        </p:nvSpPr>
        <p:spPr>
          <a:xfrm flipH="1">
            <a:off x="7572316" y="1770029"/>
            <a:ext cx="1412151" cy="625917"/>
          </a:xfrm>
          <a:custGeom>
            <a:avLst/>
            <a:gdLst>
              <a:gd name="connsiteX0" fmla="*/ 1152939 w 1152939"/>
              <a:gd name="connsiteY0" fmla="*/ 0 h 477078"/>
              <a:gd name="connsiteX1" fmla="*/ 0 w 1152939"/>
              <a:gd name="connsiteY1" fmla="*/ 0 h 477078"/>
              <a:gd name="connsiteX2" fmla="*/ 0 w 1152939"/>
              <a:gd name="connsiteY2" fmla="*/ 477078 h 477078"/>
              <a:gd name="connsiteX3" fmla="*/ 0 w 1152939"/>
              <a:gd name="connsiteY3" fmla="*/ 477078 h 477078"/>
              <a:gd name="connsiteX4" fmla="*/ 0 w 1152939"/>
              <a:gd name="connsiteY4" fmla="*/ 477078 h 4770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52939" h="477078">
                <a:moveTo>
                  <a:pt x="1152939" y="0"/>
                </a:moveTo>
                <a:lnTo>
                  <a:pt x="0" y="0"/>
                </a:lnTo>
                <a:lnTo>
                  <a:pt x="0" y="477078"/>
                </a:lnTo>
                <a:lnTo>
                  <a:pt x="0" y="477078"/>
                </a:lnTo>
                <a:lnTo>
                  <a:pt x="0" y="477078"/>
                </a:lnTo>
              </a:path>
            </a:pathLst>
          </a:custGeom>
          <a:noFill/>
          <a:ln w="38100">
            <a:solidFill>
              <a:schemeClr val="accent6"/>
            </a:solidFill>
            <a:headEnd type="none" w="lg" len="med"/>
            <a:tailEnd type="triangle"/>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3" name="TextBox 42">
            <a:extLst>
              <a:ext uri="{FF2B5EF4-FFF2-40B4-BE49-F238E27FC236}">
                <a16:creationId xmlns:a16="http://schemas.microsoft.com/office/drawing/2014/main" id="{CE4048EB-A68B-7689-4E70-D58FBACF8F03}"/>
              </a:ext>
            </a:extLst>
          </p:cNvPr>
          <p:cNvSpPr txBox="1"/>
          <p:nvPr/>
        </p:nvSpPr>
        <p:spPr>
          <a:xfrm>
            <a:off x="1365328" y="6505170"/>
            <a:ext cx="10086975" cy="246221"/>
          </a:xfrm>
          <a:prstGeom prst="rect">
            <a:avLst/>
          </a:prstGeom>
          <a:noFill/>
        </p:spPr>
        <p:txBody>
          <a:bodyPr wrap="square">
            <a:spAutoFit/>
          </a:bodyPr>
          <a:lstStyle/>
          <a:p>
            <a:r>
              <a:rPr lang="en-US" sz="1000" b="0" i="0" u="none" strike="noStrike" dirty="0">
                <a:solidFill>
                  <a:srgbClr val="2A2C2C"/>
                </a:solidFill>
                <a:effectLst/>
                <a:latin typeface="Arial" panose="020B0604020202020204" pitchFamily="34" charset="0"/>
              </a:rPr>
              <a:t>Estimated savings are based on an assumed combined federal and state income tax bracket of 20%. Actual savings will depend on your taxable income and tax status.</a:t>
            </a:r>
            <a:endParaRPr lang="en-US" sz="1000" dirty="0"/>
          </a:p>
        </p:txBody>
      </p:sp>
      <p:pic>
        <p:nvPicPr>
          <p:cNvPr id="44" name="Graphic 43">
            <a:extLst>
              <a:ext uri="{FF2B5EF4-FFF2-40B4-BE49-F238E27FC236}">
                <a16:creationId xmlns:a16="http://schemas.microsoft.com/office/drawing/2014/main" id="{A2D96D9D-EE8E-9D4E-6A6C-DD8DBE79504F}"/>
              </a:ext>
            </a:extLst>
          </p:cNvPr>
          <p:cNvPicPr>
            <a:picLocks/>
          </p:cNvPicPr>
          <p:nvPr/>
        </p:nvPicPr>
        <p:blipFill>
          <a:blip r:embed="rId3">
            <a:extLst>
              <a:ext uri="{96DAC541-7B7A-43D3-8B79-37D633B846F1}">
                <asvg:svgBlip xmlns:asvg="http://schemas.microsoft.com/office/drawing/2016/SVG/main" r:embed="rId4"/>
              </a:ext>
            </a:extLst>
          </a:blip>
          <a:stretch>
            <a:fillRect/>
          </a:stretch>
        </p:blipFill>
        <p:spPr>
          <a:xfrm>
            <a:off x="6563943" y="1358830"/>
            <a:ext cx="666053" cy="666053"/>
          </a:xfrm>
          <a:prstGeom prst="rect">
            <a:avLst/>
          </a:prstGeom>
        </p:spPr>
      </p:pic>
      <p:pic>
        <p:nvPicPr>
          <p:cNvPr id="45" name="Graphic 44">
            <a:extLst>
              <a:ext uri="{FF2B5EF4-FFF2-40B4-BE49-F238E27FC236}">
                <a16:creationId xmlns:a16="http://schemas.microsoft.com/office/drawing/2014/main" id="{373EC13F-8F88-F757-B6B1-C596128B1B62}"/>
              </a:ext>
            </a:extLst>
          </p:cNvPr>
          <p:cNvPicPr>
            <a:picLocks/>
          </p:cNvPicPr>
          <p:nvPr/>
        </p:nvPicPr>
        <p:blipFill>
          <a:blip r:embed="rId5">
            <a:extLst>
              <a:ext uri="{96DAC541-7B7A-43D3-8B79-37D633B846F1}">
                <asvg:svgBlip xmlns:asvg="http://schemas.microsoft.com/office/drawing/2016/SVG/main" r:embed="rId6"/>
              </a:ext>
            </a:extLst>
          </a:blip>
          <a:stretch>
            <a:fillRect/>
          </a:stretch>
        </p:blipFill>
        <p:spPr>
          <a:xfrm>
            <a:off x="8728344" y="2981859"/>
            <a:ext cx="479038" cy="479038"/>
          </a:xfrm>
          <a:prstGeom prst="rect">
            <a:avLst/>
          </a:prstGeom>
        </p:spPr>
      </p:pic>
      <p:pic>
        <p:nvPicPr>
          <p:cNvPr id="46" name="Graphic 45">
            <a:extLst>
              <a:ext uri="{FF2B5EF4-FFF2-40B4-BE49-F238E27FC236}">
                <a16:creationId xmlns:a16="http://schemas.microsoft.com/office/drawing/2014/main" id="{4FB9DB54-FA89-6049-48EB-80A5CE4E349F}"/>
              </a:ext>
            </a:extLst>
          </p:cNvPr>
          <p:cNvPicPr>
            <a:picLocks/>
          </p:cNvPicPr>
          <p:nvPr/>
        </p:nvPicPr>
        <p:blipFill>
          <a:blip r:embed="rId7">
            <a:extLst>
              <a:ext uri="{96DAC541-7B7A-43D3-8B79-37D633B846F1}">
                <asvg:svgBlip xmlns:asvg="http://schemas.microsoft.com/office/drawing/2016/SVG/main" r:embed="rId8"/>
              </a:ext>
            </a:extLst>
          </a:blip>
          <a:stretch>
            <a:fillRect/>
          </a:stretch>
        </p:blipFill>
        <p:spPr>
          <a:xfrm>
            <a:off x="3019287" y="2963973"/>
            <a:ext cx="508000" cy="508000"/>
          </a:xfrm>
          <a:prstGeom prst="rect">
            <a:avLst/>
          </a:prstGeom>
        </p:spPr>
      </p:pic>
    </p:spTree>
    <p:extLst>
      <p:ext uri="{BB962C8B-B14F-4D97-AF65-F5344CB8AC3E}">
        <p14:creationId xmlns:p14="http://schemas.microsoft.com/office/powerpoint/2010/main" val="169322531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958CC23B-A72E-E7A9-5789-F9816465B3F9}"/>
              </a:ext>
            </a:extLst>
          </p:cNvPr>
          <p:cNvSpPr/>
          <p:nvPr/>
        </p:nvSpPr>
        <p:spPr>
          <a:xfrm>
            <a:off x="0" y="3764033"/>
            <a:ext cx="12192000" cy="3093968"/>
          </a:xfrm>
          <a:prstGeom prst="rect">
            <a:avLst/>
          </a:prstGeom>
          <a:solidFill>
            <a:srgbClr val="F2F2F2"/>
          </a:solidFill>
          <a:ln w="6350" cap="flat" cmpd="sng" algn="ctr">
            <a:noFill/>
            <a:prstDash val="solid"/>
            <a:miter lim="800000"/>
          </a:ln>
          <a:effectLst/>
        </p:spPr>
        <p:txBody>
          <a:bodyPr rtlCol="0" anchor="ctr"/>
          <a:lstStyle/>
          <a:p>
            <a:pPr marL="0" marR="0" lvl="0" indent="0" algn="ctr" defTabSz="457178"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AAC6"/>
              </a:solidFill>
              <a:effectLst/>
              <a:uLnTx/>
              <a:uFillTx/>
              <a:latin typeface="Neue Haas Grotesk Text Pro"/>
              <a:ea typeface="+mn-ea"/>
              <a:cs typeface="+mn-cs"/>
            </a:endParaRPr>
          </a:p>
        </p:txBody>
      </p:sp>
      <p:cxnSp>
        <p:nvCxnSpPr>
          <p:cNvPr id="10" name="Straight Connector 9">
            <a:extLst>
              <a:ext uri="{FF2B5EF4-FFF2-40B4-BE49-F238E27FC236}">
                <a16:creationId xmlns:a16="http://schemas.microsoft.com/office/drawing/2014/main" id="{91AF2BC2-201E-583F-A1B9-86186B6EE3F7}"/>
              </a:ext>
            </a:extLst>
          </p:cNvPr>
          <p:cNvCxnSpPr>
            <a:cxnSpLocks/>
            <a:stCxn id="23" idx="1"/>
          </p:cNvCxnSpPr>
          <p:nvPr/>
        </p:nvCxnSpPr>
        <p:spPr>
          <a:xfrm>
            <a:off x="614178" y="3764033"/>
            <a:ext cx="10669234" cy="2749"/>
          </a:xfrm>
          <a:prstGeom prst="line">
            <a:avLst/>
          </a:prstGeom>
          <a:ln>
            <a:solidFill>
              <a:schemeClr val="bg2"/>
            </a:solidFill>
          </a:ln>
          <a:effectLst/>
        </p:spPr>
        <p:style>
          <a:lnRef idx="2">
            <a:schemeClr val="accent1"/>
          </a:lnRef>
          <a:fillRef idx="0">
            <a:schemeClr val="accent1"/>
          </a:fillRef>
          <a:effectRef idx="1">
            <a:schemeClr val="accent1"/>
          </a:effectRef>
          <a:fontRef idx="minor">
            <a:schemeClr val="tx1"/>
          </a:fontRef>
        </p:style>
      </p:cxnSp>
      <p:sp>
        <p:nvSpPr>
          <p:cNvPr id="11" name="Title 1">
            <a:extLst>
              <a:ext uri="{FF2B5EF4-FFF2-40B4-BE49-F238E27FC236}">
                <a16:creationId xmlns:a16="http://schemas.microsoft.com/office/drawing/2014/main" id="{A393395E-3350-FB35-6014-B91FDD92A50E}"/>
              </a:ext>
            </a:extLst>
          </p:cNvPr>
          <p:cNvSpPr>
            <a:spLocks noGrp="1"/>
          </p:cNvSpPr>
          <p:nvPr>
            <p:ph type="title"/>
          </p:nvPr>
        </p:nvSpPr>
        <p:spPr>
          <a:xfrm>
            <a:off x="785708" y="556830"/>
            <a:ext cx="10904728" cy="678733"/>
          </a:xfrm>
        </p:spPr>
        <p:txBody>
          <a:bodyPr/>
          <a:lstStyle/>
          <a:p>
            <a:r>
              <a:rPr lang="en-US" dirty="0">
                <a:latin typeface="Neue Haas Grotesk Text Pro" panose="020B0504020202020204" pitchFamily="34" charset="77"/>
                <a:cs typeface="Arial" panose="020B0604020202020204" pitchFamily="34" charset="0"/>
              </a:rPr>
              <a:t>Eligible transit types</a:t>
            </a:r>
          </a:p>
        </p:txBody>
      </p:sp>
      <p:grpSp>
        <p:nvGrpSpPr>
          <p:cNvPr id="19" name="Group 18">
            <a:extLst>
              <a:ext uri="{FF2B5EF4-FFF2-40B4-BE49-F238E27FC236}">
                <a16:creationId xmlns:a16="http://schemas.microsoft.com/office/drawing/2014/main" id="{688437B2-A4AB-4ACA-7AA6-D86CE13761E8}"/>
              </a:ext>
            </a:extLst>
          </p:cNvPr>
          <p:cNvGrpSpPr/>
          <p:nvPr/>
        </p:nvGrpSpPr>
        <p:grpSpPr>
          <a:xfrm>
            <a:off x="614178" y="2901136"/>
            <a:ext cx="1709914" cy="1725794"/>
            <a:chOff x="806182" y="2327564"/>
            <a:chExt cx="1413152" cy="1426276"/>
          </a:xfrm>
        </p:grpSpPr>
        <p:sp>
          <p:nvSpPr>
            <p:cNvPr id="23" name="Rounded Rectangle 22">
              <a:extLst>
                <a:ext uri="{FF2B5EF4-FFF2-40B4-BE49-F238E27FC236}">
                  <a16:creationId xmlns:a16="http://schemas.microsoft.com/office/drawing/2014/main" id="{ACC8B644-A950-DDE5-1D06-0DA1C9A21008}"/>
                </a:ext>
              </a:extLst>
            </p:cNvPr>
            <p:cNvSpPr/>
            <p:nvPr/>
          </p:nvSpPr>
          <p:spPr>
            <a:xfrm>
              <a:off x="806182" y="2327564"/>
              <a:ext cx="1413152" cy="1426276"/>
            </a:xfrm>
            <a:prstGeom prst="roundRect">
              <a:avLst>
                <a:gd name="adj" fmla="val 0"/>
              </a:avLst>
            </a:prstGeom>
            <a:solidFill>
              <a:schemeClr val="bg1"/>
            </a:solidFill>
            <a:ln w="3175">
              <a:noFill/>
            </a:ln>
            <a:effectLst>
              <a:outerShdw blurRad="194323" dist="38100" dir="2700000" algn="tl" rotWithShape="0">
                <a:prstClr val="black">
                  <a:alpha val="6686"/>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00AAC6"/>
                </a:solidFill>
              </a:endParaRPr>
            </a:p>
          </p:txBody>
        </p:sp>
        <p:sp>
          <p:nvSpPr>
            <p:cNvPr id="27" name="TextBox 26">
              <a:extLst>
                <a:ext uri="{FF2B5EF4-FFF2-40B4-BE49-F238E27FC236}">
                  <a16:creationId xmlns:a16="http://schemas.microsoft.com/office/drawing/2014/main" id="{A59A4385-DEBB-AFAD-7DE8-7A46747058BB}"/>
                </a:ext>
              </a:extLst>
            </p:cNvPr>
            <p:cNvSpPr txBox="1"/>
            <p:nvPr/>
          </p:nvSpPr>
          <p:spPr>
            <a:xfrm>
              <a:off x="810254" y="3209329"/>
              <a:ext cx="1409080" cy="456663"/>
            </a:xfrm>
            <a:prstGeom prst="rect">
              <a:avLst/>
            </a:prstGeom>
            <a:noFill/>
          </p:spPr>
          <p:txBody>
            <a:bodyPr wrap="square" rtlCol="0">
              <a:spAutoFit/>
            </a:bodyPr>
            <a:lstStyle/>
            <a:p>
              <a:pPr algn="ctr">
                <a:lnSpc>
                  <a:spcPct val="130000"/>
                </a:lnSpc>
                <a:spcAft>
                  <a:spcPts val="600"/>
                </a:spcAft>
              </a:pPr>
              <a:r>
                <a:rPr lang="en-US" sz="2000" dirty="0">
                  <a:solidFill>
                    <a:srgbClr val="2A2C2C"/>
                  </a:solidFill>
                  <a:latin typeface="Neue Haas Grotesk Text Pro" panose="020B0504020202020204" pitchFamily="34" charset="77"/>
                </a:rPr>
                <a:t>Bus</a:t>
              </a:r>
            </a:p>
          </p:txBody>
        </p:sp>
        <p:pic>
          <p:nvPicPr>
            <p:cNvPr id="28" name="Graphic 27">
              <a:extLst>
                <a:ext uri="{FF2B5EF4-FFF2-40B4-BE49-F238E27FC236}">
                  <a16:creationId xmlns:a16="http://schemas.microsoft.com/office/drawing/2014/main" id="{8157D21F-16A0-1714-9FFD-78AA2E0CADE6}"/>
                </a:ext>
              </a:extLst>
            </p:cNvPr>
            <p:cNvPicPr>
              <a:picLocks/>
            </p:cNvPicPr>
            <p:nvPr/>
          </p:nvPicPr>
          <p:blipFill>
            <a:blip r:embed="rId3">
              <a:extLst>
                <a:ext uri="{96DAC541-7B7A-43D3-8B79-37D633B846F1}">
                  <asvg:svgBlip xmlns:asvg="http://schemas.microsoft.com/office/drawing/2016/SVG/main" r:embed="rId4"/>
                </a:ext>
              </a:extLst>
            </a:blip>
            <a:stretch>
              <a:fillRect/>
            </a:stretch>
          </p:blipFill>
          <p:spPr>
            <a:xfrm>
              <a:off x="1199738" y="2572999"/>
              <a:ext cx="636330" cy="636330"/>
            </a:xfrm>
            <a:prstGeom prst="rect">
              <a:avLst/>
            </a:prstGeom>
          </p:spPr>
        </p:pic>
      </p:grpSp>
      <p:grpSp>
        <p:nvGrpSpPr>
          <p:cNvPr id="30" name="Group 29">
            <a:extLst>
              <a:ext uri="{FF2B5EF4-FFF2-40B4-BE49-F238E27FC236}">
                <a16:creationId xmlns:a16="http://schemas.microsoft.com/office/drawing/2014/main" id="{80827FC5-D7DD-A2D9-F54F-BBE7155FFF5B}"/>
              </a:ext>
            </a:extLst>
          </p:cNvPr>
          <p:cNvGrpSpPr/>
          <p:nvPr/>
        </p:nvGrpSpPr>
        <p:grpSpPr>
          <a:xfrm>
            <a:off x="2487447" y="2901136"/>
            <a:ext cx="1709914" cy="1725794"/>
            <a:chOff x="2501978" y="2327564"/>
            <a:chExt cx="1413152" cy="1426276"/>
          </a:xfrm>
        </p:grpSpPr>
        <p:sp>
          <p:nvSpPr>
            <p:cNvPr id="31" name="Rounded Rectangle 30">
              <a:extLst>
                <a:ext uri="{FF2B5EF4-FFF2-40B4-BE49-F238E27FC236}">
                  <a16:creationId xmlns:a16="http://schemas.microsoft.com/office/drawing/2014/main" id="{CCF620AD-5434-DF78-3E0A-2925781ECAA5}"/>
                </a:ext>
              </a:extLst>
            </p:cNvPr>
            <p:cNvSpPr/>
            <p:nvPr/>
          </p:nvSpPr>
          <p:spPr>
            <a:xfrm>
              <a:off x="2501978" y="2327564"/>
              <a:ext cx="1413152" cy="1426276"/>
            </a:xfrm>
            <a:prstGeom prst="roundRect">
              <a:avLst>
                <a:gd name="adj" fmla="val 0"/>
              </a:avLst>
            </a:prstGeom>
            <a:solidFill>
              <a:schemeClr val="bg1"/>
            </a:solidFill>
            <a:ln w="3175">
              <a:noFill/>
            </a:ln>
            <a:effectLst>
              <a:outerShdw blurRad="194323" dist="38100" dir="2700000" algn="tl" rotWithShape="0">
                <a:prstClr val="black">
                  <a:alpha val="6686"/>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00AAC6"/>
                </a:solidFill>
              </a:endParaRPr>
            </a:p>
          </p:txBody>
        </p:sp>
        <p:sp>
          <p:nvSpPr>
            <p:cNvPr id="32" name="TextBox 31">
              <a:extLst>
                <a:ext uri="{FF2B5EF4-FFF2-40B4-BE49-F238E27FC236}">
                  <a16:creationId xmlns:a16="http://schemas.microsoft.com/office/drawing/2014/main" id="{B1471098-B6AD-B608-5A9A-82AA7CCDD996}"/>
                </a:ext>
              </a:extLst>
            </p:cNvPr>
            <p:cNvSpPr txBox="1"/>
            <p:nvPr/>
          </p:nvSpPr>
          <p:spPr>
            <a:xfrm>
              <a:off x="2506050" y="3209329"/>
              <a:ext cx="1409080" cy="456663"/>
            </a:xfrm>
            <a:prstGeom prst="rect">
              <a:avLst/>
            </a:prstGeom>
            <a:noFill/>
          </p:spPr>
          <p:txBody>
            <a:bodyPr wrap="square" rtlCol="0">
              <a:spAutoFit/>
            </a:bodyPr>
            <a:lstStyle/>
            <a:p>
              <a:pPr algn="ctr">
                <a:lnSpc>
                  <a:spcPct val="130000"/>
                </a:lnSpc>
                <a:spcAft>
                  <a:spcPts val="600"/>
                </a:spcAft>
              </a:pPr>
              <a:r>
                <a:rPr lang="en-US" sz="2000" dirty="0">
                  <a:solidFill>
                    <a:srgbClr val="2A2C2C"/>
                  </a:solidFill>
                  <a:latin typeface="Neue Haas Grotesk Text Pro" panose="020B0504020202020204" pitchFamily="34" charset="77"/>
                </a:rPr>
                <a:t>Ferry</a:t>
              </a:r>
            </a:p>
          </p:txBody>
        </p:sp>
        <p:pic>
          <p:nvPicPr>
            <p:cNvPr id="33" name="Graphic 32">
              <a:extLst>
                <a:ext uri="{FF2B5EF4-FFF2-40B4-BE49-F238E27FC236}">
                  <a16:creationId xmlns:a16="http://schemas.microsoft.com/office/drawing/2014/main" id="{939D3AF5-329E-22AB-E488-297F9009386D}"/>
                </a:ext>
              </a:extLst>
            </p:cNvPr>
            <p:cNvPicPr>
              <a:picLocks/>
            </p:cNvPicPr>
            <p:nvPr/>
          </p:nvPicPr>
          <p:blipFill>
            <a:blip r:embed="rId5">
              <a:extLst>
                <a:ext uri="{96DAC541-7B7A-43D3-8B79-37D633B846F1}">
                  <asvg:svgBlip xmlns:asvg="http://schemas.microsoft.com/office/drawing/2016/SVG/main" r:embed="rId6"/>
                </a:ext>
              </a:extLst>
            </a:blip>
            <a:stretch>
              <a:fillRect/>
            </a:stretch>
          </p:blipFill>
          <p:spPr>
            <a:xfrm>
              <a:off x="2940263" y="2594980"/>
              <a:ext cx="551081" cy="551081"/>
            </a:xfrm>
            <a:prstGeom prst="rect">
              <a:avLst/>
            </a:prstGeom>
          </p:spPr>
        </p:pic>
      </p:grpSp>
      <p:grpSp>
        <p:nvGrpSpPr>
          <p:cNvPr id="34" name="Group 33">
            <a:extLst>
              <a:ext uri="{FF2B5EF4-FFF2-40B4-BE49-F238E27FC236}">
                <a16:creationId xmlns:a16="http://schemas.microsoft.com/office/drawing/2014/main" id="{1CDBB849-AC0E-0516-9FD6-8F16F486E458}"/>
              </a:ext>
            </a:extLst>
          </p:cNvPr>
          <p:cNvGrpSpPr/>
          <p:nvPr/>
        </p:nvGrpSpPr>
        <p:grpSpPr>
          <a:xfrm>
            <a:off x="4360716" y="2901136"/>
            <a:ext cx="1709914" cy="1725794"/>
            <a:chOff x="4197774" y="2327564"/>
            <a:chExt cx="1413152" cy="1426276"/>
          </a:xfrm>
        </p:grpSpPr>
        <p:sp>
          <p:nvSpPr>
            <p:cNvPr id="37" name="Rounded Rectangle 36">
              <a:extLst>
                <a:ext uri="{FF2B5EF4-FFF2-40B4-BE49-F238E27FC236}">
                  <a16:creationId xmlns:a16="http://schemas.microsoft.com/office/drawing/2014/main" id="{4753A3A0-9EBA-2190-649A-BC59510F5243}"/>
                </a:ext>
              </a:extLst>
            </p:cNvPr>
            <p:cNvSpPr/>
            <p:nvPr/>
          </p:nvSpPr>
          <p:spPr>
            <a:xfrm>
              <a:off x="4197774" y="2327564"/>
              <a:ext cx="1413152" cy="1426276"/>
            </a:xfrm>
            <a:prstGeom prst="roundRect">
              <a:avLst>
                <a:gd name="adj" fmla="val 0"/>
              </a:avLst>
            </a:prstGeom>
            <a:solidFill>
              <a:schemeClr val="bg1"/>
            </a:solidFill>
            <a:ln w="3175">
              <a:noFill/>
            </a:ln>
            <a:effectLst>
              <a:outerShdw blurRad="194323" dist="38100" dir="2700000" algn="tl" rotWithShape="0">
                <a:prstClr val="black">
                  <a:alpha val="6686"/>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00AAC6"/>
                </a:solidFill>
              </a:endParaRPr>
            </a:p>
          </p:txBody>
        </p:sp>
        <p:sp>
          <p:nvSpPr>
            <p:cNvPr id="41" name="TextBox 40">
              <a:extLst>
                <a:ext uri="{FF2B5EF4-FFF2-40B4-BE49-F238E27FC236}">
                  <a16:creationId xmlns:a16="http://schemas.microsoft.com/office/drawing/2014/main" id="{56F8BC36-083C-0CA7-4E97-2B7FB74D52F6}"/>
                </a:ext>
              </a:extLst>
            </p:cNvPr>
            <p:cNvSpPr txBox="1"/>
            <p:nvPr/>
          </p:nvSpPr>
          <p:spPr>
            <a:xfrm>
              <a:off x="4201846" y="3209329"/>
              <a:ext cx="1409080" cy="456663"/>
            </a:xfrm>
            <a:prstGeom prst="rect">
              <a:avLst/>
            </a:prstGeom>
            <a:noFill/>
          </p:spPr>
          <p:txBody>
            <a:bodyPr wrap="square" rtlCol="0">
              <a:spAutoFit/>
            </a:bodyPr>
            <a:lstStyle/>
            <a:p>
              <a:pPr algn="ctr">
                <a:lnSpc>
                  <a:spcPct val="130000"/>
                </a:lnSpc>
                <a:spcAft>
                  <a:spcPts val="600"/>
                </a:spcAft>
              </a:pPr>
              <a:r>
                <a:rPr lang="en-US" sz="2000" dirty="0">
                  <a:solidFill>
                    <a:srgbClr val="2A2C2C"/>
                  </a:solidFill>
                  <a:latin typeface="Neue Haas Grotesk Text Pro" panose="020B0504020202020204" pitchFamily="34" charset="77"/>
                </a:rPr>
                <a:t>Subway</a:t>
              </a:r>
            </a:p>
          </p:txBody>
        </p:sp>
        <p:pic>
          <p:nvPicPr>
            <p:cNvPr id="42" name="Graphic 41">
              <a:extLst>
                <a:ext uri="{FF2B5EF4-FFF2-40B4-BE49-F238E27FC236}">
                  <a16:creationId xmlns:a16="http://schemas.microsoft.com/office/drawing/2014/main" id="{606CD798-2D73-3C6E-955E-AA6DDF06094E}"/>
                </a:ext>
              </a:extLst>
            </p:cNvPr>
            <p:cNvPicPr>
              <a:picLocks/>
            </p:cNvPicPr>
            <p:nvPr/>
          </p:nvPicPr>
          <p:blipFill>
            <a:blip r:embed="rId7">
              <a:extLst>
                <a:ext uri="{96DAC541-7B7A-43D3-8B79-37D633B846F1}">
                  <asvg:svgBlip xmlns:asvg="http://schemas.microsoft.com/office/drawing/2016/SVG/main" r:embed="rId8"/>
                </a:ext>
              </a:extLst>
            </a:blip>
            <a:stretch>
              <a:fillRect/>
            </a:stretch>
          </p:blipFill>
          <p:spPr>
            <a:xfrm>
              <a:off x="4586185" y="2552355"/>
              <a:ext cx="636330" cy="636330"/>
            </a:xfrm>
            <a:prstGeom prst="rect">
              <a:avLst/>
            </a:prstGeom>
          </p:spPr>
        </p:pic>
      </p:grpSp>
      <p:grpSp>
        <p:nvGrpSpPr>
          <p:cNvPr id="43" name="Group 42">
            <a:extLst>
              <a:ext uri="{FF2B5EF4-FFF2-40B4-BE49-F238E27FC236}">
                <a16:creationId xmlns:a16="http://schemas.microsoft.com/office/drawing/2014/main" id="{BD06134C-2D3C-6D9B-2D0E-59434CCF0A55}"/>
              </a:ext>
            </a:extLst>
          </p:cNvPr>
          <p:cNvGrpSpPr/>
          <p:nvPr/>
        </p:nvGrpSpPr>
        <p:grpSpPr>
          <a:xfrm>
            <a:off x="6233985" y="2901136"/>
            <a:ext cx="1709914" cy="1725794"/>
            <a:chOff x="5890097" y="2327564"/>
            <a:chExt cx="1413152" cy="1426276"/>
          </a:xfrm>
        </p:grpSpPr>
        <p:sp>
          <p:nvSpPr>
            <p:cNvPr id="44" name="Rounded Rectangle 43">
              <a:extLst>
                <a:ext uri="{FF2B5EF4-FFF2-40B4-BE49-F238E27FC236}">
                  <a16:creationId xmlns:a16="http://schemas.microsoft.com/office/drawing/2014/main" id="{39D92B72-5D15-96A1-6822-2DC6421D58B2}"/>
                </a:ext>
              </a:extLst>
            </p:cNvPr>
            <p:cNvSpPr/>
            <p:nvPr/>
          </p:nvSpPr>
          <p:spPr>
            <a:xfrm>
              <a:off x="5890097" y="2327564"/>
              <a:ext cx="1413152" cy="1426276"/>
            </a:xfrm>
            <a:prstGeom prst="roundRect">
              <a:avLst>
                <a:gd name="adj" fmla="val 0"/>
              </a:avLst>
            </a:prstGeom>
            <a:solidFill>
              <a:schemeClr val="bg1"/>
            </a:solidFill>
            <a:ln w="3175">
              <a:noFill/>
            </a:ln>
            <a:effectLst>
              <a:outerShdw blurRad="194323" dist="38100" dir="2700000" algn="tl" rotWithShape="0">
                <a:prstClr val="black">
                  <a:alpha val="6686"/>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00AAC6"/>
                </a:solidFill>
              </a:endParaRPr>
            </a:p>
          </p:txBody>
        </p:sp>
        <p:sp>
          <p:nvSpPr>
            <p:cNvPr id="45" name="TextBox 44">
              <a:extLst>
                <a:ext uri="{FF2B5EF4-FFF2-40B4-BE49-F238E27FC236}">
                  <a16:creationId xmlns:a16="http://schemas.microsoft.com/office/drawing/2014/main" id="{51BCAE06-6B05-2AA6-D95A-5449477ABFA3}"/>
                </a:ext>
              </a:extLst>
            </p:cNvPr>
            <p:cNvSpPr txBox="1"/>
            <p:nvPr/>
          </p:nvSpPr>
          <p:spPr>
            <a:xfrm>
              <a:off x="5894169" y="3209329"/>
              <a:ext cx="1409080" cy="454099"/>
            </a:xfrm>
            <a:prstGeom prst="rect">
              <a:avLst/>
            </a:prstGeom>
            <a:noFill/>
          </p:spPr>
          <p:txBody>
            <a:bodyPr wrap="square" rtlCol="0">
              <a:spAutoFit/>
            </a:bodyPr>
            <a:lstStyle/>
            <a:p>
              <a:pPr algn="ctr">
                <a:lnSpc>
                  <a:spcPct val="130000"/>
                </a:lnSpc>
                <a:spcAft>
                  <a:spcPts val="600"/>
                </a:spcAft>
              </a:pPr>
              <a:r>
                <a:rPr lang="en-US" sz="2000" dirty="0">
                  <a:solidFill>
                    <a:srgbClr val="2A2C2C"/>
                  </a:solidFill>
                  <a:latin typeface="Neue Haas Grotesk Text Pro" panose="020B0504020202020204" pitchFamily="34" charset="77"/>
                </a:rPr>
                <a:t>Train</a:t>
              </a:r>
            </a:p>
          </p:txBody>
        </p:sp>
        <p:pic>
          <p:nvPicPr>
            <p:cNvPr id="46" name="Graphic 45">
              <a:extLst>
                <a:ext uri="{FF2B5EF4-FFF2-40B4-BE49-F238E27FC236}">
                  <a16:creationId xmlns:a16="http://schemas.microsoft.com/office/drawing/2014/main" id="{31AE8871-16DB-BCA2-F3B6-52C12586AB37}"/>
                </a:ext>
              </a:extLst>
            </p:cNvPr>
            <p:cNvPicPr>
              <a:picLocks/>
            </p:cNvPicPr>
            <p:nvPr/>
          </p:nvPicPr>
          <p:blipFill>
            <a:blip r:embed="rId9">
              <a:extLst>
                <a:ext uri="{96DAC541-7B7A-43D3-8B79-37D633B846F1}">
                  <asvg:svgBlip xmlns:asvg="http://schemas.microsoft.com/office/drawing/2016/SVG/main" r:embed="rId10"/>
                </a:ext>
              </a:extLst>
            </a:blip>
            <a:stretch>
              <a:fillRect/>
            </a:stretch>
          </p:blipFill>
          <p:spPr>
            <a:xfrm>
              <a:off x="6285192" y="2556602"/>
              <a:ext cx="636330" cy="636330"/>
            </a:xfrm>
            <a:prstGeom prst="rect">
              <a:avLst/>
            </a:prstGeom>
          </p:spPr>
        </p:pic>
      </p:grpSp>
      <p:grpSp>
        <p:nvGrpSpPr>
          <p:cNvPr id="47" name="Group 46">
            <a:extLst>
              <a:ext uri="{FF2B5EF4-FFF2-40B4-BE49-F238E27FC236}">
                <a16:creationId xmlns:a16="http://schemas.microsoft.com/office/drawing/2014/main" id="{F841E485-E096-88E4-4E6A-4036556E2331}"/>
              </a:ext>
            </a:extLst>
          </p:cNvPr>
          <p:cNvGrpSpPr/>
          <p:nvPr/>
        </p:nvGrpSpPr>
        <p:grpSpPr>
          <a:xfrm>
            <a:off x="8107254" y="2901136"/>
            <a:ext cx="1709914" cy="1725794"/>
            <a:chOff x="7582419" y="2327564"/>
            <a:chExt cx="1413152" cy="1426276"/>
          </a:xfrm>
        </p:grpSpPr>
        <p:sp>
          <p:nvSpPr>
            <p:cNvPr id="48" name="Rounded Rectangle 47">
              <a:extLst>
                <a:ext uri="{FF2B5EF4-FFF2-40B4-BE49-F238E27FC236}">
                  <a16:creationId xmlns:a16="http://schemas.microsoft.com/office/drawing/2014/main" id="{7C449CDE-1FEE-FD7D-F104-9968DF8A2FB0}"/>
                </a:ext>
              </a:extLst>
            </p:cNvPr>
            <p:cNvSpPr/>
            <p:nvPr/>
          </p:nvSpPr>
          <p:spPr>
            <a:xfrm>
              <a:off x="7582419" y="2327564"/>
              <a:ext cx="1413152" cy="1426276"/>
            </a:xfrm>
            <a:prstGeom prst="roundRect">
              <a:avLst>
                <a:gd name="adj" fmla="val 0"/>
              </a:avLst>
            </a:prstGeom>
            <a:solidFill>
              <a:schemeClr val="bg1"/>
            </a:solidFill>
            <a:ln w="3175">
              <a:noFill/>
            </a:ln>
            <a:effectLst>
              <a:outerShdw blurRad="194323" dist="38100" dir="2700000" algn="tl" rotWithShape="0">
                <a:prstClr val="black">
                  <a:alpha val="6686"/>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00AAC6"/>
                </a:solidFill>
              </a:endParaRPr>
            </a:p>
          </p:txBody>
        </p:sp>
        <p:sp>
          <p:nvSpPr>
            <p:cNvPr id="49" name="TextBox 48">
              <a:extLst>
                <a:ext uri="{FF2B5EF4-FFF2-40B4-BE49-F238E27FC236}">
                  <a16:creationId xmlns:a16="http://schemas.microsoft.com/office/drawing/2014/main" id="{543D3B3E-FCDA-EE10-BB30-6E66351BD50B}"/>
                </a:ext>
              </a:extLst>
            </p:cNvPr>
            <p:cNvSpPr txBox="1"/>
            <p:nvPr/>
          </p:nvSpPr>
          <p:spPr>
            <a:xfrm>
              <a:off x="7586491" y="3209329"/>
              <a:ext cx="1409080" cy="454099"/>
            </a:xfrm>
            <a:prstGeom prst="rect">
              <a:avLst/>
            </a:prstGeom>
            <a:noFill/>
          </p:spPr>
          <p:txBody>
            <a:bodyPr wrap="square" rtlCol="0">
              <a:spAutoFit/>
            </a:bodyPr>
            <a:lstStyle/>
            <a:p>
              <a:pPr algn="ctr">
                <a:lnSpc>
                  <a:spcPct val="130000"/>
                </a:lnSpc>
                <a:spcAft>
                  <a:spcPts val="600"/>
                </a:spcAft>
              </a:pPr>
              <a:r>
                <a:rPr lang="en-US" sz="2000" dirty="0">
                  <a:solidFill>
                    <a:srgbClr val="2A2C2C"/>
                  </a:solidFill>
                  <a:latin typeface="Neue Haas Grotesk Text Pro" panose="020B0504020202020204" pitchFamily="34" charset="77"/>
                </a:rPr>
                <a:t>Vanpool</a:t>
              </a:r>
            </a:p>
          </p:txBody>
        </p:sp>
        <p:pic>
          <p:nvPicPr>
            <p:cNvPr id="50" name="Graphic 49">
              <a:extLst>
                <a:ext uri="{FF2B5EF4-FFF2-40B4-BE49-F238E27FC236}">
                  <a16:creationId xmlns:a16="http://schemas.microsoft.com/office/drawing/2014/main" id="{5CE85896-EDDD-4469-568A-28F01BD10564}"/>
                </a:ext>
              </a:extLst>
            </p:cNvPr>
            <p:cNvPicPr>
              <a:picLocks/>
            </p:cNvPicPr>
            <p:nvPr/>
          </p:nvPicPr>
          <p:blipFill>
            <a:blip r:embed="rId11">
              <a:extLst>
                <a:ext uri="{96DAC541-7B7A-43D3-8B79-37D633B846F1}">
                  <asvg:svgBlip xmlns:asvg="http://schemas.microsoft.com/office/drawing/2016/SVG/main" r:embed="rId12"/>
                </a:ext>
              </a:extLst>
            </a:blip>
            <a:stretch>
              <a:fillRect/>
            </a:stretch>
          </p:blipFill>
          <p:spPr>
            <a:xfrm>
              <a:off x="7970830" y="2594980"/>
              <a:ext cx="636330" cy="636330"/>
            </a:xfrm>
            <a:prstGeom prst="rect">
              <a:avLst/>
            </a:prstGeom>
          </p:spPr>
        </p:pic>
      </p:grpSp>
      <p:grpSp>
        <p:nvGrpSpPr>
          <p:cNvPr id="51" name="Group 50">
            <a:extLst>
              <a:ext uri="{FF2B5EF4-FFF2-40B4-BE49-F238E27FC236}">
                <a16:creationId xmlns:a16="http://schemas.microsoft.com/office/drawing/2014/main" id="{190D6E5E-152B-25B1-3B08-A6F0F8D7AC79}"/>
              </a:ext>
            </a:extLst>
          </p:cNvPr>
          <p:cNvGrpSpPr/>
          <p:nvPr/>
        </p:nvGrpSpPr>
        <p:grpSpPr>
          <a:xfrm>
            <a:off x="9980522" y="2901136"/>
            <a:ext cx="1709914" cy="1725794"/>
            <a:chOff x="9274742" y="2327564"/>
            <a:chExt cx="1413152" cy="1426276"/>
          </a:xfrm>
        </p:grpSpPr>
        <p:sp>
          <p:nvSpPr>
            <p:cNvPr id="52" name="Rounded Rectangle 51">
              <a:extLst>
                <a:ext uri="{FF2B5EF4-FFF2-40B4-BE49-F238E27FC236}">
                  <a16:creationId xmlns:a16="http://schemas.microsoft.com/office/drawing/2014/main" id="{640708BA-F7DE-0823-3C3F-A2E419DC5E82}"/>
                </a:ext>
              </a:extLst>
            </p:cNvPr>
            <p:cNvSpPr/>
            <p:nvPr/>
          </p:nvSpPr>
          <p:spPr>
            <a:xfrm>
              <a:off x="9274742" y="2327564"/>
              <a:ext cx="1413152" cy="1426276"/>
            </a:xfrm>
            <a:prstGeom prst="roundRect">
              <a:avLst>
                <a:gd name="adj" fmla="val 0"/>
              </a:avLst>
            </a:prstGeom>
            <a:solidFill>
              <a:schemeClr val="bg1"/>
            </a:solidFill>
            <a:ln w="3175">
              <a:noFill/>
            </a:ln>
            <a:effectLst>
              <a:outerShdw blurRad="194323" dist="38100" dir="2700000" algn="tl" rotWithShape="0">
                <a:prstClr val="black">
                  <a:alpha val="6686"/>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00AAC6"/>
                </a:solidFill>
              </a:endParaRPr>
            </a:p>
          </p:txBody>
        </p:sp>
        <p:sp>
          <p:nvSpPr>
            <p:cNvPr id="53" name="TextBox 52">
              <a:extLst>
                <a:ext uri="{FF2B5EF4-FFF2-40B4-BE49-F238E27FC236}">
                  <a16:creationId xmlns:a16="http://schemas.microsoft.com/office/drawing/2014/main" id="{14013672-7230-80AF-8253-EC766E680495}"/>
                </a:ext>
              </a:extLst>
            </p:cNvPr>
            <p:cNvSpPr txBox="1"/>
            <p:nvPr/>
          </p:nvSpPr>
          <p:spPr>
            <a:xfrm>
              <a:off x="9278814" y="3209329"/>
              <a:ext cx="1409080" cy="454099"/>
            </a:xfrm>
            <a:prstGeom prst="rect">
              <a:avLst/>
            </a:prstGeom>
            <a:noFill/>
          </p:spPr>
          <p:txBody>
            <a:bodyPr wrap="square" rtlCol="0">
              <a:spAutoFit/>
            </a:bodyPr>
            <a:lstStyle/>
            <a:p>
              <a:pPr algn="ctr">
                <a:lnSpc>
                  <a:spcPct val="130000"/>
                </a:lnSpc>
                <a:spcAft>
                  <a:spcPts val="600"/>
                </a:spcAft>
              </a:pPr>
              <a:r>
                <a:rPr lang="en-US" sz="2000" dirty="0">
                  <a:solidFill>
                    <a:srgbClr val="2A2C2C"/>
                  </a:solidFill>
                  <a:latin typeface="Neue Haas Grotesk Text Pro" panose="020B0504020202020204" pitchFamily="34" charset="77"/>
                </a:rPr>
                <a:t>Parking</a:t>
              </a:r>
            </a:p>
          </p:txBody>
        </p:sp>
        <p:pic>
          <p:nvPicPr>
            <p:cNvPr id="54" name="Graphic 53">
              <a:extLst>
                <a:ext uri="{FF2B5EF4-FFF2-40B4-BE49-F238E27FC236}">
                  <a16:creationId xmlns:a16="http://schemas.microsoft.com/office/drawing/2014/main" id="{11851CFB-9BBC-31D8-FCFE-37C1E2A5D19A}"/>
                </a:ext>
              </a:extLst>
            </p:cNvPr>
            <p:cNvPicPr>
              <a:picLocks/>
            </p:cNvPicPr>
            <p:nvPr/>
          </p:nvPicPr>
          <p:blipFill>
            <a:blip r:embed="rId13">
              <a:extLst>
                <a:ext uri="{96DAC541-7B7A-43D3-8B79-37D633B846F1}">
                  <asvg:svgBlip xmlns:asvg="http://schemas.microsoft.com/office/drawing/2016/SVG/main" r:embed="rId14"/>
                </a:ext>
              </a:extLst>
            </a:blip>
            <a:stretch>
              <a:fillRect/>
            </a:stretch>
          </p:blipFill>
          <p:spPr>
            <a:xfrm>
              <a:off x="9671876" y="2525397"/>
              <a:ext cx="636330" cy="636330"/>
            </a:xfrm>
            <a:prstGeom prst="rect">
              <a:avLst/>
            </a:prstGeom>
          </p:spPr>
        </p:pic>
      </p:grpSp>
    </p:spTree>
    <p:extLst>
      <p:ext uri="{BB962C8B-B14F-4D97-AF65-F5344CB8AC3E}">
        <p14:creationId xmlns:p14="http://schemas.microsoft.com/office/powerpoint/2010/main" val="193120649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4A0667-FB02-6B1F-3DF0-F09865312E68}"/>
              </a:ext>
            </a:extLst>
          </p:cNvPr>
          <p:cNvSpPr>
            <a:spLocks noGrp="1"/>
          </p:cNvSpPr>
          <p:nvPr>
            <p:ph type="title"/>
          </p:nvPr>
        </p:nvSpPr>
        <p:spPr>
          <a:xfrm>
            <a:off x="853442" y="365762"/>
            <a:ext cx="10836993" cy="678733"/>
          </a:xfrm>
        </p:spPr>
        <p:txBody>
          <a:bodyPr/>
          <a:lstStyle/>
          <a:p>
            <a:r>
              <a:rPr lang="en-US" sz="4250" dirty="0">
                <a:latin typeface="Neue Haas Grotesk Text Pro" panose="020B0504020202020204" pitchFamily="34" charset="77"/>
                <a:cs typeface="Arial"/>
              </a:rPr>
              <a:t>2025 Commuter contribution limits</a:t>
            </a:r>
            <a:endParaRPr lang="en-US" dirty="0">
              <a:latin typeface="Neue Haas Grotesk Text Pro" panose="020B0504020202020204" pitchFamily="34" charset="77"/>
              <a:cs typeface="Arial" panose="020B0604020202020204" pitchFamily="34" charset="0"/>
            </a:endParaRPr>
          </a:p>
        </p:txBody>
      </p:sp>
      <p:graphicFrame>
        <p:nvGraphicFramePr>
          <p:cNvPr id="5" name="Table 4">
            <a:extLst>
              <a:ext uri="{FF2B5EF4-FFF2-40B4-BE49-F238E27FC236}">
                <a16:creationId xmlns:a16="http://schemas.microsoft.com/office/drawing/2014/main" id="{0F0E95C3-BC02-8E37-8181-97B7B1ACCC24}"/>
              </a:ext>
            </a:extLst>
          </p:cNvPr>
          <p:cNvGraphicFramePr>
            <a:graphicFrameLocks noGrp="1"/>
          </p:cNvGraphicFramePr>
          <p:nvPr>
            <p:extLst>
              <p:ext uri="{D42A27DB-BD31-4B8C-83A1-F6EECF244321}">
                <p14:modId xmlns:p14="http://schemas.microsoft.com/office/powerpoint/2010/main" val="3271068583"/>
              </p:ext>
            </p:extLst>
          </p:nvPr>
        </p:nvGraphicFramePr>
        <p:xfrm>
          <a:off x="975101" y="1877215"/>
          <a:ext cx="9686315" cy="3710613"/>
        </p:xfrm>
        <a:graphic>
          <a:graphicData uri="http://schemas.openxmlformats.org/drawingml/2006/table">
            <a:tbl>
              <a:tblPr firstRow="1" bandRow="1">
                <a:tableStyleId>{5C22544A-7EE6-4342-B048-85BDC9FD1C3A}</a:tableStyleId>
              </a:tblPr>
              <a:tblGrid>
                <a:gridCol w="2198933">
                  <a:extLst>
                    <a:ext uri="{9D8B030D-6E8A-4147-A177-3AD203B41FA5}">
                      <a16:colId xmlns:a16="http://schemas.microsoft.com/office/drawing/2014/main" val="3468943275"/>
                    </a:ext>
                  </a:extLst>
                </a:gridCol>
                <a:gridCol w="2198933">
                  <a:extLst>
                    <a:ext uri="{9D8B030D-6E8A-4147-A177-3AD203B41FA5}">
                      <a16:colId xmlns:a16="http://schemas.microsoft.com/office/drawing/2014/main" val="1965431758"/>
                    </a:ext>
                  </a:extLst>
                </a:gridCol>
                <a:gridCol w="2062406">
                  <a:extLst>
                    <a:ext uri="{9D8B030D-6E8A-4147-A177-3AD203B41FA5}">
                      <a16:colId xmlns:a16="http://schemas.microsoft.com/office/drawing/2014/main" val="362632317"/>
                    </a:ext>
                  </a:extLst>
                </a:gridCol>
                <a:gridCol w="3226043">
                  <a:extLst>
                    <a:ext uri="{9D8B030D-6E8A-4147-A177-3AD203B41FA5}">
                      <a16:colId xmlns:a16="http://schemas.microsoft.com/office/drawing/2014/main" val="766925907"/>
                    </a:ext>
                  </a:extLst>
                </a:gridCol>
              </a:tblGrid>
              <a:tr h="784535">
                <a:tc>
                  <a:txBody>
                    <a:bodyPr/>
                    <a:lstStyle/>
                    <a:p>
                      <a:pPr lvl="0" algn="l">
                        <a:buNone/>
                      </a:pPr>
                      <a:endParaRPr lang="en-US" sz="1900" b="0" i="0" dirty="0">
                        <a:latin typeface="Neue Haas Grotesk Text Pro" panose="020B0504020202020204" pitchFamily="34" charset="77"/>
                        <a:cs typeface="Arial"/>
                      </a:endParaRPr>
                    </a:p>
                  </a:txBody>
                  <a:tcPr marL="243839" marR="243839" marT="243839" marB="243839" anchor="ctr">
                    <a:lnB w="12700">
                      <a:solidFill>
                        <a:schemeClr val="bg2"/>
                      </a:solidFill>
                    </a:lnB>
                    <a:solidFill>
                      <a:schemeClr val="bg1"/>
                    </a:solidFill>
                  </a:tcPr>
                </a:tc>
                <a:tc>
                  <a:txBody>
                    <a:bodyPr/>
                    <a:lstStyle/>
                    <a:p>
                      <a:pPr algn="l"/>
                      <a:r>
                        <a:rPr lang="en-US" sz="1900" b="1" i="0" dirty="0">
                          <a:latin typeface="Neue Haas Grotesk Text Pro" panose="020B0504020202020204" pitchFamily="34" charset="77"/>
                          <a:cs typeface="Arial"/>
                        </a:rPr>
                        <a:t>Monthly</a:t>
                      </a:r>
                    </a:p>
                  </a:txBody>
                  <a:tcPr marL="243840" marR="243840" marT="243840" marB="243840" anchor="ctr">
                    <a:lnB w="12700" cap="flat" cmpd="sng" algn="ctr">
                      <a:solidFill>
                        <a:schemeClr val="bg2"/>
                      </a:solidFill>
                      <a:prstDash val="solid"/>
                      <a:round/>
                      <a:headEnd type="none" w="med" len="med"/>
                      <a:tailEnd type="none" w="med" len="med"/>
                    </a:lnB>
                    <a:solidFill>
                      <a:schemeClr val="accent1"/>
                    </a:solidFill>
                  </a:tcPr>
                </a:tc>
                <a:tc>
                  <a:txBody>
                    <a:bodyPr/>
                    <a:lstStyle/>
                    <a:p>
                      <a:pPr algn="l"/>
                      <a:r>
                        <a:rPr lang="en-US" sz="1900" b="1" i="0" dirty="0">
                          <a:latin typeface="Neue Haas Grotesk Text Pro" panose="020B0504020202020204" pitchFamily="34" charset="77"/>
                          <a:cs typeface="Arial"/>
                        </a:rPr>
                        <a:t>Annually</a:t>
                      </a:r>
                    </a:p>
                  </a:txBody>
                  <a:tcPr marL="243840" marR="243840" marT="243840" marB="243840" anchor="ctr">
                    <a:lnB w="12700" cap="flat" cmpd="sng" algn="ctr">
                      <a:solidFill>
                        <a:schemeClr val="bg2"/>
                      </a:solidFill>
                      <a:prstDash val="solid"/>
                      <a:round/>
                      <a:headEnd type="none" w="med" len="med"/>
                      <a:tailEnd type="none" w="med" len="med"/>
                    </a:lnB>
                    <a:solidFill>
                      <a:schemeClr val="accent1"/>
                    </a:solidFill>
                  </a:tcPr>
                </a:tc>
                <a:tc>
                  <a:txBody>
                    <a:bodyPr/>
                    <a:lstStyle/>
                    <a:p>
                      <a:pPr algn="l"/>
                      <a:r>
                        <a:rPr lang="en-US" sz="1900" b="1" i="0" dirty="0">
                          <a:latin typeface="Neue Haas Grotesk Text Pro" panose="020B0504020202020204" pitchFamily="34" charset="77"/>
                          <a:cs typeface="Arial"/>
                        </a:rPr>
                        <a:t>Potential savings/</a:t>
                      </a:r>
                      <a:r>
                        <a:rPr lang="en-US" sz="1900" b="1" i="0" dirty="0" err="1">
                          <a:latin typeface="Neue Haas Grotesk Text Pro" panose="020B0504020202020204" pitchFamily="34" charset="77"/>
                          <a:cs typeface="Arial"/>
                        </a:rPr>
                        <a:t>yr</a:t>
                      </a:r>
                      <a:r>
                        <a:rPr lang="en-US" sz="1900" b="1" i="0" dirty="0">
                          <a:latin typeface="Neue Haas Grotesk Text Pro" panose="020B0504020202020204" pitchFamily="34" charset="77"/>
                          <a:cs typeface="Arial"/>
                        </a:rPr>
                        <a:t>*</a:t>
                      </a:r>
                    </a:p>
                  </a:txBody>
                  <a:tcPr marL="243840" marR="243840" marT="243840" marB="243840" anchor="ctr">
                    <a:lnB w="12700" cap="flat" cmpd="sng" algn="ctr">
                      <a:solidFill>
                        <a:schemeClr val="bg2"/>
                      </a:solidFill>
                      <a:prstDash val="solid"/>
                      <a:round/>
                      <a:headEnd type="none" w="med" len="med"/>
                      <a:tailEnd type="none" w="med" len="med"/>
                    </a:lnB>
                    <a:solidFill>
                      <a:schemeClr val="accent1"/>
                    </a:solidFill>
                  </a:tcPr>
                </a:tc>
                <a:extLst>
                  <a:ext uri="{0D108BD9-81ED-4DB2-BD59-A6C34878D82A}">
                    <a16:rowId xmlns:a16="http://schemas.microsoft.com/office/drawing/2014/main" val="3665257813"/>
                  </a:ext>
                </a:extLst>
              </a:tr>
              <a:tr h="975360">
                <a:tc>
                  <a:txBody>
                    <a:bodyPr/>
                    <a:lstStyle/>
                    <a:p>
                      <a:pPr marL="0" lvl="0" indent="0" algn="ctr" defTabSz="457200">
                        <a:lnSpc>
                          <a:spcPct val="100000"/>
                        </a:lnSpc>
                        <a:spcBef>
                          <a:spcPts val="0"/>
                        </a:spcBef>
                        <a:spcAft>
                          <a:spcPts val="0"/>
                        </a:spcAft>
                        <a:buNone/>
                        <a:tabLst/>
                        <a:defRPr/>
                      </a:pPr>
                      <a:r>
                        <a:rPr lang="en-US" sz="2600" b="0" i="0" dirty="0">
                          <a:latin typeface="Neue Haas Grotesk Text Pro" panose="020B0504020202020204" pitchFamily="34" charset="77"/>
                          <a:cs typeface="Arial"/>
                        </a:rPr>
                        <a:t>Transit</a:t>
                      </a:r>
                    </a:p>
                  </a:txBody>
                  <a:tcPr marL="243839" marR="243839" marT="243839" marB="243839">
                    <a:lnL w="12700">
                      <a:solidFill>
                        <a:schemeClr val="bg2"/>
                      </a:solidFill>
                    </a:lnL>
                    <a:lnR w="12700">
                      <a:solidFill>
                        <a:schemeClr val="bg2"/>
                      </a:solidFill>
                    </a:lnR>
                    <a:lnT w="12700">
                      <a:solidFill>
                        <a:schemeClr val="bg2"/>
                      </a:solidFill>
                    </a:lnT>
                    <a:lnB w="12700">
                      <a:solidFill>
                        <a:schemeClr val="bg2"/>
                      </a:solidFill>
                    </a:lnB>
                    <a:solidFill>
                      <a:schemeClr val="bg2"/>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US" sz="2600" b="0" i="0" dirty="0">
                          <a:latin typeface="Neue Haas Grotesk Text Pro" panose="020B0504020202020204" pitchFamily="34" charset="77"/>
                          <a:cs typeface="Arial"/>
                        </a:rPr>
                        <a:t>$325</a:t>
                      </a:r>
                      <a:endParaRPr lang="en-US" sz="2600" dirty="0">
                        <a:latin typeface="Neue Haas Grotesk Text Pro" panose="020B0504020202020204" pitchFamily="34" charset="77"/>
                        <a:cs typeface="Arial"/>
                      </a:endParaRPr>
                    </a:p>
                  </a:txBody>
                  <a:tcPr marL="243840" marR="243840" marT="243840" marB="243840">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solidFill>
                      <a:schemeClr val="bg2"/>
                    </a:solidFill>
                  </a:tcPr>
                </a:tc>
                <a:tc>
                  <a:txBody>
                    <a:bodyPr/>
                    <a:lstStyle/>
                    <a:p>
                      <a:pPr marL="0" marR="0" indent="0" algn="ctr" rtl="0" eaLnBrk="1" fontAlgn="auto" latinLnBrk="0" hangingPunct="1">
                        <a:lnSpc>
                          <a:spcPct val="100000"/>
                        </a:lnSpc>
                        <a:spcBef>
                          <a:spcPts val="0"/>
                        </a:spcBef>
                        <a:spcAft>
                          <a:spcPts val="0"/>
                        </a:spcAft>
                        <a:buClrTx/>
                        <a:buSzTx/>
                        <a:buFontTx/>
                        <a:buNone/>
                      </a:pPr>
                      <a:r>
                        <a:rPr lang="en-US" sz="2600" b="0" i="0" dirty="0">
                          <a:latin typeface="Neue Haas Grotesk Text Pro" panose="020B0504020202020204" pitchFamily="34" charset="77"/>
                          <a:cs typeface="Arial"/>
                        </a:rPr>
                        <a:t>$3,900 </a:t>
                      </a:r>
                      <a:endParaRPr lang="en-US" sz="2600" dirty="0">
                        <a:latin typeface="Neue Haas Grotesk Text Pro" panose="020B0504020202020204" pitchFamily="34" charset="77"/>
                        <a:cs typeface="Arial"/>
                      </a:endParaRPr>
                    </a:p>
                  </a:txBody>
                  <a:tcPr marL="243840" marR="243840" marT="243840" marB="243840">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solidFill>
                      <a:schemeClr val="bg2"/>
                    </a:solidFill>
                  </a:tcPr>
                </a:tc>
                <a:tc>
                  <a:txBody>
                    <a:bodyPr/>
                    <a:lstStyle/>
                    <a:p>
                      <a:pPr algn="ctr"/>
                      <a:r>
                        <a:rPr lang="en-US" sz="2600" b="1" i="0" dirty="0">
                          <a:solidFill>
                            <a:schemeClr val="tx1"/>
                          </a:solidFill>
                          <a:latin typeface="Neue Haas Grotesk Text Pro" panose="020B0504020202020204" pitchFamily="34" charset="77"/>
                          <a:cs typeface="Arial"/>
                        </a:rPr>
                        <a:t>$750+ </a:t>
                      </a:r>
                      <a:endParaRPr lang="en-US" sz="2600" dirty="0">
                        <a:solidFill>
                          <a:schemeClr val="tx1"/>
                        </a:solidFill>
                        <a:latin typeface="Neue Haas Grotesk Text Pro" panose="020B0504020202020204" pitchFamily="34" charset="77"/>
                        <a:cs typeface="Arial"/>
                      </a:endParaRPr>
                    </a:p>
                  </a:txBody>
                  <a:tcPr marL="243840" marR="243840" marT="243840" marB="243840" anchor="ct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solidFill>
                      <a:schemeClr val="bg2"/>
                    </a:solidFill>
                  </a:tcPr>
                </a:tc>
                <a:extLst>
                  <a:ext uri="{0D108BD9-81ED-4DB2-BD59-A6C34878D82A}">
                    <a16:rowId xmlns:a16="http://schemas.microsoft.com/office/drawing/2014/main" val="3693459339"/>
                  </a:ext>
                </a:extLst>
              </a:tr>
              <a:tr h="975359">
                <a:tc>
                  <a:txBody>
                    <a:bodyPr/>
                    <a:lstStyle/>
                    <a:p>
                      <a:pPr marL="0" lvl="0" indent="0" algn="ctr" defTabSz="457200">
                        <a:lnSpc>
                          <a:spcPct val="100000"/>
                        </a:lnSpc>
                        <a:spcBef>
                          <a:spcPts val="0"/>
                        </a:spcBef>
                        <a:spcAft>
                          <a:spcPts val="0"/>
                        </a:spcAft>
                        <a:buNone/>
                        <a:tabLst/>
                        <a:defRPr/>
                      </a:pPr>
                      <a:r>
                        <a:rPr lang="en-US" sz="2600" b="0" i="0" dirty="0">
                          <a:latin typeface="Neue Haas Grotesk Text Pro" panose="020B0504020202020204" pitchFamily="34" charset="77"/>
                          <a:cs typeface="Arial"/>
                        </a:rPr>
                        <a:t>Parking</a:t>
                      </a:r>
                    </a:p>
                  </a:txBody>
                  <a:tcPr marL="243839" marR="243839" marT="243839" marB="243839">
                    <a:lnL w="12700">
                      <a:solidFill>
                        <a:schemeClr val="bg2"/>
                      </a:solidFill>
                    </a:lnL>
                    <a:lnR w="12700">
                      <a:solidFill>
                        <a:schemeClr val="bg2"/>
                      </a:solidFill>
                    </a:lnR>
                    <a:lnT w="12700">
                      <a:solidFill>
                        <a:schemeClr val="bg2"/>
                      </a:solidFill>
                    </a:lnT>
                    <a:lnB w="12700">
                      <a:solidFill>
                        <a:schemeClr val="bg2"/>
                      </a:solidFill>
                    </a:lnB>
                    <a:noFill/>
                  </a:tcPr>
                </a:tc>
                <a:tc>
                  <a:txBody>
                    <a:bodyPr/>
                    <a:lstStyle/>
                    <a:p>
                      <a:pPr marL="0" marR="0" lvl="0" indent="0" algn="ctr" defTabSz="457200" rtl="0">
                        <a:lnSpc>
                          <a:spcPct val="100000"/>
                        </a:lnSpc>
                        <a:spcBef>
                          <a:spcPts val="0"/>
                        </a:spcBef>
                        <a:spcAft>
                          <a:spcPts val="0"/>
                        </a:spcAft>
                        <a:buClrTx/>
                        <a:buSzTx/>
                        <a:buFontTx/>
                        <a:buNone/>
                        <a:tabLst/>
                        <a:defRPr/>
                      </a:pPr>
                      <a:r>
                        <a:rPr lang="en-US" sz="2600" b="0" i="0" dirty="0">
                          <a:latin typeface="Neue Haas Grotesk Text Pro" panose="020B0504020202020204" pitchFamily="34" charset="77"/>
                          <a:cs typeface="Arial"/>
                        </a:rPr>
                        <a:t>$325</a:t>
                      </a:r>
                      <a:endParaRPr lang="en-US" sz="2600" dirty="0">
                        <a:latin typeface="Neue Haas Grotesk Text Pro" panose="020B0504020202020204" pitchFamily="34" charset="77"/>
                        <a:cs typeface="Arial"/>
                      </a:endParaRPr>
                    </a:p>
                  </a:txBody>
                  <a:tcPr marL="243840" marR="243840" marT="243840" marB="243840">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noFill/>
                  </a:tcPr>
                </a:tc>
                <a:tc>
                  <a:txBody>
                    <a:bodyPr/>
                    <a:lstStyle/>
                    <a:p>
                      <a:pPr marL="0" marR="0" lvl="0" indent="0" algn="ctr" rtl="0">
                        <a:lnSpc>
                          <a:spcPct val="100000"/>
                        </a:lnSpc>
                        <a:spcBef>
                          <a:spcPts val="0"/>
                        </a:spcBef>
                        <a:spcAft>
                          <a:spcPts val="0"/>
                        </a:spcAft>
                        <a:buClrTx/>
                        <a:buSzTx/>
                        <a:buFontTx/>
                        <a:buNone/>
                      </a:pPr>
                      <a:r>
                        <a:rPr lang="en-US" sz="2600" b="0" i="0" dirty="0">
                          <a:latin typeface="Neue Haas Grotesk Text Pro" panose="020B0504020202020204" pitchFamily="34" charset="77"/>
                          <a:cs typeface="Arial"/>
                        </a:rPr>
                        <a:t>$3,900 </a:t>
                      </a:r>
                      <a:endParaRPr lang="en-US" sz="2600" dirty="0">
                        <a:latin typeface="Neue Haas Grotesk Text Pro" panose="020B0504020202020204" pitchFamily="34" charset="77"/>
                        <a:cs typeface="Arial"/>
                      </a:endParaRPr>
                    </a:p>
                  </a:txBody>
                  <a:tcPr marL="243840" marR="243840" marT="243840" marB="243840">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noFill/>
                  </a:tcPr>
                </a:tc>
                <a:tc>
                  <a:txBody>
                    <a:bodyPr/>
                    <a:lstStyle/>
                    <a:p>
                      <a:pPr lvl="0" algn="ctr">
                        <a:buNone/>
                      </a:pPr>
                      <a:r>
                        <a:rPr lang="en-US" sz="2600" b="1" i="0" dirty="0">
                          <a:solidFill>
                            <a:schemeClr val="tx1"/>
                          </a:solidFill>
                          <a:latin typeface="Neue Haas Grotesk Text Pro" panose="020B0504020202020204" pitchFamily="34" charset="77"/>
                          <a:cs typeface="Arial"/>
                        </a:rPr>
                        <a:t>$750+ </a:t>
                      </a:r>
                      <a:endParaRPr lang="en-US" sz="2600" dirty="0">
                        <a:solidFill>
                          <a:schemeClr val="tx1"/>
                        </a:solidFill>
                        <a:latin typeface="Neue Haas Grotesk Text Pro" panose="020B0504020202020204" pitchFamily="34" charset="77"/>
                        <a:cs typeface="Arial"/>
                      </a:endParaRPr>
                    </a:p>
                  </a:txBody>
                  <a:tcPr marL="243840" marR="243840" marT="243840" marB="243840" anchor="ct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noFill/>
                  </a:tcPr>
                </a:tc>
                <a:extLst>
                  <a:ext uri="{0D108BD9-81ED-4DB2-BD59-A6C34878D82A}">
                    <a16:rowId xmlns:a16="http://schemas.microsoft.com/office/drawing/2014/main" val="3904354458"/>
                  </a:ext>
                </a:extLst>
              </a:tr>
              <a:tr h="975359">
                <a:tc>
                  <a:txBody>
                    <a:bodyPr/>
                    <a:lstStyle/>
                    <a:p>
                      <a:pPr marL="0" lvl="0" indent="0" algn="ctr" defTabSz="457200">
                        <a:lnSpc>
                          <a:spcPct val="100000"/>
                        </a:lnSpc>
                        <a:spcBef>
                          <a:spcPts val="0"/>
                        </a:spcBef>
                        <a:spcAft>
                          <a:spcPts val="0"/>
                        </a:spcAft>
                        <a:buNone/>
                        <a:tabLst/>
                        <a:defRPr/>
                      </a:pPr>
                      <a:r>
                        <a:rPr lang="en-US" sz="2600" b="0" i="0" dirty="0">
                          <a:latin typeface="Neue Haas Grotesk Text Pro" panose="020B0504020202020204" pitchFamily="34" charset="77"/>
                          <a:cs typeface="Arial"/>
                        </a:rPr>
                        <a:t>Combined</a:t>
                      </a:r>
                    </a:p>
                  </a:txBody>
                  <a:tcPr marL="243839" marR="243839" marT="243839" marB="243839">
                    <a:lnL w="12700">
                      <a:solidFill>
                        <a:schemeClr val="bg2"/>
                      </a:solidFill>
                    </a:lnL>
                    <a:lnR w="12700">
                      <a:solidFill>
                        <a:schemeClr val="bg2"/>
                      </a:solidFill>
                    </a:lnR>
                    <a:lnT w="12700">
                      <a:solidFill>
                        <a:schemeClr val="bg2"/>
                      </a:solidFill>
                    </a:lnT>
                    <a:lnB w="38099">
                      <a:solidFill>
                        <a:schemeClr val="tx1"/>
                      </a:solidFill>
                    </a:lnB>
                    <a:solidFill>
                      <a:schemeClr val="bg2"/>
                    </a:solidFill>
                  </a:tcPr>
                </a:tc>
                <a:tc>
                  <a:txBody>
                    <a:bodyPr/>
                    <a:lstStyle/>
                    <a:p>
                      <a:pPr marL="0" marR="0" lvl="0" indent="0" algn="ctr" defTabSz="457200" rtl="0">
                        <a:lnSpc>
                          <a:spcPct val="100000"/>
                        </a:lnSpc>
                        <a:spcBef>
                          <a:spcPts val="0"/>
                        </a:spcBef>
                        <a:spcAft>
                          <a:spcPts val="0"/>
                        </a:spcAft>
                        <a:buClrTx/>
                        <a:buSzTx/>
                        <a:buFontTx/>
                        <a:buNone/>
                        <a:tabLst/>
                        <a:defRPr/>
                      </a:pPr>
                      <a:r>
                        <a:rPr lang="en-US" sz="2600" b="0" i="0" baseline="0" dirty="0">
                          <a:latin typeface="Neue Haas Grotesk Text Pro" panose="020B0504020202020204" pitchFamily="34" charset="77"/>
                        </a:rPr>
                        <a:t>$650</a:t>
                      </a:r>
                      <a:endParaRPr lang="en-US" sz="2600" baseline="0" dirty="0">
                        <a:latin typeface="Neue Haas Grotesk Text Pro" panose="020B0504020202020204" pitchFamily="34" charset="77"/>
                      </a:endParaRPr>
                    </a:p>
                  </a:txBody>
                  <a:tcPr marL="243840" marR="243840" marT="243840" marB="243840">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bg2"/>
                    </a:solidFill>
                  </a:tcPr>
                </a:tc>
                <a:tc>
                  <a:txBody>
                    <a:bodyPr/>
                    <a:lstStyle/>
                    <a:p>
                      <a:pPr marL="0" marR="0" lvl="0" indent="0" algn="ctr" rtl="0">
                        <a:lnSpc>
                          <a:spcPct val="100000"/>
                        </a:lnSpc>
                        <a:spcBef>
                          <a:spcPts val="0"/>
                        </a:spcBef>
                        <a:spcAft>
                          <a:spcPts val="0"/>
                        </a:spcAft>
                        <a:buClrTx/>
                        <a:buSzTx/>
                        <a:buFontTx/>
                        <a:buNone/>
                      </a:pPr>
                      <a:r>
                        <a:rPr lang="en-US" sz="2600" b="0" i="0" baseline="0" dirty="0">
                          <a:latin typeface="Neue Haas Grotesk Text Pro" panose="020B0504020202020204" pitchFamily="34" charset="77"/>
                        </a:rPr>
                        <a:t>$7,800 </a:t>
                      </a:r>
                      <a:endParaRPr lang="en-US" sz="2600" baseline="0" dirty="0">
                        <a:latin typeface="Neue Haas Grotesk Text Pro" panose="020B0504020202020204" pitchFamily="34" charset="77"/>
                      </a:endParaRPr>
                    </a:p>
                  </a:txBody>
                  <a:tcPr marL="243840" marR="243840" marT="243840" marB="243840">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bg2"/>
                    </a:solidFill>
                  </a:tcPr>
                </a:tc>
                <a:tc>
                  <a:txBody>
                    <a:bodyPr/>
                    <a:lstStyle/>
                    <a:p>
                      <a:pPr lvl="0" algn="ctr">
                        <a:buNone/>
                      </a:pPr>
                      <a:r>
                        <a:rPr lang="en-US" sz="2600" b="1" i="0" baseline="0" dirty="0">
                          <a:solidFill>
                            <a:schemeClr val="tx1"/>
                          </a:solidFill>
                          <a:latin typeface="Neue Haas Grotesk Text Pro" panose="020B0504020202020204" pitchFamily="34" charset="77"/>
                        </a:rPr>
                        <a:t>$1,500+ </a:t>
                      </a:r>
                      <a:endParaRPr lang="en-US" sz="2600" baseline="0" dirty="0">
                        <a:solidFill>
                          <a:schemeClr val="tx1"/>
                        </a:solidFill>
                        <a:latin typeface="Neue Haas Grotesk Text Pro" panose="020B0504020202020204" pitchFamily="34" charset="77"/>
                      </a:endParaRPr>
                    </a:p>
                  </a:txBody>
                  <a:tcPr marL="243840" marR="243840" marT="243840" marB="243840" anchor="ct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bg2"/>
                    </a:solidFill>
                  </a:tcPr>
                </a:tc>
                <a:extLst>
                  <a:ext uri="{0D108BD9-81ED-4DB2-BD59-A6C34878D82A}">
                    <a16:rowId xmlns:a16="http://schemas.microsoft.com/office/drawing/2014/main" val="1524557736"/>
                  </a:ext>
                </a:extLst>
              </a:tr>
            </a:tbl>
          </a:graphicData>
        </a:graphic>
      </p:graphicFrame>
      <p:sp>
        <p:nvSpPr>
          <p:cNvPr id="7" name="Content Placeholder 4">
            <a:extLst>
              <a:ext uri="{FF2B5EF4-FFF2-40B4-BE49-F238E27FC236}">
                <a16:creationId xmlns:a16="http://schemas.microsoft.com/office/drawing/2014/main" id="{5ED28B93-2BBC-4B16-7F17-7EB03E67579A}"/>
              </a:ext>
            </a:extLst>
          </p:cNvPr>
          <p:cNvSpPr txBox="1">
            <a:spLocks/>
          </p:cNvSpPr>
          <p:nvPr/>
        </p:nvSpPr>
        <p:spPr>
          <a:xfrm>
            <a:off x="975101" y="5792754"/>
            <a:ext cx="10744200" cy="180883"/>
          </a:xfrm>
          <a:prstGeom prst="rect">
            <a:avLst/>
          </a:prstGeom>
        </p:spPr>
        <p:txBody>
          <a:bodyPr vert="horz" lIns="0" tIns="0" rIns="0" bIns="0" rtlCol="0">
            <a:spAutoFit/>
          </a:bodyPr>
          <a:lstStyle>
            <a:lvl1pPr marL="0" indent="0" algn="l" defTabSz="609570" rtl="0" eaLnBrk="1" latinLnBrk="0" hangingPunct="1">
              <a:lnSpc>
                <a:spcPct val="130000"/>
              </a:lnSpc>
              <a:spcBef>
                <a:spcPts val="0"/>
              </a:spcBef>
              <a:spcAft>
                <a:spcPts val="800"/>
              </a:spcAft>
              <a:buFont typeface="Wingdings" pitchFamily="2" charset="2"/>
              <a:buNone/>
              <a:tabLst/>
              <a:defRPr sz="800" b="0" i="0" kern="1200">
                <a:solidFill>
                  <a:schemeClr val="tx1"/>
                </a:solidFill>
                <a:latin typeface="Neue Haas Grotesk Text Pro" panose="020B0504020202020204" pitchFamily="34" charset="0"/>
                <a:ea typeface="+mn-ea"/>
                <a:cs typeface="+mn-cs"/>
              </a:defRPr>
            </a:lvl1pPr>
            <a:lvl2pPr marL="237061" indent="0" algn="l" defTabSz="609570" rtl="0" eaLnBrk="1" latinLnBrk="0" hangingPunct="1">
              <a:lnSpc>
                <a:spcPct val="130000"/>
              </a:lnSpc>
              <a:spcBef>
                <a:spcPts val="0"/>
              </a:spcBef>
              <a:spcAft>
                <a:spcPts val="800"/>
              </a:spcAft>
              <a:buFont typeface="Wingdings" pitchFamily="2" charset="2"/>
              <a:buNone/>
              <a:tabLst/>
              <a:defRPr sz="800" b="0" i="0" kern="1200">
                <a:solidFill>
                  <a:schemeClr val="tx1"/>
                </a:solidFill>
                <a:latin typeface="Neue Haas Grotesk Text Pro" panose="020B0504020202020204" pitchFamily="34" charset="0"/>
                <a:ea typeface="+mn-ea"/>
                <a:cs typeface="+mn-cs"/>
              </a:defRPr>
            </a:lvl2pPr>
            <a:lvl3pPr marL="463538" indent="0" algn="l" defTabSz="609570" rtl="0" eaLnBrk="1" latinLnBrk="0" hangingPunct="1">
              <a:lnSpc>
                <a:spcPct val="130000"/>
              </a:lnSpc>
              <a:spcBef>
                <a:spcPts val="0"/>
              </a:spcBef>
              <a:spcAft>
                <a:spcPts val="800"/>
              </a:spcAft>
              <a:buFont typeface="Wingdings" pitchFamily="2" charset="2"/>
              <a:buNone/>
              <a:tabLst/>
              <a:defRPr sz="800" b="0" i="0" kern="1200">
                <a:solidFill>
                  <a:schemeClr val="tx1"/>
                </a:solidFill>
                <a:latin typeface="Neue Haas Grotesk Text Pro" panose="020B0504020202020204" pitchFamily="34" charset="0"/>
                <a:ea typeface="+mn-ea"/>
                <a:cs typeface="+mn-cs"/>
              </a:defRPr>
            </a:lvl3pPr>
            <a:lvl4pPr marL="690016" indent="0" algn="l" defTabSz="609570" rtl="0" eaLnBrk="1" latinLnBrk="0" hangingPunct="1">
              <a:lnSpc>
                <a:spcPct val="130000"/>
              </a:lnSpc>
              <a:spcBef>
                <a:spcPts val="0"/>
              </a:spcBef>
              <a:spcAft>
                <a:spcPts val="800"/>
              </a:spcAft>
              <a:buFont typeface="Wingdings" pitchFamily="2" charset="2"/>
              <a:buNone/>
              <a:tabLst/>
              <a:defRPr sz="800" b="0" i="0" kern="1200">
                <a:solidFill>
                  <a:schemeClr val="tx1"/>
                </a:solidFill>
                <a:latin typeface="Neue Haas Grotesk Text Pro" panose="020B0504020202020204" pitchFamily="34" charset="0"/>
                <a:ea typeface="+mn-ea"/>
                <a:cs typeface="+mn-cs"/>
              </a:defRPr>
            </a:lvl4pPr>
            <a:lvl5pPr marL="692133" indent="0" algn="l" defTabSz="609570" rtl="0" eaLnBrk="1" latinLnBrk="0" hangingPunct="1">
              <a:lnSpc>
                <a:spcPct val="120000"/>
              </a:lnSpc>
              <a:spcBef>
                <a:spcPts val="0"/>
              </a:spcBef>
              <a:spcAft>
                <a:spcPts val="800"/>
              </a:spcAft>
              <a:buFont typeface="Wingdings" pitchFamily="2" charset="2"/>
              <a:buNone/>
              <a:tabLst/>
              <a:defRPr sz="800" b="0" i="0" kern="1200">
                <a:solidFill>
                  <a:schemeClr val="tx1"/>
                </a:solidFill>
                <a:latin typeface="Neue Haas Grotesk Text Pro" panose="020B0504020202020204" pitchFamily="34" charset="77"/>
                <a:ea typeface="+mn-ea"/>
                <a:cs typeface="+mn-cs"/>
              </a:defRPr>
            </a:lvl5pPr>
            <a:lvl6pPr marL="3352632" indent="-304784" algn="l" defTabSz="609570" rtl="0" eaLnBrk="1" latinLnBrk="0" hangingPunct="1">
              <a:spcBef>
                <a:spcPct val="20000"/>
              </a:spcBef>
              <a:buFont typeface="Arial"/>
              <a:buChar char="•"/>
              <a:defRPr sz="2667" kern="1200">
                <a:solidFill>
                  <a:schemeClr val="tx1"/>
                </a:solidFill>
                <a:latin typeface="+mn-lt"/>
                <a:ea typeface="+mn-ea"/>
                <a:cs typeface="+mn-cs"/>
              </a:defRPr>
            </a:lvl6pPr>
            <a:lvl7pPr marL="3962202" indent="-304784" algn="l" defTabSz="609570" rtl="0" eaLnBrk="1" latinLnBrk="0" hangingPunct="1">
              <a:spcBef>
                <a:spcPct val="20000"/>
              </a:spcBef>
              <a:buFont typeface="Arial"/>
              <a:buChar char="•"/>
              <a:defRPr sz="2667" kern="1200">
                <a:solidFill>
                  <a:schemeClr val="tx1"/>
                </a:solidFill>
                <a:latin typeface="+mn-lt"/>
                <a:ea typeface="+mn-ea"/>
                <a:cs typeface="+mn-cs"/>
              </a:defRPr>
            </a:lvl7pPr>
            <a:lvl8pPr marL="4571772" indent="-304784" algn="l" defTabSz="609570" rtl="0" eaLnBrk="1" latinLnBrk="0" hangingPunct="1">
              <a:spcBef>
                <a:spcPct val="20000"/>
              </a:spcBef>
              <a:buFont typeface="Arial"/>
              <a:buChar char="•"/>
              <a:defRPr sz="2667" kern="1200">
                <a:solidFill>
                  <a:schemeClr val="tx1"/>
                </a:solidFill>
                <a:latin typeface="+mn-lt"/>
                <a:ea typeface="+mn-ea"/>
                <a:cs typeface="+mn-cs"/>
              </a:defRPr>
            </a:lvl8pPr>
            <a:lvl9pPr marL="5181341" indent="-304784" algn="l" defTabSz="609570" rtl="0" eaLnBrk="1" latinLnBrk="0" hangingPunct="1">
              <a:spcBef>
                <a:spcPct val="20000"/>
              </a:spcBef>
              <a:buFont typeface="Arial"/>
              <a:buChar char="•"/>
              <a:defRPr sz="2667" kern="1200">
                <a:solidFill>
                  <a:schemeClr val="tx1"/>
                </a:solidFill>
                <a:latin typeface="+mn-lt"/>
                <a:ea typeface="+mn-ea"/>
                <a:cs typeface="+mn-cs"/>
              </a:defRPr>
            </a:lvl9pPr>
          </a:lstStyle>
          <a:p>
            <a:pPr marL="0" marR="0" lvl="0" indent="0" algn="l" defTabSz="609570" rtl="0" eaLnBrk="1" fontAlgn="auto" latinLnBrk="0" hangingPunct="1">
              <a:lnSpc>
                <a:spcPct val="130000"/>
              </a:lnSpc>
              <a:spcBef>
                <a:spcPts val="0"/>
              </a:spcBef>
              <a:spcAft>
                <a:spcPts val="800"/>
              </a:spcAft>
              <a:buClrTx/>
              <a:buSzTx/>
              <a:buFont typeface="Wingdings" pitchFamily="2" charset="2"/>
              <a:buNone/>
              <a:tabLst/>
              <a:defRPr/>
            </a:pPr>
            <a:r>
              <a:rPr kumimoji="0" lang="en-US" sz="1000" b="0" i="0" u="none" strike="noStrike" kern="1200" cap="none" spc="0" normalizeH="0" baseline="0" noProof="0" dirty="0">
                <a:ln>
                  <a:noFill/>
                </a:ln>
                <a:solidFill>
                  <a:srgbClr val="2A2C2C"/>
                </a:solidFill>
                <a:effectLst/>
                <a:uLnTx/>
                <a:uFillTx/>
                <a:latin typeface="Neue Haas Grotesk Text Pro" panose="020B0504020202020204" pitchFamily="34" charset="77"/>
                <a:cs typeface="Arial" panose="020B0604020202020204" pitchFamily="34" charset="0"/>
              </a:rPr>
              <a:t>*Estimated savings are based on an assumed combined federal and state income tax bracket of 20%. Actual savings will depend on your taxable income and tax status.</a:t>
            </a:r>
          </a:p>
        </p:txBody>
      </p:sp>
    </p:spTree>
    <p:extLst>
      <p:ext uri="{BB962C8B-B14F-4D97-AF65-F5344CB8AC3E}">
        <p14:creationId xmlns:p14="http://schemas.microsoft.com/office/powerpoint/2010/main" val="365824728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Placeholder 6">
            <a:extLst>
              <a:ext uri="{FF2B5EF4-FFF2-40B4-BE49-F238E27FC236}">
                <a16:creationId xmlns:a16="http://schemas.microsoft.com/office/drawing/2014/main" id="{3E28A86B-9F76-A491-E314-26EDD3A357AB}"/>
              </a:ext>
            </a:extLst>
          </p:cNvPr>
          <p:cNvPicPr>
            <a:picLocks noChangeAspect="1"/>
          </p:cNvPicPr>
          <p:nvPr/>
        </p:nvPicPr>
        <p:blipFill>
          <a:blip r:embed="rId3">
            <a:extLst>
              <a:ext uri="{28A0092B-C50C-407E-A947-70E740481C1C}">
                <a14:useLocalDpi xmlns:a14="http://schemas.microsoft.com/office/drawing/2010/main" val="0"/>
              </a:ext>
            </a:extLst>
          </a:blip>
          <a:srcRect t="15708"/>
          <a:stretch/>
        </p:blipFill>
        <p:spPr>
          <a:xfrm>
            <a:off x="0" y="-4"/>
            <a:ext cx="12192000" cy="6858005"/>
          </a:xfrm>
          <a:prstGeom prst="rect">
            <a:avLst/>
          </a:prstGeom>
        </p:spPr>
      </p:pic>
      <p:grpSp>
        <p:nvGrpSpPr>
          <p:cNvPr id="12" name="Group 11">
            <a:extLst>
              <a:ext uri="{FF2B5EF4-FFF2-40B4-BE49-F238E27FC236}">
                <a16:creationId xmlns:a16="http://schemas.microsoft.com/office/drawing/2014/main" id="{C8586AD2-14F9-77C2-BCFF-35B3DC4912E5}"/>
              </a:ext>
            </a:extLst>
          </p:cNvPr>
          <p:cNvGrpSpPr/>
          <p:nvPr/>
        </p:nvGrpSpPr>
        <p:grpSpPr>
          <a:xfrm rot="16200000">
            <a:off x="-764257" y="764258"/>
            <a:ext cx="2077161" cy="548641"/>
            <a:chOff x="16071" y="4"/>
            <a:chExt cx="2669546" cy="705108"/>
          </a:xfrm>
        </p:grpSpPr>
        <p:sp>
          <p:nvSpPr>
            <p:cNvPr id="13" name="Rectangle 12">
              <a:extLst>
                <a:ext uri="{FF2B5EF4-FFF2-40B4-BE49-F238E27FC236}">
                  <a16:creationId xmlns:a16="http://schemas.microsoft.com/office/drawing/2014/main" id="{B06B1F44-BF82-5580-54BD-E96BBE8CD04C}"/>
                </a:ext>
              </a:extLst>
            </p:cNvPr>
            <p:cNvSpPr/>
            <p:nvPr/>
          </p:nvSpPr>
          <p:spPr>
            <a:xfrm>
              <a:off x="16071" y="4"/>
              <a:ext cx="2669546" cy="705108"/>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dirty="0">
                <a:solidFill>
                  <a:srgbClr val="00AAC6"/>
                </a:solidFill>
                <a:latin typeface="Neue Haas Grotesk Text Pro" panose="020B0504020202020204" pitchFamily="34" charset="0"/>
              </a:endParaRPr>
            </a:p>
          </p:txBody>
        </p:sp>
        <p:pic>
          <p:nvPicPr>
            <p:cNvPr id="14" name="Graphic 13">
              <a:extLst>
                <a:ext uri="{FF2B5EF4-FFF2-40B4-BE49-F238E27FC236}">
                  <a16:creationId xmlns:a16="http://schemas.microsoft.com/office/drawing/2014/main" id="{14F87247-127D-C84D-C6D9-0B48F5776D8F}"/>
                </a:ext>
              </a:extLst>
            </p:cNvPr>
            <p:cNvPicPr>
              <a:picLocks noChangeAspect="1"/>
            </p:cNvPicPr>
            <p:nvPr/>
          </p:nvPicPr>
          <p:blipFill>
            <a:blip r:embed="rId4" cstate="email">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601959" y="257198"/>
              <a:ext cx="1479804" cy="236770"/>
            </a:xfrm>
            <a:prstGeom prst="rect">
              <a:avLst/>
            </a:prstGeom>
          </p:spPr>
        </p:pic>
      </p:grpSp>
      <p:sp>
        <p:nvSpPr>
          <p:cNvPr id="15" name="Rectangle 14">
            <a:extLst>
              <a:ext uri="{FF2B5EF4-FFF2-40B4-BE49-F238E27FC236}">
                <a16:creationId xmlns:a16="http://schemas.microsoft.com/office/drawing/2014/main" id="{10DBED2E-CD24-8E06-02C2-93ACAE406E89}"/>
              </a:ext>
            </a:extLst>
          </p:cNvPr>
          <p:cNvSpPr/>
          <p:nvPr/>
        </p:nvSpPr>
        <p:spPr>
          <a:xfrm>
            <a:off x="-2" y="3894808"/>
            <a:ext cx="7744650" cy="2330613"/>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16" name="Straight Connector 15">
            <a:extLst>
              <a:ext uri="{FF2B5EF4-FFF2-40B4-BE49-F238E27FC236}">
                <a16:creationId xmlns:a16="http://schemas.microsoft.com/office/drawing/2014/main" id="{DC8FBA6D-99D9-238D-DEAB-C3A3FD86BD97}"/>
              </a:ext>
            </a:extLst>
          </p:cNvPr>
          <p:cNvCxnSpPr>
            <a:cxnSpLocks/>
          </p:cNvCxnSpPr>
          <p:nvPr/>
        </p:nvCxnSpPr>
        <p:spPr>
          <a:xfrm>
            <a:off x="7744648" y="3894809"/>
            <a:ext cx="0" cy="2330612"/>
          </a:xfrm>
          <a:prstGeom prst="line">
            <a:avLst/>
          </a:prstGeom>
          <a:ln w="79375">
            <a:solidFill>
              <a:schemeClr val="tx2"/>
            </a:solidFill>
          </a:ln>
        </p:spPr>
        <p:style>
          <a:lnRef idx="1">
            <a:schemeClr val="accent1"/>
          </a:lnRef>
          <a:fillRef idx="0">
            <a:schemeClr val="accent1"/>
          </a:fillRef>
          <a:effectRef idx="0">
            <a:schemeClr val="accent1"/>
          </a:effectRef>
          <a:fontRef idx="minor">
            <a:schemeClr val="tx1"/>
          </a:fontRef>
        </p:style>
      </p:cxnSp>
      <p:sp>
        <p:nvSpPr>
          <p:cNvPr id="17" name="TextBox 16">
            <a:extLst>
              <a:ext uri="{FF2B5EF4-FFF2-40B4-BE49-F238E27FC236}">
                <a16:creationId xmlns:a16="http://schemas.microsoft.com/office/drawing/2014/main" id="{C4AB4EB7-EA29-9552-D0E1-491CB5FF6172}"/>
              </a:ext>
            </a:extLst>
          </p:cNvPr>
          <p:cNvSpPr txBox="1"/>
          <p:nvPr/>
        </p:nvSpPr>
        <p:spPr>
          <a:xfrm>
            <a:off x="628650" y="6449267"/>
            <a:ext cx="6966769" cy="230832"/>
          </a:xfrm>
          <a:prstGeom prst="rect">
            <a:avLst/>
          </a:prstGeom>
          <a:noFill/>
        </p:spPr>
        <p:txBody>
          <a:bodyPr wrap="square" lIns="0" rIns="0" rtlCol="0">
            <a:spAutoFit/>
          </a:bodyPr>
          <a:lstStyle/>
          <a:p>
            <a:r>
              <a:rPr lang="en-US" sz="900" dirty="0">
                <a:solidFill>
                  <a:schemeClr val="bg1"/>
                </a:solidFill>
                <a:latin typeface="Neue Haas Grotesk Text Pro" panose="020B0504020202020204" pitchFamily="34" charset="77"/>
                <a:cs typeface="Arial" pitchFamily="34" charset="0"/>
              </a:rPr>
              <a:t>Copyright © 2025 HealthEquity, Inc. All rights reserved.  |  HealthEquity does not provide legal, tax or financial advice.</a:t>
            </a:r>
          </a:p>
        </p:txBody>
      </p:sp>
      <p:sp>
        <p:nvSpPr>
          <p:cNvPr id="18" name="Title 2">
            <a:extLst>
              <a:ext uri="{FF2B5EF4-FFF2-40B4-BE49-F238E27FC236}">
                <a16:creationId xmlns:a16="http://schemas.microsoft.com/office/drawing/2014/main" id="{112B78A9-C964-9DB4-F6E2-7E99735C251B}"/>
              </a:ext>
            </a:extLst>
          </p:cNvPr>
          <p:cNvSpPr>
            <a:spLocks noGrp="1"/>
          </p:cNvSpPr>
          <p:nvPr>
            <p:ph type="title"/>
          </p:nvPr>
        </p:nvSpPr>
        <p:spPr>
          <a:xfrm>
            <a:off x="853441" y="4720726"/>
            <a:ext cx="7744649" cy="678776"/>
          </a:xfrm>
        </p:spPr>
        <p:txBody>
          <a:bodyPr/>
          <a:lstStyle/>
          <a:p>
            <a:r>
              <a:rPr lang="en-US" dirty="0">
                <a:latin typeface="Neue Haas Grotesk Text Pro" panose="020B0504020202020204" pitchFamily="34" charset="77"/>
                <a:cs typeface="Arial" panose="020B0604020202020204" pitchFamily="34" charset="0"/>
              </a:rPr>
              <a:t>Make</a:t>
            </a:r>
            <a:r>
              <a:rPr lang="en-US" spc="400" dirty="0">
                <a:latin typeface="Neue Haas Grotesk Text Pro" panose="020B0504020202020204" pitchFamily="34" charset="77"/>
                <a:cs typeface="Arial" panose="020B0604020202020204" pitchFamily="34" charset="0"/>
              </a:rPr>
              <a:t> </a:t>
            </a:r>
            <a:r>
              <a:rPr lang="en-US" dirty="0">
                <a:latin typeface="Neue Haas Grotesk Text Pro" panose="020B0504020202020204" pitchFamily="34" charset="77"/>
                <a:cs typeface="Arial" panose="020B0604020202020204" pitchFamily="34" charset="0"/>
              </a:rPr>
              <a:t>changes any</a:t>
            </a:r>
            <a:r>
              <a:rPr lang="en-US" spc="400" dirty="0">
                <a:latin typeface="Neue Haas Grotesk Text Pro" panose="020B0504020202020204" pitchFamily="34" charset="77"/>
                <a:cs typeface="Arial" panose="020B0604020202020204" pitchFamily="34" charset="0"/>
              </a:rPr>
              <a:t> </a:t>
            </a:r>
            <a:r>
              <a:rPr lang="en-US" dirty="0">
                <a:latin typeface="Neue Haas Grotesk Text Pro" panose="020B0504020202020204" pitchFamily="34" charset="77"/>
                <a:cs typeface="Arial" panose="020B0604020202020204" pitchFamily="34" charset="0"/>
              </a:rPr>
              <a:t>time </a:t>
            </a:r>
          </a:p>
        </p:txBody>
      </p:sp>
    </p:spTree>
    <p:extLst>
      <p:ext uri="{BB962C8B-B14F-4D97-AF65-F5344CB8AC3E}">
        <p14:creationId xmlns:p14="http://schemas.microsoft.com/office/powerpoint/2010/main" val="345471729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88397FE1-7AD0-01D7-6011-A6598FD21247}"/>
              </a:ext>
              <a:ext uri="{C183D7F6-B498-43B3-948B-1728B52AA6E4}">
                <adec:decorative xmlns:adec="http://schemas.microsoft.com/office/drawing/2017/decorative" val="1"/>
              </a:ext>
            </a:extLst>
          </p:cNvPr>
          <p:cNvSpPr/>
          <p:nvPr/>
        </p:nvSpPr>
        <p:spPr>
          <a:xfrm>
            <a:off x="6760020" y="1"/>
            <a:ext cx="5431980" cy="6857999"/>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609570"/>
            <a:endParaRPr lang="en-US" sz="2400" b="1" dirty="0">
              <a:solidFill>
                <a:srgbClr val="00AAC6"/>
              </a:solidFill>
              <a:latin typeface="Arial" panose="020B0604020202020204" pitchFamily="34" charset="0"/>
            </a:endParaRPr>
          </a:p>
        </p:txBody>
      </p:sp>
      <p:sp>
        <p:nvSpPr>
          <p:cNvPr id="2" name="TextBox 1">
            <a:extLst>
              <a:ext uri="{FF2B5EF4-FFF2-40B4-BE49-F238E27FC236}">
                <a16:creationId xmlns:a16="http://schemas.microsoft.com/office/drawing/2014/main" id="{EE411516-E5BC-1994-BC75-7C66A700310E}"/>
              </a:ext>
            </a:extLst>
          </p:cNvPr>
          <p:cNvSpPr txBox="1"/>
          <p:nvPr/>
        </p:nvSpPr>
        <p:spPr>
          <a:xfrm>
            <a:off x="7635441" y="1895247"/>
            <a:ext cx="3681138" cy="3375283"/>
          </a:xfrm>
          <a:prstGeom prst="rect">
            <a:avLst/>
          </a:prstGeom>
          <a:noFill/>
        </p:spPr>
        <p:txBody>
          <a:bodyPr wrap="square" rtlCol="0">
            <a:spAutoFit/>
          </a:bodyPr>
          <a:lstStyle/>
          <a:p>
            <a:pPr marL="406400" indent="-406400" defTabSz="609570">
              <a:spcAft>
                <a:spcPts val="2200"/>
              </a:spcAft>
              <a:buFont typeface="+mj-lt"/>
              <a:buAutoNum type="alphaUcPeriod"/>
            </a:pPr>
            <a:r>
              <a:rPr lang="en-US" sz="2800" dirty="0">
                <a:solidFill>
                  <a:srgbClr val="2A2C2C"/>
                </a:solidFill>
                <a:latin typeface="Arial"/>
                <a:cs typeface="Arial"/>
              </a:rPr>
              <a:t>Ferry</a:t>
            </a:r>
          </a:p>
          <a:p>
            <a:pPr marL="406400" indent="-406400" defTabSz="609570">
              <a:spcAft>
                <a:spcPts val="2200"/>
              </a:spcAft>
              <a:buFont typeface="+mj-lt"/>
              <a:buAutoNum type="alphaUcPeriod"/>
            </a:pPr>
            <a:r>
              <a:rPr lang="en-US" sz="2800" dirty="0">
                <a:solidFill>
                  <a:srgbClr val="2A2C2C"/>
                </a:solidFill>
                <a:latin typeface="Arial"/>
                <a:cs typeface="Arial"/>
              </a:rPr>
              <a:t>Subway</a:t>
            </a:r>
          </a:p>
          <a:p>
            <a:pPr marL="406400" indent="-406400" defTabSz="609570">
              <a:spcAft>
                <a:spcPts val="2200"/>
              </a:spcAft>
              <a:buFont typeface="+mj-lt"/>
              <a:buAutoNum type="alphaUcPeriod"/>
            </a:pPr>
            <a:r>
              <a:rPr lang="en-US" sz="2800" dirty="0">
                <a:solidFill>
                  <a:srgbClr val="2A2C2C"/>
                </a:solidFill>
                <a:latin typeface="Arial"/>
                <a:cs typeface="Arial"/>
              </a:rPr>
              <a:t>Bus</a:t>
            </a:r>
          </a:p>
          <a:p>
            <a:pPr marL="406400" indent="-406400" defTabSz="609570">
              <a:spcAft>
                <a:spcPts val="2200"/>
              </a:spcAft>
              <a:buFont typeface="+mj-lt"/>
              <a:buAutoNum type="alphaUcPeriod"/>
            </a:pPr>
            <a:r>
              <a:rPr lang="en-US" sz="2800" dirty="0">
                <a:solidFill>
                  <a:srgbClr val="2A2C2C"/>
                </a:solidFill>
                <a:latin typeface="Arial"/>
                <a:cs typeface="Arial"/>
              </a:rPr>
              <a:t>Train</a:t>
            </a:r>
          </a:p>
          <a:p>
            <a:pPr marL="406400" indent="-406400" defTabSz="609570">
              <a:spcAft>
                <a:spcPts val="2200"/>
              </a:spcAft>
              <a:buFont typeface="+mj-lt"/>
              <a:buAutoNum type="alphaUcPeriod"/>
            </a:pPr>
            <a:r>
              <a:rPr lang="en-US" sz="2800" dirty="0">
                <a:solidFill>
                  <a:srgbClr val="2A2C2C"/>
                </a:solidFill>
                <a:latin typeface="Arial"/>
                <a:cs typeface="Arial"/>
              </a:rPr>
              <a:t>Other</a:t>
            </a:r>
          </a:p>
        </p:txBody>
      </p:sp>
      <p:sp>
        <p:nvSpPr>
          <p:cNvPr id="5" name="Title 59">
            <a:extLst>
              <a:ext uri="{FF2B5EF4-FFF2-40B4-BE49-F238E27FC236}">
                <a16:creationId xmlns:a16="http://schemas.microsoft.com/office/drawing/2014/main" id="{C90F506B-3779-95DD-6647-A6949C372133}"/>
              </a:ext>
            </a:extLst>
          </p:cNvPr>
          <p:cNvSpPr txBox="1">
            <a:spLocks/>
          </p:cNvSpPr>
          <p:nvPr/>
        </p:nvSpPr>
        <p:spPr>
          <a:xfrm>
            <a:off x="853444" y="2411521"/>
            <a:ext cx="4600300" cy="3102174"/>
          </a:xfrm>
          <a:prstGeom prst="rect">
            <a:avLst/>
          </a:prstGeom>
        </p:spPr>
        <p:txBody>
          <a:bodyPr/>
          <a:lstStyle>
            <a:lvl1pPr algn="l" defTabSz="609570" rtl="0" eaLnBrk="1" latinLnBrk="0" hangingPunct="1">
              <a:spcBef>
                <a:spcPct val="0"/>
              </a:spcBef>
              <a:buNone/>
              <a:defRPr sz="4267" b="1" i="0" kern="1200">
                <a:solidFill>
                  <a:schemeClr val="tx2"/>
                </a:solidFill>
                <a:latin typeface="Neue Haas Grotesk Text Pro" panose="020B0504020202020204" pitchFamily="34" charset="0"/>
                <a:ea typeface="+mj-ea"/>
                <a:cs typeface="+mj-cs"/>
              </a:defRPr>
            </a:lvl1pPr>
          </a:lstStyle>
          <a:p>
            <a:pPr defTabSz="609570">
              <a:lnSpc>
                <a:spcPct val="110000"/>
              </a:lnSpc>
            </a:pPr>
            <a:r>
              <a:rPr lang="en-US" sz="4270" dirty="0">
                <a:latin typeface="Neue Haas Grotesk Text Pro" panose="020B0504020202020204" pitchFamily="34" charset="77"/>
                <a:cs typeface="Arial" panose="020B0604020202020204" pitchFamily="34" charset="0"/>
              </a:rPr>
              <a:t>What types of transportation do you plan to use this year?</a:t>
            </a:r>
          </a:p>
        </p:txBody>
      </p:sp>
      <p:pic>
        <p:nvPicPr>
          <p:cNvPr id="6" name="Graphic 5">
            <a:extLst>
              <a:ext uri="{FF2B5EF4-FFF2-40B4-BE49-F238E27FC236}">
                <a16:creationId xmlns:a16="http://schemas.microsoft.com/office/drawing/2014/main" id="{67BA69F8-7F9F-16F5-B331-B7CE49FA9BD5}"/>
              </a:ext>
            </a:extLst>
          </p:cNvPr>
          <p:cNvPicPr>
            <a:picLocks/>
          </p:cNvPicPr>
          <p:nvPr/>
        </p:nvPicPr>
        <p:blipFill>
          <a:blip r:embed="rId3">
            <a:extLst>
              <a:ext uri="{96DAC541-7B7A-43D3-8B79-37D633B846F1}">
                <asvg:svgBlip xmlns:asvg="http://schemas.microsoft.com/office/drawing/2016/SVG/main" r:embed="rId4"/>
              </a:ext>
            </a:extLst>
          </a:blip>
          <a:stretch>
            <a:fillRect/>
          </a:stretch>
        </p:blipFill>
        <p:spPr>
          <a:xfrm>
            <a:off x="898413" y="1647367"/>
            <a:ext cx="600603" cy="600603"/>
          </a:xfrm>
          <a:prstGeom prst="rect">
            <a:avLst/>
          </a:prstGeom>
        </p:spPr>
      </p:pic>
    </p:spTree>
    <p:extLst>
      <p:ext uri="{BB962C8B-B14F-4D97-AF65-F5344CB8AC3E}">
        <p14:creationId xmlns:p14="http://schemas.microsoft.com/office/powerpoint/2010/main" val="366834240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Graphic 2">
            <a:extLst>
              <a:ext uri="{FF2B5EF4-FFF2-40B4-BE49-F238E27FC236}">
                <a16:creationId xmlns:a16="http://schemas.microsoft.com/office/drawing/2014/main" id="{05C4DF69-8F81-62FA-38F7-4AB0384A80A2}"/>
              </a:ext>
            </a:extLst>
          </p:cNvPr>
          <p:cNvPicPr>
            <a:picLocks/>
          </p:cNvPicPr>
          <p:nvPr/>
        </p:nvPicPr>
        <p:blipFill>
          <a:blip r:embed="rId3">
            <a:extLst>
              <a:ext uri="{96DAC541-7B7A-43D3-8B79-37D633B846F1}">
                <asvg:svgBlip xmlns:asvg="http://schemas.microsoft.com/office/drawing/2016/SVG/main" r:embed="rId4"/>
              </a:ext>
            </a:extLst>
          </a:blip>
          <a:stretch>
            <a:fillRect/>
          </a:stretch>
        </p:blipFill>
        <p:spPr>
          <a:xfrm rot="10800000">
            <a:off x="1153101" y="771266"/>
            <a:ext cx="558800" cy="635000"/>
          </a:xfrm>
          <a:prstGeom prst="rect">
            <a:avLst/>
          </a:prstGeom>
        </p:spPr>
      </p:pic>
      <p:pic>
        <p:nvPicPr>
          <p:cNvPr id="4" name="Picture Placeholder 6">
            <a:extLst>
              <a:ext uri="{FF2B5EF4-FFF2-40B4-BE49-F238E27FC236}">
                <a16:creationId xmlns:a16="http://schemas.microsoft.com/office/drawing/2014/main" id="{D2AC22C6-1108-E560-6EB5-795B3CD91022}"/>
              </a:ext>
            </a:extLst>
          </p:cNvPr>
          <p:cNvPicPr>
            <a:picLocks noChangeAspect="1"/>
          </p:cNvPicPr>
          <p:nvPr/>
        </p:nvPicPr>
        <p:blipFill>
          <a:blip r:embed="rId5">
            <a:extLst>
              <a:ext uri="{28A0092B-C50C-407E-A947-70E740481C1C}">
                <a14:useLocalDpi xmlns:a14="http://schemas.microsoft.com/office/drawing/2010/main" val="0"/>
              </a:ext>
            </a:extLst>
          </a:blip>
          <a:srcRect t="15415"/>
          <a:stretch/>
        </p:blipFill>
        <p:spPr>
          <a:xfrm>
            <a:off x="0" y="-4"/>
            <a:ext cx="12192000" cy="6858005"/>
          </a:xfrm>
          <a:prstGeom prst="rect">
            <a:avLst/>
          </a:prstGeom>
        </p:spPr>
      </p:pic>
      <p:grpSp>
        <p:nvGrpSpPr>
          <p:cNvPr id="6" name="Group 5">
            <a:extLst>
              <a:ext uri="{FF2B5EF4-FFF2-40B4-BE49-F238E27FC236}">
                <a16:creationId xmlns:a16="http://schemas.microsoft.com/office/drawing/2014/main" id="{0764F9CC-C517-F7A4-29E7-3057A3C01A9D}"/>
              </a:ext>
            </a:extLst>
          </p:cNvPr>
          <p:cNvGrpSpPr/>
          <p:nvPr/>
        </p:nvGrpSpPr>
        <p:grpSpPr>
          <a:xfrm rot="16200000">
            <a:off x="-764257" y="764258"/>
            <a:ext cx="2077161" cy="548641"/>
            <a:chOff x="16071" y="4"/>
            <a:chExt cx="2669546" cy="705108"/>
          </a:xfrm>
        </p:grpSpPr>
        <p:sp>
          <p:nvSpPr>
            <p:cNvPr id="7" name="Rectangle 6">
              <a:extLst>
                <a:ext uri="{FF2B5EF4-FFF2-40B4-BE49-F238E27FC236}">
                  <a16:creationId xmlns:a16="http://schemas.microsoft.com/office/drawing/2014/main" id="{5CFFBDBB-0F23-D8F1-E844-4963A500C0B2}"/>
                </a:ext>
              </a:extLst>
            </p:cNvPr>
            <p:cNvSpPr/>
            <p:nvPr/>
          </p:nvSpPr>
          <p:spPr>
            <a:xfrm>
              <a:off x="16071" y="4"/>
              <a:ext cx="2669546" cy="705108"/>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dirty="0">
                <a:solidFill>
                  <a:srgbClr val="00AAC6"/>
                </a:solidFill>
                <a:latin typeface="Neue Haas Grotesk Text Pro" panose="020B0504020202020204" pitchFamily="34" charset="0"/>
              </a:endParaRPr>
            </a:p>
          </p:txBody>
        </p:sp>
        <p:pic>
          <p:nvPicPr>
            <p:cNvPr id="8" name="Graphic 7">
              <a:extLst>
                <a:ext uri="{FF2B5EF4-FFF2-40B4-BE49-F238E27FC236}">
                  <a16:creationId xmlns:a16="http://schemas.microsoft.com/office/drawing/2014/main" id="{3FAAC7C0-286E-6CA0-0E96-DEB34365381E}"/>
                </a:ext>
              </a:extLst>
            </p:cNvPr>
            <p:cNvPicPr>
              <a:picLocks noChangeAspect="1"/>
            </p:cNvPicPr>
            <p:nvPr/>
          </p:nvPicPr>
          <p:blipFill>
            <a:blip r:embed="rId6" cstate="email">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p:blipFill>
          <p:spPr>
            <a:xfrm>
              <a:off x="601959" y="257198"/>
              <a:ext cx="1479804" cy="236770"/>
            </a:xfrm>
            <a:prstGeom prst="rect">
              <a:avLst/>
            </a:prstGeom>
          </p:spPr>
        </p:pic>
      </p:grpSp>
      <p:sp>
        <p:nvSpPr>
          <p:cNvPr id="9" name="Rectangle 8">
            <a:extLst>
              <a:ext uri="{FF2B5EF4-FFF2-40B4-BE49-F238E27FC236}">
                <a16:creationId xmlns:a16="http://schemas.microsoft.com/office/drawing/2014/main" id="{F6F272B6-1A7F-4759-1351-42F3993F3063}"/>
              </a:ext>
            </a:extLst>
          </p:cNvPr>
          <p:cNvSpPr/>
          <p:nvPr/>
        </p:nvSpPr>
        <p:spPr>
          <a:xfrm>
            <a:off x="-3" y="3894808"/>
            <a:ext cx="9869715" cy="2330613"/>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10" name="Straight Connector 9">
            <a:extLst>
              <a:ext uri="{FF2B5EF4-FFF2-40B4-BE49-F238E27FC236}">
                <a16:creationId xmlns:a16="http://schemas.microsoft.com/office/drawing/2014/main" id="{C3A50F13-47FB-BC5A-9BA4-0AD50A6B3F85}"/>
              </a:ext>
            </a:extLst>
          </p:cNvPr>
          <p:cNvCxnSpPr>
            <a:cxnSpLocks/>
          </p:cNvCxnSpPr>
          <p:nvPr/>
        </p:nvCxnSpPr>
        <p:spPr>
          <a:xfrm>
            <a:off x="9906271" y="3894809"/>
            <a:ext cx="0" cy="2330612"/>
          </a:xfrm>
          <a:prstGeom prst="line">
            <a:avLst/>
          </a:prstGeom>
          <a:ln w="79375">
            <a:solidFill>
              <a:schemeClr val="tx2"/>
            </a:solidFill>
          </a:ln>
        </p:spPr>
        <p:style>
          <a:lnRef idx="1">
            <a:schemeClr val="accent1"/>
          </a:lnRef>
          <a:fillRef idx="0">
            <a:schemeClr val="accent1"/>
          </a:fillRef>
          <a:effectRef idx="0">
            <a:schemeClr val="accent1"/>
          </a:effectRef>
          <a:fontRef idx="minor">
            <a:schemeClr val="tx1"/>
          </a:fontRef>
        </p:style>
      </p:cxnSp>
      <p:sp>
        <p:nvSpPr>
          <p:cNvPr id="11" name="Title 59">
            <a:extLst>
              <a:ext uri="{FF2B5EF4-FFF2-40B4-BE49-F238E27FC236}">
                <a16:creationId xmlns:a16="http://schemas.microsoft.com/office/drawing/2014/main" id="{ADAA05C0-684B-B423-A000-E17A6465E706}"/>
              </a:ext>
            </a:extLst>
          </p:cNvPr>
          <p:cNvSpPr txBox="1">
            <a:spLocks/>
          </p:cNvSpPr>
          <p:nvPr/>
        </p:nvSpPr>
        <p:spPr>
          <a:xfrm>
            <a:off x="645510" y="4727952"/>
            <a:ext cx="8385931" cy="800804"/>
          </a:xfrm>
          <a:prstGeom prst="rect">
            <a:avLst/>
          </a:prstGeom>
        </p:spPr>
        <p:txBody>
          <a:bodyPr lIns="91440" tIns="45720" rIns="91440" bIns="45720" anchor="t"/>
          <a:lstStyle>
            <a:lvl1pPr algn="l" defTabSz="609570" rtl="0" eaLnBrk="1" latinLnBrk="0" hangingPunct="1">
              <a:spcBef>
                <a:spcPct val="0"/>
              </a:spcBef>
              <a:buNone/>
              <a:defRPr sz="4267" b="1" i="0" kern="1200">
                <a:solidFill>
                  <a:schemeClr val="tx2"/>
                </a:solidFill>
                <a:latin typeface="Neue Haas Grotesk Text Pro" panose="020B0504020202020204" pitchFamily="34" charset="0"/>
                <a:ea typeface="+mj-ea"/>
                <a:cs typeface="+mj-cs"/>
              </a:defRPr>
            </a:lvl1pPr>
          </a:lstStyle>
          <a:p>
            <a:pPr marL="0" marR="0" lvl="0" indent="0" defTabSz="914400" rtl="0" eaLnBrk="1" fontAlgn="auto" latinLnBrk="0" hangingPunct="1">
              <a:lnSpc>
                <a:spcPct val="100000"/>
              </a:lnSpc>
              <a:spcBef>
                <a:spcPts val="0"/>
              </a:spcBef>
              <a:spcAft>
                <a:spcPts val="2400"/>
              </a:spcAft>
              <a:buClrTx/>
              <a:buSzTx/>
              <a:buFontTx/>
              <a:buNone/>
              <a:tabLst/>
              <a:defRPr/>
            </a:pPr>
            <a:r>
              <a:rPr kumimoji="0" lang="en-US" sz="3600" b="0" i="0" u="none" strike="noStrike" kern="1200" cap="none" spc="0" normalizeH="0" baseline="0" noProof="0" dirty="0">
                <a:ln>
                  <a:noFill/>
                </a:ln>
                <a:effectLst/>
                <a:uLnTx/>
                <a:uFillTx/>
                <a:latin typeface="Neue Haas Grotesk Text Pro" panose="020B0504020202020204" pitchFamily="34" charset="77"/>
                <a:ea typeface="+mn-ea"/>
                <a:cs typeface="Arial" panose="020B0604020202020204" pitchFamily="34" charset="0"/>
              </a:rPr>
              <a:t>Workers travel using </a:t>
            </a:r>
            <a:br>
              <a:rPr kumimoji="0" lang="en-US" sz="3600" b="0" i="0" u="none" strike="noStrike" kern="1200" cap="none" spc="0" normalizeH="0" baseline="0" noProof="0" dirty="0">
                <a:ln>
                  <a:noFill/>
                </a:ln>
                <a:effectLst/>
                <a:uLnTx/>
                <a:uFillTx/>
                <a:latin typeface="Neue Haas Grotesk Text Pro" panose="020B0504020202020204" pitchFamily="34" charset="77"/>
                <a:ea typeface="+mn-ea"/>
                <a:cs typeface="Arial" panose="020B0604020202020204" pitchFamily="34" charset="0"/>
              </a:rPr>
            </a:br>
            <a:r>
              <a:rPr kumimoji="0" lang="en-US" sz="3600" i="0" u="none" strike="noStrike" kern="1200" cap="none" spc="0" normalizeH="0" baseline="0" noProof="0" dirty="0">
                <a:ln>
                  <a:noFill/>
                </a:ln>
                <a:effectLst/>
                <a:uLnTx/>
                <a:uFillTx/>
                <a:latin typeface="Neue Haas Grotesk Text Pro" panose="020B0504020202020204" pitchFamily="34" charset="77"/>
                <a:ea typeface="+mn-ea"/>
                <a:cs typeface="Arial" panose="020B0604020202020204" pitchFamily="34" charset="0"/>
              </a:rPr>
              <a:t>all of these transportation methods.</a:t>
            </a:r>
          </a:p>
          <a:p>
            <a:pPr>
              <a:lnSpc>
                <a:spcPct val="110000"/>
              </a:lnSpc>
              <a:defRPr/>
            </a:pPr>
            <a:endParaRPr lang="en-US" sz="3600" dirty="0">
              <a:latin typeface="Neue Haas Grotesk Text Pro" panose="020B0504020202020204" pitchFamily="34" charset="77"/>
              <a:cs typeface="Arial"/>
            </a:endParaRPr>
          </a:p>
        </p:txBody>
      </p:sp>
      <p:sp>
        <p:nvSpPr>
          <p:cNvPr id="12" name="TextBox 11">
            <a:extLst>
              <a:ext uri="{FF2B5EF4-FFF2-40B4-BE49-F238E27FC236}">
                <a16:creationId xmlns:a16="http://schemas.microsoft.com/office/drawing/2014/main" id="{A7471C77-E668-9BB4-FE91-13BEB11CC215}"/>
              </a:ext>
            </a:extLst>
          </p:cNvPr>
          <p:cNvSpPr txBox="1"/>
          <p:nvPr/>
        </p:nvSpPr>
        <p:spPr>
          <a:xfrm>
            <a:off x="628650" y="6449267"/>
            <a:ext cx="6966769" cy="230832"/>
          </a:xfrm>
          <a:prstGeom prst="rect">
            <a:avLst/>
          </a:prstGeom>
          <a:noFill/>
        </p:spPr>
        <p:txBody>
          <a:bodyPr wrap="square" lIns="0" rIns="0" rtlCol="0">
            <a:spAutoFit/>
          </a:bodyPr>
          <a:lstStyle/>
          <a:p>
            <a:r>
              <a:rPr lang="en-US" sz="900" dirty="0">
                <a:solidFill>
                  <a:schemeClr val="bg1"/>
                </a:solidFill>
                <a:latin typeface="Neue Haas Grotesk Text Pro" panose="020B0504020202020204" pitchFamily="34" charset="77"/>
                <a:cs typeface="Arial" pitchFamily="34" charset="0"/>
              </a:rPr>
              <a:t>Copyright © 2025 HealthEquity, Inc. All rights reserved.  |  HealthEquity does not provide legal, tax or financial advice.</a:t>
            </a:r>
          </a:p>
        </p:txBody>
      </p:sp>
      <p:pic>
        <p:nvPicPr>
          <p:cNvPr id="13" name="Graphic 12">
            <a:extLst>
              <a:ext uri="{FF2B5EF4-FFF2-40B4-BE49-F238E27FC236}">
                <a16:creationId xmlns:a16="http://schemas.microsoft.com/office/drawing/2014/main" id="{5187FF61-5354-51BA-5AAC-16F48249A326}"/>
              </a:ext>
            </a:extLst>
          </p:cNvPr>
          <p:cNvPicPr>
            <a:picLocks/>
          </p:cNvPicPr>
          <p:nvPr/>
        </p:nvPicPr>
        <p:blipFill>
          <a:blip r:embed="rId8">
            <a:extLst>
              <a:ext uri="{96DAC541-7B7A-43D3-8B79-37D633B846F1}">
                <asvg:svgBlip xmlns:asvg="http://schemas.microsoft.com/office/drawing/2016/SVG/main" r:embed="rId9"/>
              </a:ext>
            </a:extLst>
          </a:blip>
          <a:stretch>
            <a:fillRect/>
          </a:stretch>
        </p:blipFill>
        <p:spPr>
          <a:xfrm>
            <a:off x="645510" y="4165770"/>
            <a:ext cx="507590" cy="507590"/>
          </a:xfrm>
          <a:prstGeom prst="rect">
            <a:avLst/>
          </a:prstGeom>
        </p:spPr>
      </p:pic>
    </p:spTree>
    <p:extLst>
      <p:ext uri="{BB962C8B-B14F-4D97-AF65-F5344CB8AC3E}">
        <p14:creationId xmlns:p14="http://schemas.microsoft.com/office/powerpoint/2010/main" val="2838855102"/>
      </p:ext>
    </p:extLst>
  </p:cSld>
  <p:clrMapOvr>
    <a:masterClrMapping/>
  </p:clrMapOvr>
</p:sld>
</file>

<file path=ppt/theme/theme1.xml><?xml version="1.0" encoding="utf-8"?>
<a:theme xmlns:a="http://schemas.openxmlformats.org/drawingml/2006/main" name="TITLE">
  <a:themeElements>
    <a:clrScheme name="HealthEquity 2022">
      <a:dk1>
        <a:srgbClr val="2A2C2C"/>
      </a:dk1>
      <a:lt1>
        <a:srgbClr val="FFFFFF"/>
      </a:lt1>
      <a:dk2>
        <a:srgbClr val="4F2883"/>
      </a:dk2>
      <a:lt2>
        <a:srgbClr val="F2F2F2"/>
      </a:lt2>
      <a:accent1>
        <a:srgbClr val="007F93"/>
      </a:accent1>
      <a:accent2>
        <a:srgbClr val="AD2B7D"/>
      </a:accent2>
      <a:accent3>
        <a:srgbClr val="0F5A8E"/>
      </a:accent3>
      <a:accent4>
        <a:srgbClr val="E96657"/>
      </a:accent4>
      <a:accent5>
        <a:srgbClr val="E99C11"/>
      </a:accent5>
      <a:accent6>
        <a:srgbClr val="A7A8AB"/>
      </a:accent6>
      <a:hlink>
        <a:srgbClr val="007E92"/>
      </a:hlink>
      <a:folHlink>
        <a:srgbClr val="007E91"/>
      </a:folHlink>
    </a:clrScheme>
    <a:fontScheme name="NHG 2">
      <a:majorFont>
        <a:latin typeface="Neue Haas Grotesk Text Pro Bold"/>
        <a:ea typeface=""/>
        <a:cs typeface=""/>
      </a:majorFont>
      <a:minorFont>
        <a:latin typeface="Neue Haas Grotesk Text Pro Regular"/>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effectLst/>
      </a:spPr>
      <a:bodyPr rtlCol="0" anchor="ctr"/>
      <a:lstStyle>
        <a:defPPr algn="ctr">
          <a:defRPr>
            <a:solidFill>
              <a:srgbClr val="00AAC6"/>
            </a:solidFill>
          </a:defRPr>
        </a:defPPr>
      </a:lstStyle>
      <a:style>
        <a:lnRef idx="1">
          <a:schemeClr val="accent1"/>
        </a:lnRef>
        <a:fillRef idx="3">
          <a:schemeClr val="accent1"/>
        </a:fillRef>
        <a:effectRef idx="2">
          <a:schemeClr val="accent1"/>
        </a:effectRef>
        <a:fontRef idx="minor">
          <a:schemeClr val="lt1"/>
        </a:fontRef>
      </a:style>
    </a:spDef>
    <a:lnDef>
      <a:spPr>
        <a:ln>
          <a:solidFill>
            <a:schemeClr val="accent1"/>
          </a:solidFill>
        </a:ln>
        <a:effectLst/>
      </a:spPr>
      <a:bodyPr/>
      <a:lstStyle/>
      <a:style>
        <a:lnRef idx="2">
          <a:schemeClr val="accent1"/>
        </a:lnRef>
        <a:fillRef idx="0">
          <a:schemeClr val="accent1"/>
        </a:fillRef>
        <a:effectRef idx="1">
          <a:schemeClr val="accent1"/>
        </a:effectRef>
        <a:fontRef idx="minor">
          <a:schemeClr val="tx1"/>
        </a:fontRef>
      </a:style>
    </a:lnDef>
    <a:txDef>
      <a:spPr>
        <a:noFill/>
      </a:spPr>
      <a:bodyPr wrap="square" rtlCol="0">
        <a:spAutoFit/>
      </a:bodyPr>
      <a:lstStyle>
        <a:defPPr marL="174625" indent="-174625" algn="l">
          <a:lnSpc>
            <a:spcPct val="130000"/>
          </a:lnSpc>
          <a:spcAft>
            <a:spcPts val="600"/>
          </a:spcAft>
          <a:buFont typeface="Wingdings" pitchFamily="2" charset="2"/>
          <a:buChar char="§"/>
          <a:defRPr sz="1500" dirty="0" err="1">
            <a:solidFill>
              <a:srgbClr val="2A2C2C"/>
            </a:solidFill>
            <a:latin typeface="Neue Haas Grotesk Text Pro" panose="020B0504020202020204" pitchFamily="34" charset="77"/>
          </a:defRPr>
        </a:defPPr>
      </a:lstStyle>
    </a:txDef>
  </a:objectDefaults>
  <a:extraClrSchemeLst/>
  <a:extLst>
    <a:ext uri="{05A4C25C-085E-4340-85A3-A5531E510DB2}">
      <thm15:themeFamily xmlns:thm15="http://schemas.microsoft.com/office/thememl/2012/main" name="HealthEquity PPT template 2022 - External Updated" id="{8F9C7DB1-7461-49CA-9309-BA8E99EE84DE}" vid="{7FD553A7-4B12-43C7-A896-83F5C14DE38C}"/>
    </a:ext>
  </a:extLst>
</a:theme>
</file>

<file path=ppt/theme/theme10.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CONTENT">
  <a:themeElements>
    <a:clrScheme name="HealthEquity 2022">
      <a:dk1>
        <a:srgbClr val="2A2C2C"/>
      </a:dk1>
      <a:lt1>
        <a:srgbClr val="FFFFFF"/>
      </a:lt1>
      <a:dk2>
        <a:srgbClr val="4F2883"/>
      </a:dk2>
      <a:lt2>
        <a:srgbClr val="F2F2F2"/>
      </a:lt2>
      <a:accent1>
        <a:srgbClr val="007F93"/>
      </a:accent1>
      <a:accent2>
        <a:srgbClr val="AD2B7D"/>
      </a:accent2>
      <a:accent3>
        <a:srgbClr val="0F5A8E"/>
      </a:accent3>
      <a:accent4>
        <a:srgbClr val="E96657"/>
      </a:accent4>
      <a:accent5>
        <a:srgbClr val="E99C11"/>
      </a:accent5>
      <a:accent6>
        <a:srgbClr val="A7A8AB"/>
      </a:accent6>
      <a:hlink>
        <a:srgbClr val="2A2C2C"/>
      </a:hlink>
      <a:folHlink>
        <a:srgbClr val="2A2C2C"/>
      </a:folHlink>
    </a:clrScheme>
    <a:fontScheme name="NHG 2">
      <a:majorFont>
        <a:latin typeface="Neue Haas Grotesk Text Pro Bold"/>
        <a:ea typeface=""/>
        <a:cs typeface=""/>
      </a:majorFont>
      <a:minorFont>
        <a:latin typeface="Neue Haas Grotesk Text Pro Regular"/>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effectLst/>
      </a:spPr>
      <a:bodyPr rtlCol="0" anchor="ctr"/>
      <a:lstStyle>
        <a:defPPr algn="ctr">
          <a:defRPr>
            <a:solidFill>
              <a:srgbClr val="00AAC6"/>
            </a:solidFill>
          </a:defRPr>
        </a:defPPr>
      </a:lstStyle>
      <a:style>
        <a:lnRef idx="1">
          <a:schemeClr val="accent1"/>
        </a:lnRef>
        <a:fillRef idx="3">
          <a:schemeClr val="accent1"/>
        </a:fillRef>
        <a:effectRef idx="2">
          <a:schemeClr val="accent1"/>
        </a:effectRef>
        <a:fontRef idx="minor">
          <a:schemeClr val="lt1"/>
        </a:fontRef>
      </a:style>
    </a:spDef>
    <a:lnDef>
      <a:spPr>
        <a:ln>
          <a:solidFill>
            <a:schemeClr val="accent1"/>
          </a:solidFill>
        </a:ln>
        <a:effectLst/>
      </a:spPr>
      <a:bodyPr/>
      <a:lstStyle/>
      <a:style>
        <a:lnRef idx="2">
          <a:schemeClr val="accent1"/>
        </a:lnRef>
        <a:fillRef idx="0">
          <a:schemeClr val="accent1"/>
        </a:fillRef>
        <a:effectRef idx="1">
          <a:schemeClr val="accent1"/>
        </a:effectRef>
        <a:fontRef idx="minor">
          <a:schemeClr val="tx1"/>
        </a:fontRef>
      </a:style>
    </a:lnDef>
    <a:txDef>
      <a:spPr>
        <a:noFill/>
      </a:spPr>
      <a:bodyPr wrap="square" rtlCol="0">
        <a:spAutoFit/>
      </a:bodyPr>
      <a:lstStyle>
        <a:defPPr marL="174625" indent="-174625" algn="l">
          <a:lnSpc>
            <a:spcPct val="130000"/>
          </a:lnSpc>
          <a:spcAft>
            <a:spcPts val="600"/>
          </a:spcAft>
          <a:buFont typeface="Wingdings" pitchFamily="2" charset="2"/>
          <a:buChar char="§"/>
          <a:defRPr sz="1500" dirty="0" err="1">
            <a:solidFill>
              <a:srgbClr val="2A2C2C"/>
            </a:solidFill>
            <a:latin typeface="Neue Haas Grotesk Text Pro" panose="020B0504020202020204" pitchFamily="34" charset="77"/>
          </a:defRPr>
        </a:defPPr>
      </a:lstStyle>
    </a:txDef>
  </a:objectDefaults>
  <a:extraClrSchemeLst/>
  <a:extLst>
    <a:ext uri="{05A4C25C-085E-4340-85A3-A5531E510DB2}">
      <thm15:themeFamily xmlns:thm15="http://schemas.microsoft.com/office/thememl/2012/main" name="HealthEquity PPT template 2022 - External Updated" id="{8F9C7DB1-7461-49CA-9309-BA8E99EE84DE}" vid="{697C8DED-986D-4DC9-A0CF-E316D478344B}"/>
    </a:ext>
  </a:extLst>
</a:theme>
</file>

<file path=ppt/theme/theme3.xml><?xml version="1.0" encoding="utf-8"?>
<a:theme xmlns:a="http://schemas.openxmlformats.org/drawingml/2006/main" name="SECTION BREAKS">
  <a:themeElements>
    <a:clrScheme name="Custom 1">
      <a:dk1>
        <a:srgbClr val="2A2C2C"/>
      </a:dk1>
      <a:lt1>
        <a:srgbClr val="FFFFFF"/>
      </a:lt1>
      <a:dk2>
        <a:srgbClr val="4F2883"/>
      </a:dk2>
      <a:lt2>
        <a:srgbClr val="F2F2F2"/>
      </a:lt2>
      <a:accent1>
        <a:srgbClr val="007F93"/>
      </a:accent1>
      <a:accent2>
        <a:srgbClr val="4E2882"/>
      </a:accent2>
      <a:accent3>
        <a:srgbClr val="AD2C7D"/>
      </a:accent3>
      <a:accent4>
        <a:srgbClr val="0E5B8E"/>
      </a:accent4>
      <a:accent5>
        <a:srgbClr val="EA6758"/>
      </a:accent5>
      <a:accent6>
        <a:srgbClr val="EB9C14"/>
      </a:accent6>
      <a:hlink>
        <a:srgbClr val="2A2C2C"/>
      </a:hlink>
      <a:folHlink>
        <a:srgbClr val="2A2C2C"/>
      </a:folHlink>
    </a:clrScheme>
    <a:fontScheme name="NHG 2">
      <a:majorFont>
        <a:latin typeface="Neue Haas Grotesk Text Pro Bold"/>
        <a:ea typeface=""/>
        <a:cs typeface=""/>
      </a:majorFont>
      <a:minorFont>
        <a:latin typeface="Neue Haas Grotesk Text Pro Regular"/>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2"/>
        </a:solidFill>
        <a:ln>
          <a:noFill/>
        </a:ln>
        <a:effectLst/>
      </a:spPr>
      <a:bodyPr rtlCol="0" anchor="ctr"/>
      <a:lstStyle>
        <a:defPPr algn="ctr">
          <a:defRPr>
            <a:solidFill>
              <a:srgbClr val="00AAC6"/>
            </a:solidFill>
          </a:defRPr>
        </a:defPPr>
      </a:lstStyle>
      <a:style>
        <a:lnRef idx="1">
          <a:schemeClr val="accent1"/>
        </a:lnRef>
        <a:fillRef idx="3">
          <a:schemeClr val="accent1"/>
        </a:fillRef>
        <a:effectRef idx="2">
          <a:schemeClr val="accent1"/>
        </a:effectRef>
        <a:fontRef idx="minor">
          <a:schemeClr val="lt1"/>
        </a:fontRef>
      </a:style>
    </a:spDef>
    <a:lnDef>
      <a:spPr>
        <a:ln>
          <a:solidFill>
            <a:schemeClr val="accent2"/>
          </a:solidFill>
        </a:ln>
        <a:effectLst/>
      </a:spPr>
      <a:bodyPr/>
      <a:lstStyle/>
      <a:style>
        <a:lnRef idx="2">
          <a:schemeClr val="accent1"/>
        </a:lnRef>
        <a:fillRef idx="0">
          <a:schemeClr val="accent1"/>
        </a:fillRef>
        <a:effectRef idx="1">
          <a:schemeClr val="accent1"/>
        </a:effectRef>
        <a:fontRef idx="minor">
          <a:schemeClr val="tx1"/>
        </a:fontRef>
      </a:style>
    </a:lnDef>
    <a:txDef>
      <a:spPr>
        <a:noFill/>
      </a:spPr>
      <a:bodyPr wrap="square" rtlCol="0">
        <a:spAutoFit/>
      </a:bodyPr>
      <a:lstStyle>
        <a:defPPr marL="174625" indent="-174625" algn="l">
          <a:lnSpc>
            <a:spcPct val="130000"/>
          </a:lnSpc>
          <a:spcAft>
            <a:spcPts val="600"/>
          </a:spcAft>
          <a:buFont typeface="Wingdings" pitchFamily="2" charset="2"/>
          <a:buChar char="§"/>
          <a:defRPr sz="1500" dirty="0" err="1">
            <a:solidFill>
              <a:srgbClr val="2A2C2C"/>
            </a:solidFill>
            <a:latin typeface="Neue Haas Grotesk Text Pro" panose="020B0504020202020204" pitchFamily="34" charset="77"/>
          </a:defRPr>
        </a:defPPr>
      </a:lstStyle>
    </a:txDef>
  </a:objectDefaults>
  <a:extraClrSchemeLst/>
  <a:extLst>
    <a:ext uri="{05A4C25C-085E-4340-85A3-A5531E510DB2}">
      <thm15:themeFamily xmlns:thm15="http://schemas.microsoft.com/office/thememl/2012/main" name="HealthEquity PPT template 2022 - External Updated" id="{8F9C7DB1-7461-49CA-9309-BA8E99EE84DE}" vid="{6C94717C-8FD7-4154-A295-25A717B672D3}"/>
    </a:ext>
  </a:extLst>
</a:theme>
</file>

<file path=ppt/theme/theme4.xml><?xml version="1.0" encoding="utf-8"?>
<a:theme xmlns:a="http://schemas.openxmlformats.org/drawingml/2006/main" name="BASIC LAYOUTS">
  <a:themeElements>
    <a:clrScheme name="HealthEquity 2022">
      <a:dk1>
        <a:srgbClr val="2A2C2C"/>
      </a:dk1>
      <a:lt1>
        <a:srgbClr val="FFFFFF"/>
      </a:lt1>
      <a:dk2>
        <a:srgbClr val="4F2883"/>
      </a:dk2>
      <a:lt2>
        <a:srgbClr val="F2F2F2"/>
      </a:lt2>
      <a:accent1>
        <a:srgbClr val="007F93"/>
      </a:accent1>
      <a:accent2>
        <a:srgbClr val="AD2B7D"/>
      </a:accent2>
      <a:accent3>
        <a:srgbClr val="0F5A8E"/>
      </a:accent3>
      <a:accent4>
        <a:srgbClr val="E96657"/>
      </a:accent4>
      <a:accent5>
        <a:srgbClr val="E99C11"/>
      </a:accent5>
      <a:accent6>
        <a:srgbClr val="A7A8AB"/>
      </a:accent6>
      <a:hlink>
        <a:srgbClr val="007E92"/>
      </a:hlink>
      <a:folHlink>
        <a:srgbClr val="007E91"/>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effectLst/>
      </a:spPr>
      <a:bodyPr rtlCol="0" anchor="ctr"/>
      <a:lstStyle>
        <a:defPPr algn="ctr">
          <a:defRPr>
            <a:solidFill>
              <a:srgbClr val="00AAC6"/>
            </a:solidFill>
          </a:defRPr>
        </a:defPPr>
      </a:lstStyle>
      <a:style>
        <a:lnRef idx="1">
          <a:schemeClr val="accent1"/>
        </a:lnRef>
        <a:fillRef idx="3">
          <a:schemeClr val="accent1"/>
        </a:fillRef>
        <a:effectRef idx="2">
          <a:schemeClr val="accent1"/>
        </a:effectRef>
        <a:fontRef idx="minor">
          <a:schemeClr val="lt1"/>
        </a:fontRef>
      </a:style>
    </a:spDef>
    <a:lnDef>
      <a:spPr>
        <a:ln>
          <a:solidFill>
            <a:schemeClr val="accent1"/>
          </a:solidFill>
        </a:ln>
        <a:effectLst/>
      </a:spPr>
      <a:bodyPr/>
      <a:lstStyle/>
      <a:style>
        <a:lnRef idx="2">
          <a:schemeClr val="accent1"/>
        </a:lnRef>
        <a:fillRef idx="0">
          <a:schemeClr val="accent1"/>
        </a:fillRef>
        <a:effectRef idx="1">
          <a:schemeClr val="accent1"/>
        </a:effectRef>
        <a:fontRef idx="minor">
          <a:schemeClr val="tx1"/>
        </a:fontRef>
      </a:style>
    </a:lnDef>
    <a:txDef>
      <a:spPr>
        <a:noFill/>
      </a:spPr>
      <a:bodyPr wrap="square" rtlCol="0">
        <a:spAutoFit/>
      </a:bodyPr>
      <a:lstStyle>
        <a:defPPr marL="174625" indent="-174625" algn="l">
          <a:lnSpc>
            <a:spcPct val="130000"/>
          </a:lnSpc>
          <a:spcAft>
            <a:spcPts val="600"/>
          </a:spcAft>
          <a:buFont typeface="Wingdings" pitchFamily="2" charset="2"/>
          <a:buChar char="§"/>
          <a:defRPr sz="1500" dirty="0" err="1">
            <a:solidFill>
              <a:srgbClr val="2A2C2C"/>
            </a:solidFill>
            <a:latin typeface="Neue Haas Grotesk Text Pro" panose="020B0504020202020204" pitchFamily="34" charset="77"/>
          </a:defRPr>
        </a:defPPr>
      </a:lstStyle>
    </a:txDef>
  </a:objectDefaults>
  <a:extraClrSchemeLst/>
  <a:extLst>
    <a:ext uri="{05A4C25C-085E-4340-85A3-A5531E510DB2}">
      <thm15:themeFamily xmlns:thm15="http://schemas.microsoft.com/office/thememl/2012/main" name="HealthEquity PPT template 2022 - External Updated" id="{8F9C7DB1-7461-49CA-9309-BA8E99EE84DE}" vid="{141C49AC-49E0-4937-BA2E-C8D5569D0632}"/>
    </a:ext>
  </a:extLst>
</a:theme>
</file>

<file path=ppt/theme/theme5.xml><?xml version="1.0" encoding="utf-8"?>
<a:theme xmlns:a="http://schemas.openxmlformats.org/drawingml/2006/main" name="CLOSING">
  <a:themeElements>
    <a:clrScheme name="HealthEquity 2022">
      <a:dk1>
        <a:srgbClr val="2A2C2C"/>
      </a:dk1>
      <a:lt1>
        <a:srgbClr val="FFFFFF"/>
      </a:lt1>
      <a:dk2>
        <a:srgbClr val="4F2883"/>
      </a:dk2>
      <a:lt2>
        <a:srgbClr val="F2F2F2"/>
      </a:lt2>
      <a:accent1>
        <a:srgbClr val="007F93"/>
      </a:accent1>
      <a:accent2>
        <a:srgbClr val="4E2882"/>
      </a:accent2>
      <a:accent3>
        <a:srgbClr val="AD2C7D"/>
      </a:accent3>
      <a:accent4>
        <a:srgbClr val="0E5B8E"/>
      </a:accent4>
      <a:accent5>
        <a:srgbClr val="EA6758"/>
      </a:accent5>
      <a:accent6>
        <a:srgbClr val="EB9C14"/>
      </a:accent6>
      <a:hlink>
        <a:srgbClr val="2A2C2C"/>
      </a:hlink>
      <a:folHlink>
        <a:srgbClr val="2A2C2C"/>
      </a:folHlink>
    </a:clrScheme>
    <a:fontScheme name="NHG 2">
      <a:majorFont>
        <a:latin typeface="Neue Haas Grotesk Text Pro Bold"/>
        <a:ea typeface=""/>
        <a:cs typeface=""/>
      </a:majorFont>
      <a:minorFont>
        <a:latin typeface="Neue Haas Grotesk Text Pro Regular"/>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2"/>
        </a:solidFill>
        <a:ln>
          <a:noFill/>
        </a:ln>
        <a:effectLst/>
      </a:spPr>
      <a:bodyPr rtlCol="0" anchor="ctr"/>
      <a:lstStyle>
        <a:defPPr algn="ctr">
          <a:defRPr>
            <a:solidFill>
              <a:srgbClr val="00AAC6"/>
            </a:solidFill>
          </a:defRPr>
        </a:defPPr>
      </a:lstStyle>
      <a:style>
        <a:lnRef idx="1">
          <a:schemeClr val="accent1"/>
        </a:lnRef>
        <a:fillRef idx="3">
          <a:schemeClr val="accent1"/>
        </a:fillRef>
        <a:effectRef idx="2">
          <a:schemeClr val="accent1"/>
        </a:effectRef>
        <a:fontRef idx="minor">
          <a:schemeClr val="lt1"/>
        </a:fontRef>
      </a:style>
    </a:spDef>
    <a:lnDef>
      <a:spPr>
        <a:ln>
          <a:solidFill>
            <a:schemeClr val="accent2"/>
          </a:solidFill>
        </a:ln>
        <a:effectLst/>
      </a:spPr>
      <a:bodyPr/>
      <a:lstStyle/>
      <a:style>
        <a:lnRef idx="2">
          <a:schemeClr val="accent1"/>
        </a:lnRef>
        <a:fillRef idx="0">
          <a:schemeClr val="accent1"/>
        </a:fillRef>
        <a:effectRef idx="1">
          <a:schemeClr val="accent1"/>
        </a:effectRef>
        <a:fontRef idx="minor">
          <a:schemeClr val="tx1"/>
        </a:fontRef>
      </a:style>
    </a:lnDef>
    <a:txDef>
      <a:spPr>
        <a:noFill/>
      </a:spPr>
      <a:bodyPr wrap="square" rtlCol="0">
        <a:spAutoFit/>
      </a:bodyPr>
      <a:lstStyle>
        <a:defPPr marL="174625" indent="-174625" algn="l">
          <a:lnSpc>
            <a:spcPct val="130000"/>
          </a:lnSpc>
          <a:spcAft>
            <a:spcPts val="600"/>
          </a:spcAft>
          <a:buFont typeface="Wingdings" pitchFamily="2" charset="2"/>
          <a:buChar char="§"/>
          <a:defRPr sz="1500" dirty="0" err="1">
            <a:solidFill>
              <a:srgbClr val="2A2C2C"/>
            </a:solidFill>
            <a:latin typeface="Neue Haas Grotesk Text Pro" panose="020B0504020202020204" pitchFamily="34" charset="77"/>
          </a:defRPr>
        </a:defPPr>
      </a:lstStyle>
    </a:txDef>
  </a:objectDefaults>
  <a:extraClrSchemeLst/>
  <a:extLst>
    <a:ext uri="{05A4C25C-085E-4340-85A3-A5531E510DB2}">
      <thm15:themeFamily xmlns:thm15="http://schemas.microsoft.com/office/thememl/2012/main" name="HealthEquity PPT template 2022 - External Updated" id="{8F9C7DB1-7461-49CA-9309-BA8E99EE84DE}" vid="{5AC2409B-6AB5-4448-8574-F4FAA1332A10}"/>
    </a:ext>
  </a:extLst>
</a:theme>
</file>

<file path=ppt/theme/theme6.xml><?xml version="1.0" encoding="utf-8"?>
<a:theme xmlns:a="http://schemas.openxmlformats.org/drawingml/2006/main" name="HealthEquity">
  <a:themeElements>
    <a:clrScheme name="HealthEquity Feb 2018">
      <a:dk1>
        <a:srgbClr val="626362"/>
      </a:dk1>
      <a:lt1>
        <a:srgbClr val="FFFFFF"/>
      </a:lt1>
      <a:dk2>
        <a:srgbClr val="592C82"/>
      </a:dk2>
      <a:lt2>
        <a:srgbClr val="F1F1F2"/>
      </a:lt2>
      <a:accent1>
        <a:srgbClr val="592C82"/>
      </a:accent1>
      <a:accent2>
        <a:srgbClr val="00AAC6"/>
      </a:accent2>
      <a:accent3>
        <a:srgbClr val="0070B9"/>
      </a:accent3>
      <a:accent4>
        <a:srgbClr val="53934F"/>
      </a:accent4>
      <a:accent5>
        <a:srgbClr val="DCDDDE"/>
      </a:accent5>
      <a:accent6>
        <a:srgbClr val="A7A9AC"/>
      </a:accent6>
      <a:hlink>
        <a:srgbClr val="00A9C5"/>
      </a:hlink>
      <a:folHlink>
        <a:srgbClr val="00A9C5"/>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2"/>
        </a:solidFill>
        <a:ln>
          <a:noFill/>
        </a:ln>
        <a:effectLst/>
      </a:spPr>
      <a:bodyPr rtlCol="0" anchor="ctr"/>
      <a:lstStyle>
        <a:defPPr algn="ctr">
          <a:defRPr>
            <a:solidFill>
              <a:srgbClr val="00AAC6"/>
            </a:solidFill>
          </a:defRPr>
        </a:defPPr>
      </a:lstStyle>
      <a:style>
        <a:lnRef idx="1">
          <a:schemeClr val="accent1"/>
        </a:lnRef>
        <a:fillRef idx="3">
          <a:schemeClr val="accent1"/>
        </a:fillRef>
        <a:effectRef idx="2">
          <a:schemeClr val="accent1"/>
        </a:effectRef>
        <a:fontRef idx="minor">
          <a:schemeClr val="lt1"/>
        </a:fontRef>
      </a:style>
    </a:spDef>
    <a:lnDef>
      <a:spPr>
        <a:ln>
          <a:solidFill>
            <a:schemeClr val="accent2"/>
          </a:solidFill>
        </a:ln>
        <a:effectLst/>
      </a:spPr>
      <a:bodyPr/>
      <a:lstStyle/>
      <a:style>
        <a:lnRef idx="2">
          <a:schemeClr val="accent1"/>
        </a:lnRef>
        <a:fillRef idx="0">
          <a:schemeClr val="accent1"/>
        </a:fillRef>
        <a:effectRef idx="1">
          <a:schemeClr val="accent1"/>
        </a:effectRef>
        <a:fontRef idx="minor">
          <a:schemeClr val="tx1"/>
        </a:fontRef>
      </a:style>
    </a:lnDef>
    <a:txDef>
      <a:spPr>
        <a:noFill/>
      </a:spPr>
      <a:bodyPr wrap="square" rtlCol="0">
        <a:spAutoFit/>
      </a:bodyPr>
      <a:lstStyle>
        <a:defPPr>
          <a:defRPr dirty="0" err="1" smtClean="0">
            <a:solidFill>
              <a:srgbClr val="7F7F7F"/>
            </a:solidFill>
          </a:defRPr>
        </a:defPPr>
      </a:lstStyle>
    </a:txDef>
  </a:objectDefaults>
  <a:extraClrSchemeLst/>
</a:theme>
</file>

<file path=ppt/theme/theme7.xml><?xml version="1.0" encoding="utf-8"?>
<a:theme xmlns:a="http://schemas.openxmlformats.org/drawingml/2006/main" name="SECTION BREAKS">
  <a:themeElements>
    <a:clrScheme name="Custom 1">
      <a:dk1>
        <a:srgbClr val="2A2C2C"/>
      </a:dk1>
      <a:lt1>
        <a:srgbClr val="FFFFFF"/>
      </a:lt1>
      <a:dk2>
        <a:srgbClr val="4F2883"/>
      </a:dk2>
      <a:lt2>
        <a:srgbClr val="F2F2F2"/>
      </a:lt2>
      <a:accent1>
        <a:srgbClr val="007F93"/>
      </a:accent1>
      <a:accent2>
        <a:srgbClr val="4E2882"/>
      </a:accent2>
      <a:accent3>
        <a:srgbClr val="AD2C7D"/>
      </a:accent3>
      <a:accent4>
        <a:srgbClr val="0E5B8E"/>
      </a:accent4>
      <a:accent5>
        <a:srgbClr val="EA6758"/>
      </a:accent5>
      <a:accent6>
        <a:srgbClr val="EB9C14"/>
      </a:accent6>
      <a:hlink>
        <a:srgbClr val="2A2C2C"/>
      </a:hlink>
      <a:folHlink>
        <a:srgbClr val="2A2C2C"/>
      </a:folHlink>
    </a:clrScheme>
    <a:fontScheme name="NHG 2">
      <a:majorFont>
        <a:latin typeface="Neue Haas Grotesk Text Pro Bold"/>
        <a:ea typeface=""/>
        <a:cs typeface=""/>
      </a:majorFont>
      <a:minorFont>
        <a:latin typeface="Neue Haas Grotesk Text Pro Regular"/>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2"/>
        </a:solidFill>
        <a:ln>
          <a:noFill/>
        </a:ln>
        <a:effectLst/>
      </a:spPr>
      <a:bodyPr rtlCol="0" anchor="ctr"/>
      <a:lstStyle>
        <a:defPPr algn="ctr">
          <a:defRPr>
            <a:solidFill>
              <a:srgbClr val="00AAC6"/>
            </a:solidFill>
          </a:defRPr>
        </a:defPPr>
      </a:lstStyle>
      <a:style>
        <a:lnRef idx="1">
          <a:schemeClr val="accent1"/>
        </a:lnRef>
        <a:fillRef idx="3">
          <a:schemeClr val="accent1"/>
        </a:fillRef>
        <a:effectRef idx="2">
          <a:schemeClr val="accent1"/>
        </a:effectRef>
        <a:fontRef idx="minor">
          <a:schemeClr val="lt1"/>
        </a:fontRef>
      </a:style>
    </a:spDef>
    <a:lnDef>
      <a:spPr>
        <a:ln>
          <a:solidFill>
            <a:schemeClr val="accent2"/>
          </a:solidFill>
        </a:ln>
        <a:effectLst/>
      </a:spPr>
      <a:bodyPr/>
      <a:lstStyle/>
      <a:style>
        <a:lnRef idx="2">
          <a:schemeClr val="accent1"/>
        </a:lnRef>
        <a:fillRef idx="0">
          <a:schemeClr val="accent1"/>
        </a:fillRef>
        <a:effectRef idx="1">
          <a:schemeClr val="accent1"/>
        </a:effectRef>
        <a:fontRef idx="minor">
          <a:schemeClr val="tx1"/>
        </a:fontRef>
      </a:style>
    </a:lnDef>
    <a:txDef>
      <a:spPr>
        <a:noFill/>
      </a:spPr>
      <a:bodyPr wrap="square" rtlCol="0">
        <a:spAutoFit/>
      </a:bodyPr>
      <a:lstStyle>
        <a:defPPr marL="174625" indent="-174625" algn="l">
          <a:lnSpc>
            <a:spcPct val="130000"/>
          </a:lnSpc>
          <a:spcAft>
            <a:spcPts val="600"/>
          </a:spcAft>
          <a:buFont typeface="Wingdings" pitchFamily="2" charset="2"/>
          <a:buChar char="§"/>
          <a:defRPr sz="1500" dirty="0" err="1">
            <a:solidFill>
              <a:srgbClr val="2A2C2C"/>
            </a:solidFill>
            <a:latin typeface="Neue Haas Grotesk Text Pro" panose="020B0504020202020204" pitchFamily="34" charset="77"/>
          </a:defRPr>
        </a:defPPr>
      </a:lstStyle>
    </a:txDef>
  </a:objectDefaults>
  <a:extraClrSchemeLst/>
  <a:extLst>
    <a:ext uri="{05A4C25C-085E-4340-85A3-A5531E510DB2}">
      <thm15:themeFamily xmlns:thm15="http://schemas.microsoft.com/office/thememl/2012/main" name="HealthEquity PPT template 2022 - External Updated" id="{8F9C7DB1-7461-49CA-9309-BA8E99EE84DE}" vid="{6C94717C-8FD7-4154-A295-25A717B672D3}"/>
    </a:ext>
  </a:extLst>
</a:theme>
</file>

<file path=ppt/theme/theme8.xml><?xml version="1.0" encoding="utf-8"?>
<a:theme xmlns:a="http://schemas.openxmlformats.org/drawingml/2006/main" name="CONTENT">
  <a:themeElements>
    <a:clrScheme name="HealthEquity 2022">
      <a:dk1>
        <a:srgbClr val="2A2C2C"/>
      </a:dk1>
      <a:lt1>
        <a:srgbClr val="FFFFFF"/>
      </a:lt1>
      <a:dk2>
        <a:srgbClr val="4F2883"/>
      </a:dk2>
      <a:lt2>
        <a:srgbClr val="F2F2F2"/>
      </a:lt2>
      <a:accent1>
        <a:srgbClr val="007F93"/>
      </a:accent1>
      <a:accent2>
        <a:srgbClr val="AD2B7D"/>
      </a:accent2>
      <a:accent3>
        <a:srgbClr val="0F5A8E"/>
      </a:accent3>
      <a:accent4>
        <a:srgbClr val="E96657"/>
      </a:accent4>
      <a:accent5>
        <a:srgbClr val="E99C11"/>
      </a:accent5>
      <a:accent6>
        <a:srgbClr val="A7A8AB"/>
      </a:accent6>
      <a:hlink>
        <a:srgbClr val="2A2C2C"/>
      </a:hlink>
      <a:folHlink>
        <a:srgbClr val="2A2C2C"/>
      </a:folHlink>
    </a:clrScheme>
    <a:fontScheme name="NHG 2">
      <a:majorFont>
        <a:latin typeface="Neue Haas Grotesk Text Pro Bold"/>
        <a:ea typeface=""/>
        <a:cs typeface=""/>
      </a:majorFont>
      <a:minorFont>
        <a:latin typeface="Neue Haas Grotesk Text Pro Regular"/>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effectLst/>
      </a:spPr>
      <a:bodyPr rtlCol="0" anchor="ctr"/>
      <a:lstStyle>
        <a:defPPr algn="ctr">
          <a:defRPr>
            <a:solidFill>
              <a:srgbClr val="00AAC6"/>
            </a:solidFill>
          </a:defRPr>
        </a:defPPr>
      </a:lstStyle>
      <a:style>
        <a:lnRef idx="1">
          <a:schemeClr val="accent1"/>
        </a:lnRef>
        <a:fillRef idx="3">
          <a:schemeClr val="accent1"/>
        </a:fillRef>
        <a:effectRef idx="2">
          <a:schemeClr val="accent1"/>
        </a:effectRef>
        <a:fontRef idx="minor">
          <a:schemeClr val="lt1"/>
        </a:fontRef>
      </a:style>
    </a:spDef>
    <a:lnDef>
      <a:spPr>
        <a:ln>
          <a:solidFill>
            <a:schemeClr val="accent1"/>
          </a:solidFill>
        </a:ln>
        <a:effectLst/>
      </a:spPr>
      <a:bodyPr/>
      <a:lstStyle/>
      <a:style>
        <a:lnRef idx="2">
          <a:schemeClr val="accent1"/>
        </a:lnRef>
        <a:fillRef idx="0">
          <a:schemeClr val="accent1"/>
        </a:fillRef>
        <a:effectRef idx="1">
          <a:schemeClr val="accent1"/>
        </a:effectRef>
        <a:fontRef idx="minor">
          <a:schemeClr val="tx1"/>
        </a:fontRef>
      </a:style>
    </a:lnDef>
    <a:txDef>
      <a:spPr>
        <a:noFill/>
      </a:spPr>
      <a:bodyPr wrap="square" rtlCol="0">
        <a:spAutoFit/>
      </a:bodyPr>
      <a:lstStyle>
        <a:defPPr marL="174625" indent="-174625" algn="l">
          <a:lnSpc>
            <a:spcPct val="130000"/>
          </a:lnSpc>
          <a:spcAft>
            <a:spcPts val="600"/>
          </a:spcAft>
          <a:buFont typeface="Wingdings" pitchFamily="2" charset="2"/>
          <a:buChar char="§"/>
          <a:defRPr sz="1500" dirty="0" err="1">
            <a:solidFill>
              <a:srgbClr val="2A2C2C"/>
            </a:solidFill>
            <a:latin typeface="Neue Haas Grotesk Text Pro" panose="020B0504020202020204" pitchFamily="34" charset="77"/>
          </a:defRPr>
        </a:defPPr>
      </a:lstStyle>
    </a:txDef>
  </a:objectDefaults>
  <a:extraClrSchemeLst/>
  <a:extLst>
    <a:ext uri="{05A4C25C-085E-4340-85A3-A5531E510DB2}">
      <thm15:themeFamily xmlns:thm15="http://schemas.microsoft.com/office/thememl/2012/main" name="HealthEquity PPT template 2022 - External Updated" id="{8F9C7DB1-7461-49CA-9309-BA8E99EE84DE}" vid="{697C8DED-986D-4DC9-A0CF-E316D478344B}"/>
    </a:ext>
  </a:extLst>
</a:theme>
</file>

<file path=ppt/theme/theme9.xml><?xml version="1.0" encoding="utf-8"?>
<a:theme xmlns:a="http://schemas.openxmlformats.org/drawingml/2006/main" name="5_CONTENT">
  <a:themeElements>
    <a:clrScheme name="HealthEquity 2022">
      <a:dk1>
        <a:srgbClr val="2A2C2C"/>
      </a:dk1>
      <a:lt1>
        <a:srgbClr val="FFFFFF"/>
      </a:lt1>
      <a:dk2>
        <a:srgbClr val="4F2883"/>
      </a:dk2>
      <a:lt2>
        <a:srgbClr val="F2F2F2"/>
      </a:lt2>
      <a:accent1>
        <a:srgbClr val="007F93"/>
      </a:accent1>
      <a:accent2>
        <a:srgbClr val="AD2B7D"/>
      </a:accent2>
      <a:accent3>
        <a:srgbClr val="0F5A8E"/>
      </a:accent3>
      <a:accent4>
        <a:srgbClr val="E96657"/>
      </a:accent4>
      <a:accent5>
        <a:srgbClr val="E99C11"/>
      </a:accent5>
      <a:accent6>
        <a:srgbClr val="A7A8AB"/>
      </a:accent6>
      <a:hlink>
        <a:srgbClr val="2A2C2C"/>
      </a:hlink>
      <a:folHlink>
        <a:srgbClr val="2A2C2C"/>
      </a:folHlink>
    </a:clrScheme>
    <a:fontScheme name="NHG 2">
      <a:majorFont>
        <a:latin typeface="Neue Haas Grotesk Text Pro Bold"/>
        <a:ea typeface=""/>
        <a:cs typeface=""/>
      </a:majorFont>
      <a:minorFont>
        <a:latin typeface="Neue Haas Grotesk Text Pro Regular"/>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effectLst/>
      </a:spPr>
      <a:bodyPr rtlCol="0" anchor="ctr"/>
      <a:lstStyle>
        <a:defPPr algn="ctr">
          <a:defRPr>
            <a:solidFill>
              <a:srgbClr val="00AAC6"/>
            </a:solidFill>
          </a:defRPr>
        </a:defPPr>
      </a:lstStyle>
      <a:style>
        <a:lnRef idx="1">
          <a:schemeClr val="accent1"/>
        </a:lnRef>
        <a:fillRef idx="3">
          <a:schemeClr val="accent1"/>
        </a:fillRef>
        <a:effectRef idx="2">
          <a:schemeClr val="accent1"/>
        </a:effectRef>
        <a:fontRef idx="minor">
          <a:schemeClr val="lt1"/>
        </a:fontRef>
      </a:style>
    </a:spDef>
    <a:lnDef>
      <a:spPr>
        <a:ln>
          <a:solidFill>
            <a:schemeClr val="accent1"/>
          </a:solidFill>
        </a:ln>
        <a:effectLst/>
      </a:spPr>
      <a:bodyPr/>
      <a:lstStyle/>
      <a:style>
        <a:lnRef idx="2">
          <a:schemeClr val="accent1"/>
        </a:lnRef>
        <a:fillRef idx="0">
          <a:schemeClr val="accent1"/>
        </a:fillRef>
        <a:effectRef idx="1">
          <a:schemeClr val="accent1"/>
        </a:effectRef>
        <a:fontRef idx="minor">
          <a:schemeClr val="tx1"/>
        </a:fontRef>
      </a:style>
    </a:lnDef>
    <a:txDef>
      <a:spPr>
        <a:noFill/>
      </a:spPr>
      <a:bodyPr wrap="square" rtlCol="0">
        <a:spAutoFit/>
      </a:bodyPr>
      <a:lstStyle>
        <a:defPPr marL="174625" indent="-174625" algn="l">
          <a:lnSpc>
            <a:spcPct val="130000"/>
          </a:lnSpc>
          <a:spcAft>
            <a:spcPts val="600"/>
          </a:spcAft>
          <a:buFont typeface="Wingdings" pitchFamily="2" charset="2"/>
          <a:buChar char="§"/>
          <a:defRPr sz="1500" dirty="0" err="1">
            <a:solidFill>
              <a:srgbClr val="2A2C2C"/>
            </a:solidFill>
            <a:latin typeface="Neue Haas Grotesk Text Pro" panose="020B0504020202020204" pitchFamily="34" charset="77"/>
          </a:defRPr>
        </a:defPPr>
      </a:lstStyle>
    </a:txDef>
  </a:objectDefaults>
  <a:extraClrSchemeLst/>
  <a:extLst>
    <a:ext uri="{05A4C25C-085E-4340-85A3-A5531E510DB2}">
      <thm15:themeFamily xmlns:thm15="http://schemas.microsoft.com/office/thememl/2012/main" name="HealthEquity PPT template 2022 - External Updated" id="{8F9C7DB1-7461-49CA-9309-BA8E99EE84DE}" vid="{697C8DED-986D-4DC9-A0CF-E316D478344B}"/>
    </a:ext>
  </a:extLst>
</a:theme>
</file>

<file path=ppt/webextensions/_rels/taskpanes.xml.rels><?xml version="1.0" encoding="UTF-8" standalone="yes"?>
<Relationships xmlns="http://schemas.openxmlformats.org/package/2006/relationships"><Relationship Id="rId1" Type="http://schemas.microsoft.com/office/2011/relationships/webextension" Target="webextension1.xml"/></Relationships>
</file>

<file path=ppt/webextensions/taskpanes.xml><?xml version="1.0" encoding="utf-8"?>
<wetp:taskpanes xmlns:wetp="http://schemas.microsoft.com/office/webextensions/taskpanes/2010/11">
  <wetp:taskpane dockstate="right" visibility="0" width="350" row="0">
    <wetp:webextensionref xmlns:r="http://schemas.openxmlformats.org/officeDocument/2006/relationships" r:id="rId1"/>
  </wetp:taskpane>
</wetp:taskpanes>
</file>

<file path=ppt/webextensions/webextension1.xml><?xml version="1.0" encoding="utf-8"?>
<we:webextension xmlns:we="http://schemas.microsoft.com/office/webextensions/webextension/2010/11" id="{0DBFD899-335C-1948-BB87-5AA4815E7FA9}">
  <we:reference id="b0430364-2ab6-47cd-907e-f8b72239b204" version="3.19.222.0" store="EXCatalog" storeType="EXCatalog"/>
  <we:alternateReferences>
    <we:reference id="WA200000729" version="3.19.222.0" store="en-US" storeType="OMEX"/>
  </we:alternateReferences>
  <we:properties/>
  <we:bindings/>
  <we:snapshot xmlns:r="http://schemas.openxmlformats.org/officeDocument/2006/relationships"/>
</we:webextension>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TaxCatchAll xmlns="9babf503-ade8-4b92-8801-769fe6ea6535" xsi:nil="true"/>
    <lcf76f155ced4ddcb4097134ff3c332f xmlns="a4c24deb-6510-4f36-abef-353a6680f7e7">
      <Terms xmlns="http://schemas.microsoft.com/office/infopath/2007/PartnerControls"/>
    </lcf76f155ced4ddcb4097134ff3c332f>
    <SharedWithUsers xmlns="9babf503-ade8-4b92-8801-769fe6ea6535">
      <UserInfo>
        <DisplayName/>
        <AccountId xsi:nil="true"/>
        <AccountType/>
      </UserInfo>
    </SharedWithUsers>
    <MediaLengthInSeconds xmlns="a4c24deb-6510-4f36-abef-353a6680f7e7"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F025429D44E3E341AE8CF3DCC26112CF" ma:contentTypeVersion="14" ma:contentTypeDescription="Create a new document." ma:contentTypeScope="" ma:versionID="ae1e630f5839acc4caa4a5909e8705c2">
  <xsd:schema xmlns:xsd="http://www.w3.org/2001/XMLSchema" xmlns:xs="http://www.w3.org/2001/XMLSchema" xmlns:p="http://schemas.microsoft.com/office/2006/metadata/properties" xmlns:ns2="a4c24deb-6510-4f36-abef-353a6680f7e7" xmlns:ns3="9babf503-ade8-4b92-8801-769fe6ea6535" targetNamespace="http://schemas.microsoft.com/office/2006/metadata/properties" ma:root="true" ma:fieldsID="95e2b4dbc7244805c36fd1e66371bd92" ns2:_="" ns3:_="">
    <xsd:import namespace="a4c24deb-6510-4f36-abef-353a6680f7e7"/>
    <xsd:import namespace="9babf503-ade8-4b92-8801-769fe6ea6535"/>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DateTaken" minOccurs="0"/>
                <xsd:element ref="ns2:MediaServiceObjectDetectorVersions" minOccurs="0"/>
                <xsd:element ref="ns2:MediaLengthInSeconds" minOccurs="0"/>
                <xsd:element ref="ns2:lcf76f155ced4ddcb4097134ff3c332f" minOccurs="0"/>
                <xsd:element ref="ns3:TaxCatchAll" minOccurs="0"/>
                <xsd:element ref="ns2:MediaServiceOCR" minOccurs="0"/>
                <xsd:element ref="ns2:MediaServiceGenerationTime" minOccurs="0"/>
                <xsd:element ref="ns2:MediaServiceEventHashCode"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4c24deb-6510-4f36-abef-353a6680f7e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hidden="true" ma:indexed="true" ma:internalName="MediaServiceDateTaken" ma:readOnly="true">
      <xsd:simpleType>
        <xsd:restriction base="dms:Text"/>
      </xsd:simpleType>
    </xsd:element>
    <xsd:element name="MediaServiceObjectDetectorVersions" ma:index="13" nillable="true" ma:displayName="MediaServiceObjectDetectorVersions" ma:hidden="true" ma:indexed="true" ma:internalName="MediaServiceObjectDetectorVersions" ma:readOnly="true">
      <xsd:simpleType>
        <xsd:restriction base="dms:Text"/>
      </xsd:simpleType>
    </xsd:element>
    <xsd:element name="MediaLengthInSeconds" ma:index="14" nillable="true" ma:displayName="MediaLengthInSeconds" ma:hidden="true" ma:internalName="MediaLengthInSeconds" ma:readOnly="true">
      <xsd:simpleType>
        <xsd:restriction base="dms:Unknown"/>
      </xsd:simpleType>
    </xsd:element>
    <xsd:element name="lcf76f155ced4ddcb4097134ff3c332f" ma:index="16" nillable="true" ma:taxonomy="true" ma:internalName="lcf76f155ced4ddcb4097134ff3c332f" ma:taxonomyFieldName="MediaServiceImageTags" ma:displayName="Image Tags" ma:readOnly="false" ma:fieldId="{5cf76f15-5ced-4ddc-b409-7134ff3c332f}" ma:taxonomyMulti="true" ma:sspId="25b63519-2865-40f6-b4ff-6a0af005ef43" ma:termSetId="09814cd3-568e-fe90-9814-8d621ff8fb84" ma:anchorId="fba54fb3-c3e1-fe81-a776-ca4b69148c4d" ma:open="true" ma:isKeyword="false">
      <xsd:complexType>
        <xsd:sequence>
          <xsd:element ref="pc:Terms" minOccurs="0" maxOccurs="1"/>
        </xsd:sequence>
      </xsd:complexType>
    </xsd:element>
    <xsd:element name="MediaServiceOCR" ma:index="18" nillable="true" ma:displayName="Extracted Text" ma:internalName="MediaServiceOCR" ma:readOnly="true">
      <xsd:simpleType>
        <xsd:restriction base="dms:Note">
          <xsd:maxLength value="255"/>
        </xsd:restriction>
      </xsd:simpleType>
    </xsd:element>
    <xsd:element name="MediaServiceGenerationTime" ma:index="19" nillable="true" ma:displayName="MediaServiceGenerationTime" ma:hidden="true" ma:internalName="MediaServiceGenerationTime" ma:readOnly="true">
      <xsd:simpleType>
        <xsd:restriction base="dms:Text"/>
      </xsd:simpleType>
    </xsd:element>
    <xsd:element name="MediaServiceEventHashCode" ma:index="20" nillable="true" ma:displayName="MediaServiceEventHashCode" ma:hidden="true" ma:internalName="MediaServiceEventHashCode" ma:readOnly="true">
      <xsd:simpleType>
        <xsd:restriction base="dms:Text"/>
      </xsd:simpleType>
    </xsd:element>
    <xsd:element name="MediaServiceSearchProperties" ma:index="21"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9babf503-ade8-4b92-8801-769fe6ea6535"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TaxCatchAll" ma:index="17" nillable="true" ma:displayName="Taxonomy Catch All Column" ma:hidden="true" ma:list="{c8e1ddf4-234c-4405-92f7-02506505f745}" ma:internalName="TaxCatchAll" ma:showField="CatchAllData" ma:web="9babf503-ade8-4b92-8801-769fe6ea6535">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A43D5E4D-E603-4985-B8C7-9B791301AA6E}">
  <ds:schemaRefs>
    <ds:schemaRef ds:uri="http://schemas.microsoft.com/sharepoint/v3/contenttype/forms"/>
  </ds:schemaRefs>
</ds:datastoreItem>
</file>

<file path=customXml/itemProps2.xml><?xml version="1.0" encoding="utf-8"?>
<ds:datastoreItem xmlns:ds="http://schemas.openxmlformats.org/officeDocument/2006/customXml" ds:itemID="{86E9EC60-DDE5-4C3E-8C99-D389C1750CDA}">
  <ds:schemaRefs>
    <ds:schemaRef ds:uri="http://schemas.microsoft.com/office/2006/documentManagement/types"/>
    <ds:schemaRef ds:uri="http://schemas.microsoft.com/office/infopath/2007/PartnerControls"/>
    <ds:schemaRef ds:uri="a4c24deb-6510-4f36-abef-353a6680f7e7"/>
    <ds:schemaRef ds:uri="http://schemas.microsoft.com/office/2006/metadata/properties"/>
    <ds:schemaRef ds:uri="http://schemas.openxmlformats.org/package/2006/metadata/core-properties"/>
    <ds:schemaRef ds:uri="http://purl.org/dc/elements/1.1/"/>
    <ds:schemaRef ds:uri="http://purl.org/dc/dcmitype/"/>
    <ds:schemaRef ds:uri="http://www.w3.org/XML/1998/namespace"/>
    <ds:schemaRef ds:uri="9babf503-ade8-4b92-8801-769fe6ea6535"/>
    <ds:schemaRef ds:uri="http://purl.org/dc/terms/"/>
    <ds:schemaRef ds:uri="4c02ab56-90f0-4314-8a1e-277e83aaee43"/>
    <ds:schemaRef ds:uri="bda8e61d-2ec9-40fa-b7a6-fd4f5a5dfda1"/>
    <ds:schemaRef ds:uri="http://schemas.microsoft.com/sharepoint/v4"/>
  </ds:schemaRefs>
</ds:datastoreItem>
</file>

<file path=customXml/itemProps3.xml><?xml version="1.0" encoding="utf-8"?>
<ds:datastoreItem xmlns:ds="http://schemas.openxmlformats.org/officeDocument/2006/customXml" ds:itemID="{9D7046DF-D3EB-4599-B4B2-1D3E22B93B6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4c24deb-6510-4f36-abef-353a6680f7e7"/>
    <ds:schemaRef ds:uri="9babf503-ade8-4b92-8801-769fe6ea6535"/>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Metadata/LabelInfo.xml><?xml version="1.0" encoding="utf-8"?>
<clbl:labelList xmlns:clbl="http://schemas.microsoft.com/office/2020/mipLabelMetadata">
  <clbl:label id="{3b23c674-de8a-426d-bc8b-74ad6594a910}" enabled="1" method="Standard" siteId="{c5d0ad88-8f93-43b8-9b7c-c8a3bb8e410a}" removed="0"/>
</clbl:labelList>
</file>

<file path=docProps/app.xml><?xml version="1.0" encoding="utf-8"?>
<Properties xmlns="http://schemas.openxmlformats.org/officeDocument/2006/extended-properties" xmlns:vt="http://schemas.openxmlformats.org/officeDocument/2006/docPropsVTypes">
  <TotalTime>248</TotalTime>
  <Words>2030</Words>
  <Application>Microsoft Office PowerPoint</Application>
  <PresentationFormat>Widescreen</PresentationFormat>
  <Paragraphs>231</Paragraphs>
  <Slides>16</Slides>
  <Notes>16</Notes>
  <HiddenSlides>0</HiddenSlides>
  <MMClips>0</MMClips>
  <ScaleCrop>false</ScaleCrop>
  <HeadingPairs>
    <vt:vector size="4" baseType="variant">
      <vt:variant>
        <vt:lpstr>Theme</vt:lpstr>
      </vt:variant>
      <vt:variant>
        <vt:i4>9</vt:i4>
      </vt:variant>
      <vt:variant>
        <vt:lpstr>Slide Titles</vt:lpstr>
      </vt:variant>
      <vt:variant>
        <vt:i4>16</vt:i4>
      </vt:variant>
    </vt:vector>
  </HeadingPairs>
  <TitlesOfParts>
    <vt:vector size="25" baseType="lpstr">
      <vt:lpstr>TITLE</vt:lpstr>
      <vt:lpstr>CONTENT</vt:lpstr>
      <vt:lpstr>SECTION BREAKS</vt:lpstr>
      <vt:lpstr>BASIC LAYOUTS</vt:lpstr>
      <vt:lpstr>CLOSING</vt:lpstr>
      <vt:lpstr>HealthEquity</vt:lpstr>
      <vt:lpstr>SECTION BREAKS</vt:lpstr>
      <vt:lpstr>CONTENT</vt:lpstr>
      <vt:lpstr>5_CONTENT</vt:lpstr>
      <vt:lpstr>The smartest  way to get to work</vt:lpstr>
      <vt:lpstr>Save on your way to work   </vt:lpstr>
      <vt:lpstr>PowerPoint Presentation</vt:lpstr>
      <vt:lpstr>Tax-free contributions </vt:lpstr>
      <vt:lpstr>Eligible transit types</vt:lpstr>
      <vt:lpstr>2025 Commuter contribution limits</vt:lpstr>
      <vt:lpstr>Make changes any time </vt:lpstr>
      <vt:lpstr>PowerPoint Presentation</vt:lpstr>
      <vt:lpstr>PowerPoint Presentation</vt:lpstr>
      <vt:lpstr>Meet Jamar</vt:lpstr>
      <vt:lpstr>Meet Nia</vt:lpstr>
      <vt:lpstr>Once you’ve signed up:</vt:lpstr>
      <vt:lpstr>PowerPoint Presentation</vt:lpstr>
      <vt:lpstr>Eligible transit and parking options      </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Amy Cowin</dc:creator>
  <cp:lastModifiedBy>Amy Cowin</cp:lastModifiedBy>
  <cp:revision>33</cp:revision>
  <dcterms:created xsi:type="dcterms:W3CDTF">2023-01-10T20:27:47Z</dcterms:created>
  <dcterms:modified xsi:type="dcterms:W3CDTF">2025-06-18T15:22:38Z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3b23c674-de8a-426d-bc8b-74ad6594a910_Enabled">
    <vt:lpwstr>true</vt:lpwstr>
  </property>
  <property fmtid="{D5CDD505-2E9C-101B-9397-08002B2CF9AE}" pid="3" name="MSIP_Label_3b23c674-de8a-426d-bc8b-74ad6594a910_SetDate">
    <vt:lpwstr>2023-01-10T20:27:47Z</vt:lpwstr>
  </property>
  <property fmtid="{D5CDD505-2E9C-101B-9397-08002B2CF9AE}" pid="4" name="MSIP_Label_3b23c674-de8a-426d-bc8b-74ad6594a910_Method">
    <vt:lpwstr>Standard</vt:lpwstr>
  </property>
  <property fmtid="{D5CDD505-2E9C-101B-9397-08002B2CF9AE}" pid="5" name="MSIP_Label_3b23c674-de8a-426d-bc8b-74ad6594a910_Name">
    <vt:lpwstr>HQY Proprietary</vt:lpwstr>
  </property>
  <property fmtid="{D5CDD505-2E9C-101B-9397-08002B2CF9AE}" pid="6" name="MSIP_Label_3b23c674-de8a-426d-bc8b-74ad6594a910_SiteId">
    <vt:lpwstr>c5d0ad88-8f93-43b8-9b7c-c8a3bb8e410a</vt:lpwstr>
  </property>
  <property fmtid="{D5CDD505-2E9C-101B-9397-08002B2CF9AE}" pid="7" name="MSIP_Label_3b23c674-de8a-426d-bc8b-74ad6594a910_ActionId">
    <vt:lpwstr>57ba3d0b-fdcf-4740-b072-642124929c61</vt:lpwstr>
  </property>
  <property fmtid="{D5CDD505-2E9C-101B-9397-08002B2CF9AE}" pid="8" name="MSIP_Label_3b23c674-de8a-426d-bc8b-74ad6594a910_ContentBits">
    <vt:lpwstr>0</vt:lpwstr>
  </property>
  <property fmtid="{D5CDD505-2E9C-101B-9397-08002B2CF9AE}" pid="9" name="ContentTypeId">
    <vt:lpwstr>0x010100F025429D44E3E341AE8CF3DCC26112CF</vt:lpwstr>
  </property>
  <property fmtid="{D5CDD505-2E9C-101B-9397-08002B2CF9AE}" pid="10" name="MediaServiceImageTags">
    <vt:lpwstr/>
  </property>
  <property fmtid="{D5CDD505-2E9C-101B-9397-08002B2CF9AE}" pid="11" name="Order">
    <vt:r8>3802000</vt:r8>
  </property>
  <property fmtid="{D5CDD505-2E9C-101B-9397-08002B2CF9AE}" pid="12" name="xd_Signature">
    <vt:bool>false</vt:bool>
  </property>
  <property fmtid="{D5CDD505-2E9C-101B-9397-08002B2CF9AE}" pid="13" name="xd_ProgID">
    <vt:lpwstr/>
  </property>
  <property fmtid="{D5CDD505-2E9C-101B-9397-08002B2CF9AE}" pid="14" name="ComplianceAssetId">
    <vt:lpwstr/>
  </property>
  <property fmtid="{D5CDD505-2E9C-101B-9397-08002B2CF9AE}" pid="15" name="TemplateUrl">
    <vt:lpwstr/>
  </property>
  <property fmtid="{D5CDD505-2E9C-101B-9397-08002B2CF9AE}" pid="16" name="_ExtendedDescription">
    <vt:lpwstr/>
  </property>
  <property fmtid="{D5CDD505-2E9C-101B-9397-08002B2CF9AE}" pid="17" name="TriggerFlowInfo">
    <vt:lpwstr/>
  </property>
</Properties>
</file>