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4.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5.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6.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7.xml" ContentType="application/vnd.openxmlformats-officedocument.theme+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8.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9.xml" ContentType="application/vnd.openxmlformats-officedocument.theme+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theme/theme10.xml" ContentType="application/vnd.openxmlformats-officedocument.theme+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omments/modernComment_F54_CFD23EF4.xml" ContentType="application/vnd.ms-powerpoint.comment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7" Type="http://schemas.microsoft.com/office/2020/02/relationships/classificationlabels" Target="docMetadata/LabelInfo.xml"/><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3" r:id="rId5"/>
    <p:sldMasterId id="2147483693" r:id="rId6"/>
    <p:sldMasterId id="2147483700" r:id="rId7"/>
    <p:sldMasterId id="2147483703" r:id="rId8"/>
    <p:sldMasterId id="2147483709" r:id="rId9"/>
    <p:sldMasterId id="2147483753" r:id="rId10"/>
    <p:sldMasterId id="2147483777" r:id="rId11"/>
    <p:sldMasterId id="2147483783" r:id="rId12"/>
    <p:sldMasterId id="2147483865" r:id="rId13"/>
    <p:sldMasterId id="2147483680" r:id="rId14"/>
  </p:sldMasterIdLst>
  <p:notesMasterIdLst>
    <p:notesMasterId r:id="rId34"/>
  </p:notesMasterIdLst>
  <p:sldIdLst>
    <p:sldId id="260" r:id="rId15"/>
    <p:sldId id="3977" r:id="rId16"/>
    <p:sldId id="3991" r:id="rId17"/>
    <p:sldId id="3947" r:id="rId18"/>
    <p:sldId id="3993" r:id="rId19"/>
    <p:sldId id="364" r:id="rId20"/>
    <p:sldId id="265" r:id="rId21"/>
    <p:sldId id="4011" r:id="rId22"/>
    <p:sldId id="4012" r:id="rId23"/>
    <p:sldId id="3945" r:id="rId24"/>
    <p:sldId id="278" r:id="rId25"/>
    <p:sldId id="3943" r:id="rId26"/>
    <p:sldId id="4013" r:id="rId27"/>
    <p:sldId id="4010" r:id="rId28"/>
    <p:sldId id="3924" r:id="rId29"/>
    <p:sldId id="3997" r:id="rId30"/>
    <p:sldId id="263" r:id="rId31"/>
    <p:sldId id="283" r:id="rId32"/>
    <p:sldId id="282"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9B3AE2B-C95E-2F6C-8BBA-D0CB6A6D3FC6}" name="Heather Gerken" initials="HG" userId="S::hgerken@healthequity.com::3ba92fd8-1370-4a82-91b6-e690b24bb754" providerId="AD"/>
  <p188:author id="{E079A55F-85FB-2E22-86DD-D983846E1A83}" name="Spencer Shimada" initials="SS" userId="S::sshimada@healthequity.com::9a59e0e0-fda6-4fb9-8f18-35bc704be4ee" providerId="AD"/>
  <p188:author id="{473BD06D-7898-582D-0E1F-C81D89C3C248}" name="Sofia Briceno" initials="SB" userId="S::sbriceno@healthequity.com::9a01d04f-8380-4d95-b057-ac088eef5380" providerId="AD"/>
  <p188:author id="{615AEE6D-B114-7361-6C09-68ED66F2ABA2}" name="Sherisa Bly" initials="SB" userId="S::sbly@healthequity.com::196538dd-f018-4464-8f24-9f2656d320a2" providerId="AD"/>
  <p188:author id="{E5D95F8B-3068-3B70-8D01-C93E72BFEF0D}" name="Diane Slyman" initials="DS" userId="S::dslyman@healthequity.com::ca8841ff-e240-40ff-a737-edd8dde15a48" providerId="AD"/>
  <p188:author id="{6ED26ACA-56AA-FFEB-4FA7-E420088DF390}" name="Alyse Wilkins" initials="AW" userId="S::awilkins@healthequity.com::b41b2283-0071-48a8-9a75-310b42b50f28" providerId="AD"/>
  <p188:author id="{C7FCF0D4-86D5-162E-8106-88BC0765DA99}" name="Beau Colvin" initials="BC" userId="S::bcolvin@healthequity.com::a8ed4415-e91e-4ec7-ade8-329fbd416159"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34" autoAdjust="0"/>
    <p:restoredTop sz="82282" autoAdjust="0"/>
  </p:normalViewPr>
  <p:slideViewPr>
    <p:cSldViewPr snapToGrid="0">
      <p:cViewPr varScale="1">
        <p:scale>
          <a:sx n="52" d="100"/>
          <a:sy n="52" d="100"/>
        </p:scale>
        <p:origin x="1240" y="1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0.xml"/><Relationship Id="rId18" Type="http://schemas.openxmlformats.org/officeDocument/2006/relationships/slide" Target="slides/slide4.xml"/><Relationship Id="rId26" Type="http://schemas.openxmlformats.org/officeDocument/2006/relationships/slide" Target="slides/slide12.xml"/><Relationship Id="rId39" Type="http://schemas.microsoft.com/office/2018/10/relationships/authors" Target="authors.xml"/><Relationship Id="rId21" Type="http://schemas.openxmlformats.org/officeDocument/2006/relationships/slide" Target="slides/slide7.xml"/><Relationship Id="rId34" Type="http://schemas.openxmlformats.org/officeDocument/2006/relationships/notesMaster" Target="notesMasters/notesMaster1.xml"/><Relationship Id="rId7" Type="http://schemas.openxmlformats.org/officeDocument/2006/relationships/slideMaster" Target="slideMasters/slideMaster4.xml"/><Relationship Id="rId12" Type="http://schemas.openxmlformats.org/officeDocument/2006/relationships/slideMaster" Target="slideMasters/slideMaster9.xml"/><Relationship Id="rId17" Type="http://schemas.openxmlformats.org/officeDocument/2006/relationships/slide" Target="slides/slide3.xml"/><Relationship Id="rId25" Type="http://schemas.openxmlformats.org/officeDocument/2006/relationships/slide" Target="slides/slide11.xml"/><Relationship Id="rId33" Type="http://schemas.openxmlformats.org/officeDocument/2006/relationships/slide" Target="slides/slide19.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2.xml"/><Relationship Id="rId20" Type="http://schemas.openxmlformats.org/officeDocument/2006/relationships/slide" Target="slides/slide6.xml"/><Relationship Id="rId29"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10.xml"/><Relationship Id="rId32" Type="http://schemas.openxmlformats.org/officeDocument/2006/relationships/slide" Target="slides/slide18.xml"/><Relationship Id="rId37"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xml"/><Relationship Id="rId23" Type="http://schemas.openxmlformats.org/officeDocument/2006/relationships/slide" Target="slides/slide9.xml"/><Relationship Id="rId28" Type="http://schemas.openxmlformats.org/officeDocument/2006/relationships/slide" Target="slides/slide14.xml"/><Relationship Id="rId36" Type="http://schemas.openxmlformats.org/officeDocument/2006/relationships/viewProps" Target="viewProps.xml"/><Relationship Id="rId10" Type="http://schemas.openxmlformats.org/officeDocument/2006/relationships/slideMaster" Target="slideMasters/slideMaster7.xml"/><Relationship Id="rId19" Type="http://schemas.openxmlformats.org/officeDocument/2006/relationships/slide" Target="slides/slide5.xml"/><Relationship Id="rId31" Type="http://schemas.openxmlformats.org/officeDocument/2006/relationships/slide" Target="slides/slide17.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Master" Target="slideMasters/slideMaster11.xml"/><Relationship Id="rId22" Type="http://schemas.openxmlformats.org/officeDocument/2006/relationships/slide" Target="slides/slide8.xml"/><Relationship Id="rId27" Type="http://schemas.openxmlformats.org/officeDocument/2006/relationships/slide" Target="slides/slide13.xml"/><Relationship Id="rId30" Type="http://schemas.openxmlformats.org/officeDocument/2006/relationships/slide" Target="slides/slide16.xml"/><Relationship Id="rId35" Type="http://schemas.openxmlformats.org/officeDocument/2006/relationships/presProps" Target="presProps.xml"/><Relationship Id="rId8" Type="http://schemas.openxmlformats.org/officeDocument/2006/relationships/slideMaster" Target="slideMasters/slideMaster5.xml"/><Relationship Id="rId3" Type="http://schemas.openxmlformats.org/officeDocument/2006/relationships/customXml" Target="../customXml/item3.xml"/></Relationships>
</file>

<file path=ppt/comments/modernComment_F54_CFD23EF4.xml><?xml version="1.0" encoding="utf-8"?>
<p188:cmLst xmlns:a="http://schemas.openxmlformats.org/drawingml/2006/main" xmlns:r="http://schemas.openxmlformats.org/officeDocument/2006/relationships" xmlns:p188="http://schemas.microsoft.com/office/powerpoint/2018/8/main">
  <p188:cm id="{7C0EBFFC-DBC9-4DCE-A86A-164684724686}" authorId="{615AEE6D-B114-7361-6C09-68ED66F2ABA2}" created="2023-06-26T22:25:09.719">
    <pc:sldMkLst xmlns:pc="http://schemas.microsoft.com/office/powerpoint/2013/main/command">
      <pc:docMk/>
      <pc:sldMk cId="3486662388" sldId="3924"/>
    </pc:sldMkLst>
    <p188:txBody>
      <a:bodyPr/>
      <a:lstStyle/>
      <a:p>
        <a:r>
          <a:rPr lang="en-US"/>
          <a:t>INSERT your enrollment dates and enrollment URL.</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CFA610F-E898-4D97-8BB3-DF499D659333}" type="datetimeFigureOut">
              <a:rPr lang="en-US" smtClean="0"/>
              <a:t>10/29/2024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6DAC95-C651-4CB7-A26E-F0E3489E66C4}" type="slidenum">
              <a:rPr lang="en-US" smtClean="0"/>
              <a:t>‹#›</a:t>
            </a:fld>
            <a:endParaRPr lang="en-US"/>
          </a:p>
        </p:txBody>
      </p:sp>
    </p:spTree>
    <p:extLst>
      <p:ext uri="{BB962C8B-B14F-4D97-AF65-F5344CB8AC3E}">
        <p14:creationId xmlns:p14="http://schemas.microsoft.com/office/powerpoint/2010/main" val="25293471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healthequity.com/lpfsa-qme"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 </a:t>
            </a:r>
          </a:p>
          <a:p>
            <a:endParaRPr lang="en-US" sz="1200" kern="1200" dirty="0">
              <a:solidFill>
                <a:schemeClr val="tx1"/>
              </a:solidFill>
              <a:effectLst/>
              <a:latin typeface="+mn-lt"/>
              <a:ea typeface="+mn-ea"/>
              <a:cs typeface="+mn-cs"/>
            </a:endParaRPr>
          </a:p>
          <a:p>
            <a:r>
              <a:rPr lang="en-US" b="0" i="0" u="none" strike="noStrike" dirty="0">
                <a:solidFill>
                  <a:srgbClr val="000000"/>
                </a:solidFill>
                <a:effectLst/>
                <a:latin typeface="Calibri" panose="020F0502020204030204" pitchFamily="34" charset="0"/>
              </a:rPr>
              <a:t>Thanks for joining today to learn how you can save with a HealthEquity Limited Purpose Flexible Spending Account. My name is [presenter name] and I’ll be your host.</a:t>
            </a:r>
            <a:r>
              <a:rPr lang="en-US" b="0" i="0" dirty="0">
                <a:solidFill>
                  <a:srgbClr val="000000"/>
                </a:solidFill>
                <a:effectLst/>
                <a:latin typeface="Calibri" panose="020F0502020204030204" pitchFamily="34" charset="0"/>
              </a:rPr>
              <a:t>​</a:t>
            </a:r>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457189" rtl="0" eaLnBrk="1" fontAlgn="auto" latinLnBrk="0" hangingPunct="1">
              <a:lnSpc>
                <a:spcPct val="100000"/>
              </a:lnSpc>
              <a:spcBef>
                <a:spcPts val="0"/>
              </a:spcBef>
              <a:spcAft>
                <a:spcPts val="0"/>
              </a:spcAft>
              <a:buClrTx/>
              <a:buSzTx/>
              <a:buFontTx/>
              <a:buNone/>
              <a:tabLst/>
              <a:defRPr/>
            </a:pPr>
            <a:fld id="{BBE42FE3-2463-BA40-B165-CCAA241FE5E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189"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472279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the Finches contribute to both the HSA and LPFSA, they can use the LPFSA for dental and vision expenses, while saving more each year in their HSA.</a:t>
            </a:r>
          </a:p>
          <a:p>
            <a:endParaRPr lang="en-US" dirty="0"/>
          </a:p>
          <a:p>
            <a:r>
              <a:rPr lang="en-US" dirty="0"/>
              <a:t>You can consider whether an LPFSA will help you with start </a:t>
            </a:r>
            <a:r>
              <a:rPr lang="en-US"/>
              <a:t>of plan </a:t>
            </a:r>
            <a:r>
              <a:rPr lang="en-US" dirty="0"/>
              <a:t>year dental and vision expenses and allow you to maximize your HSA contributions for your long-term medical expenses.</a:t>
            </a:r>
          </a:p>
          <a:p>
            <a:endParaRPr lang="en-US" dirty="0"/>
          </a:p>
        </p:txBody>
      </p:sp>
      <p:sp>
        <p:nvSpPr>
          <p:cNvPr id="4" name="Slide Number Placeholder 3"/>
          <p:cNvSpPr>
            <a:spLocks noGrp="1"/>
          </p:cNvSpPr>
          <p:nvPr>
            <p:ph type="sldNum" sz="quarter" idx="5"/>
          </p:nvPr>
        </p:nvSpPr>
        <p:spPr/>
        <p:txBody>
          <a:bodyPr/>
          <a:lstStyle/>
          <a:p>
            <a:fld id="{BBE42FE3-2463-BA40-B165-CCAA241FE5E0}" type="slidenum">
              <a:rPr lang="en-US" smtClean="0"/>
              <a:t>10</a:t>
            </a:fld>
            <a:endParaRPr lang="en-US"/>
          </a:p>
        </p:txBody>
      </p:sp>
    </p:spTree>
    <p:extLst>
      <p:ext uri="{BB962C8B-B14F-4D97-AF65-F5344CB8AC3E}">
        <p14:creationId xmlns:p14="http://schemas.microsoft.com/office/powerpoint/2010/main" val="4263909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b="0" i="0" u="none" strike="noStrike" dirty="0">
                <a:solidFill>
                  <a:srgbClr val="000000"/>
                </a:solidFill>
                <a:effectLst/>
                <a:latin typeface="Calibri" panose="020F0502020204030204" pitchFamily="34" charset="0"/>
              </a:rPr>
              <a:t>There are a few tips to help ensure you maximize the savings available to you with an LPFSA.   </a:t>
            </a:r>
            <a:r>
              <a:rPr lang="en-US" b="0" i="0" dirty="0">
                <a:solidFill>
                  <a:srgbClr val="000000"/>
                </a:solidFill>
                <a:effectLst/>
                <a:latin typeface="Calibri" panose="020F0502020204030204" pitchFamily="34" charset="0"/>
              </a:rPr>
              <a:t>​</a:t>
            </a:r>
            <a:endParaRPr lang="en-US" b="0" i="0" dirty="0">
              <a:solidFill>
                <a:srgbClr val="444444"/>
              </a:solidFill>
              <a:effectLst/>
              <a:latin typeface="Calibri" panose="020F0502020204030204" pitchFamily="34" charset="0"/>
            </a:endParaRPr>
          </a:p>
          <a:p>
            <a:pPr algn="l" rtl="0" fontAlgn="base"/>
            <a:r>
              <a:rPr lang="en-US" b="0" i="0" dirty="0">
                <a:solidFill>
                  <a:srgbClr val="000000"/>
                </a:solidFill>
                <a:effectLst/>
                <a:latin typeface="Calibri" panose="020F0502020204030204" pitchFamily="34" charset="0"/>
              </a:rPr>
              <a:t>​</a:t>
            </a:r>
          </a:p>
          <a:p>
            <a:pPr marL="0" marR="0" lvl="0" indent="0" algn="l" defTabSz="914400" rtl="0" eaLnBrk="1" fontAlgn="base" latinLnBrk="0" hangingPunct="1">
              <a:lnSpc>
                <a:spcPct val="100000"/>
              </a:lnSpc>
              <a:spcBef>
                <a:spcPts val="0"/>
              </a:spcBef>
              <a:spcAft>
                <a:spcPts val="0"/>
              </a:spcAft>
              <a:buClrTx/>
              <a:buSzTx/>
              <a:buFontTx/>
              <a:buNone/>
              <a:tabLst/>
              <a:defRPr/>
            </a:pPr>
            <a:r>
              <a:rPr lang="en-US" b="0" i="0" dirty="0">
                <a:solidFill>
                  <a:srgbClr val="000000"/>
                </a:solidFill>
                <a:effectLst/>
                <a:latin typeface="Calibri" panose="020F0502020204030204" pitchFamily="34" charset="0"/>
              </a:rPr>
              <a:t>Plan your spending—</a:t>
            </a:r>
            <a:r>
              <a:rPr lang="en-US" sz="1200" b="0" i="0" u="none" strike="noStrike" dirty="0">
                <a:solidFill>
                  <a:srgbClr val="000000"/>
                </a:solidFill>
                <a:effectLst/>
                <a:latin typeface="Calibri" panose="020F0502020204030204" pitchFamily="34" charset="0"/>
              </a:rPr>
              <a:t>It’s important that you use your LPFSA funds before plan year end for qualified dental and vision expenses or lose them (unless there is a carryover offered with your plan).</a:t>
            </a:r>
            <a:r>
              <a:rPr lang="en-US" sz="1200" b="0" i="0" dirty="0">
                <a:solidFill>
                  <a:srgbClr val="000000"/>
                </a:solidFill>
                <a:effectLst/>
                <a:latin typeface="Calibri" panose="020F0502020204030204" pitchFamily="34" charset="0"/>
              </a:rPr>
              <a:t>​</a:t>
            </a:r>
            <a:endParaRPr lang="en-US" sz="1200" b="0" i="0" dirty="0">
              <a:solidFill>
                <a:srgbClr val="444444"/>
              </a:solidFill>
              <a:effectLst/>
              <a:latin typeface="Arial" panose="020B0604020202020204" pitchFamily="34" charset="0"/>
            </a:endParaRPr>
          </a:p>
          <a:p>
            <a:pPr algn="l" rtl="0" fontAlgn="base"/>
            <a:endParaRPr lang="en-US" b="0" i="0" dirty="0">
              <a:solidFill>
                <a:srgbClr val="444444"/>
              </a:solidFill>
              <a:effectLst/>
              <a:latin typeface="Calibri" panose="020F0502020204030204" pitchFamily="34" charset="0"/>
            </a:endParaRPr>
          </a:p>
          <a:p>
            <a:pPr algn="l" rtl="0" fontAlgn="base">
              <a:buFont typeface="Arial" panose="020B0604020202020204" pitchFamily="34" charset="0"/>
              <a:buNone/>
            </a:pPr>
            <a:r>
              <a:rPr lang="en-US" sz="1800" b="0" i="0" u="none" strike="noStrike" dirty="0">
                <a:solidFill>
                  <a:srgbClr val="000000"/>
                </a:solidFill>
                <a:effectLst/>
                <a:latin typeface="Calibri" panose="020F0502020204030204" pitchFamily="34" charset="0"/>
              </a:rPr>
              <a:t>Save all your receipts; you will need them for reimbursements and to substantiate your expenses.</a:t>
            </a:r>
            <a:r>
              <a:rPr lang="en-US" sz="1800" b="0" i="0" dirty="0">
                <a:solidFill>
                  <a:srgbClr val="000000"/>
                </a:solidFill>
                <a:effectLst/>
                <a:latin typeface="Calibri" panose="020F0502020204030204" pitchFamily="34" charset="0"/>
              </a:rPr>
              <a:t>​</a:t>
            </a:r>
            <a:endParaRPr lang="en-US" sz="1800" b="0" i="0" dirty="0">
              <a:solidFill>
                <a:srgbClr val="444444"/>
              </a:solidFill>
              <a:effectLst/>
              <a:latin typeface="Arial" panose="020B0604020202020204" pitchFamily="34" charset="0"/>
            </a:endParaRPr>
          </a:p>
          <a:p>
            <a:pPr algn="l" rtl="0" fontAlgn="base">
              <a:buFont typeface="Arial" panose="020B0604020202020204" pitchFamily="34" charset="0"/>
              <a:buNone/>
            </a:pPr>
            <a:endParaRPr lang="en-US" sz="1800" b="0" i="0" u="none" strike="noStrike" dirty="0">
              <a:solidFill>
                <a:srgbClr val="000000"/>
              </a:solidFill>
              <a:effectLst/>
              <a:latin typeface="Calibri" panose="020F0502020204030204" pitchFamily="34" charset="0"/>
            </a:endParaRPr>
          </a:p>
          <a:p>
            <a:pPr algn="l" rtl="0" fontAlgn="base">
              <a:buFont typeface="Arial" panose="020B0604020202020204" pitchFamily="34" charset="0"/>
              <a:buNone/>
            </a:pPr>
            <a:r>
              <a:rPr lang="en-US" sz="1800" b="0" i="0" u="none" strike="noStrike" dirty="0">
                <a:solidFill>
                  <a:srgbClr val="000000"/>
                </a:solidFill>
                <a:effectLst/>
                <a:latin typeface="Calibri" panose="020F0502020204030204" pitchFamily="34" charset="0"/>
              </a:rPr>
              <a:t>Remember there is no double dipping: expenses reimbursed under your LPFSA cannot be reimbursed under any other plan or program, including an HSA</a:t>
            </a:r>
            <a:r>
              <a:rPr lang="en-US" sz="1800" b="0" i="0" dirty="0">
                <a:solidFill>
                  <a:srgbClr val="000000"/>
                </a:solidFill>
                <a:effectLst/>
                <a:latin typeface="Calibri" panose="020F0502020204030204" pitchFamily="34" charset="0"/>
              </a:rPr>
              <a:t>​</a:t>
            </a:r>
            <a:endParaRPr lang="en-US" sz="1800" b="0" i="0" dirty="0">
              <a:solidFill>
                <a:srgbClr val="444444"/>
              </a:solidFill>
              <a:effectLst/>
              <a:latin typeface="Arial" panose="020B0604020202020204" pitchFamily="34" charset="0"/>
            </a:endParaRPr>
          </a:p>
          <a:p>
            <a:pPr algn="l" rtl="0" fontAlgn="base"/>
            <a:r>
              <a:rPr lang="en-US" b="0" i="0" dirty="0">
                <a:solidFill>
                  <a:srgbClr val="000000"/>
                </a:solidFill>
                <a:effectLst/>
                <a:latin typeface="Calibri" panose="020F0502020204030204" pitchFamily="34" charset="0"/>
              </a:rPr>
              <a:t>​</a:t>
            </a:r>
            <a:endParaRPr lang="en-US" b="0" i="0" dirty="0">
              <a:solidFill>
                <a:srgbClr val="444444"/>
              </a:solidFill>
              <a:effectLst/>
              <a:latin typeface="Calibri" panose="020F0502020204030204" pitchFamily="34" charset="0"/>
            </a:endParaRPr>
          </a:p>
          <a:p>
            <a:pPr marL="0" lvl="0" indent="0">
              <a:buFont typeface="Arial" panose="020B0604020202020204" pitchFamily="34" charset="0"/>
              <a:buNone/>
            </a:pPr>
            <a:endParaRPr lang="en-US" kern="1200" dirty="0">
              <a:effectLst/>
            </a:endParaRPr>
          </a:p>
        </p:txBody>
      </p:sp>
      <p:sp>
        <p:nvSpPr>
          <p:cNvPr id="4" name="Slide Number Placeholder 3"/>
          <p:cNvSpPr>
            <a:spLocks noGrp="1"/>
          </p:cNvSpPr>
          <p:nvPr>
            <p:ph type="sldNum" sz="quarter" idx="5"/>
          </p:nvPr>
        </p:nvSpPr>
        <p:spPr/>
        <p:txBody>
          <a:bodyPr/>
          <a:lstStyle/>
          <a:p>
            <a:pPr marL="0" marR="0" lvl="0" indent="0" algn="r" defTabSz="457189" rtl="0" eaLnBrk="1" fontAlgn="auto" latinLnBrk="0" hangingPunct="1">
              <a:lnSpc>
                <a:spcPct val="100000"/>
              </a:lnSpc>
              <a:spcBef>
                <a:spcPts val="0"/>
              </a:spcBef>
              <a:spcAft>
                <a:spcPts val="0"/>
              </a:spcAft>
              <a:buClrTx/>
              <a:buSzTx/>
              <a:buFontTx/>
              <a:buNone/>
              <a:tabLst/>
              <a:defRPr/>
            </a:pPr>
            <a:fld id="{BBE42FE3-2463-BA40-B165-CCAA241FE5E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189"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995317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r>
              <a:rPr lang="en-US" b="1" dirty="0"/>
              <a:t>We’d like to hear from you—which of the LPFSA benefits, paired with an HSA, do you feel you’ll value most?</a:t>
            </a:r>
          </a:p>
          <a:p>
            <a:pPr rtl="0" fontAlgn="base"/>
            <a:endParaRPr lang="en-US" b="1" dirty="0"/>
          </a:p>
          <a:p>
            <a:pPr marL="460375" indent="-463550" defTabSz="609570">
              <a:lnSpc>
                <a:spcPct val="120000"/>
              </a:lnSpc>
              <a:spcAft>
                <a:spcPts val="2200"/>
              </a:spcAft>
              <a:buFont typeface="+mj-lt"/>
              <a:buAutoNum type="alphaUcPeriod"/>
            </a:pPr>
            <a:r>
              <a:rPr lang="en-US" sz="1200" dirty="0">
                <a:solidFill>
                  <a:srgbClr val="2A2C2C"/>
                </a:solidFill>
                <a:latin typeface="Arial" panose="020B0604020202020204" pitchFamily="34" charset="0"/>
                <a:cs typeface="Arial" panose="020B0604020202020204" pitchFamily="34" charset="0"/>
              </a:rPr>
              <a:t>Maximize your HSA contributions because you use your LPFSA for expected dental and vision needs</a:t>
            </a:r>
          </a:p>
          <a:p>
            <a:pPr marL="460375" indent="-463550" defTabSz="609570">
              <a:lnSpc>
                <a:spcPct val="120000"/>
              </a:lnSpc>
              <a:spcAft>
                <a:spcPts val="2200"/>
              </a:spcAft>
              <a:buFont typeface="+mj-lt"/>
              <a:buAutoNum type="alphaUcPeriod"/>
            </a:pPr>
            <a:r>
              <a:rPr lang="en-US" sz="1200" dirty="0">
                <a:solidFill>
                  <a:srgbClr val="2A2C2C"/>
                </a:solidFill>
                <a:latin typeface="Arial" panose="020B0604020202020204" pitchFamily="34" charset="0"/>
                <a:cs typeface="Arial" panose="020B0604020202020204" pitchFamily="34" charset="0"/>
              </a:rPr>
              <a:t>Get your dental and vision funds at the start of the plan year</a:t>
            </a:r>
          </a:p>
          <a:p>
            <a:pPr marL="460375" indent="-463550" defTabSz="609570">
              <a:lnSpc>
                <a:spcPct val="120000"/>
              </a:lnSpc>
              <a:spcAft>
                <a:spcPts val="2200"/>
              </a:spcAft>
              <a:buFont typeface="+mj-lt"/>
              <a:buAutoNum type="alphaUcPeriod"/>
            </a:pPr>
            <a:r>
              <a:rPr lang="en-US" sz="1200" dirty="0">
                <a:solidFill>
                  <a:srgbClr val="2A2C2C"/>
                </a:solidFill>
                <a:latin typeface="Arial" panose="020B0604020202020204" pitchFamily="34" charset="0"/>
                <a:cs typeface="Arial" panose="020B0604020202020204" pitchFamily="34" charset="0"/>
              </a:rPr>
              <a:t>Invest your HSA funds for the long-term</a:t>
            </a:r>
          </a:p>
          <a:p>
            <a:pPr marL="460375" indent="-463550" defTabSz="609570">
              <a:lnSpc>
                <a:spcPct val="120000"/>
              </a:lnSpc>
              <a:spcAft>
                <a:spcPts val="2200"/>
              </a:spcAft>
              <a:buFont typeface="+mj-lt"/>
              <a:buAutoNum type="alphaUcPeriod"/>
            </a:pPr>
            <a:r>
              <a:rPr lang="en-US" sz="1200" dirty="0">
                <a:solidFill>
                  <a:srgbClr val="2A2C2C"/>
                </a:solidFill>
                <a:latin typeface="Arial" panose="020B0604020202020204" pitchFamily="34" charset="0"/>
                <a:cs typeface="Arial" panose="020B0604020202020204" pitchFamily="34" charset="0"/>
              </a:rPr>
              <a:t>Increase your annual tax savings by contributing to both an HSA and LPFSA</a:t>
            </a:r>
          </a:p>
          <a:p>
            <a:pPr rtl="0" fontAlgn="base"/>
            <a:endParaRPr lang="en-US" b="1" dirty="0"/>
          </a:p>
        </p:txBody>
      </p:sp>
      <p:sp>
        <p:nvSpPr>
          <p:cNvPr id="4" name="Slide Number Placeholder 3"/>
          <p:cNvSpPr>
            <a:spLocks noGrp="1"/>
          </p:cNvSpPr>
          <p:nvPr>
            <p:ph type="sldNum" sz="quarter" idx="5"/>
          </p:nvPr>
        </p:nvSpPr>
        <p:spPr/>
        <p:txBody>
          <a:bodyPr/>
          <a:lstStyle/>
          <a:p>
            <a:pPr marL="0" marR="0" lvl="0" indent="0" algn="r" defTabSz="457189" rtl="0" eaLnBrk="1" fontAlgn="auto" latinLnBrk="0" hangingPunct="1">
              <a:lnSpc>
                <a:spcPct val="100000"/>
              </a:lnSpc>
              <a:spcBef>
                <a:spcPts val="0"/>
              </a:spcBef>
              <a:spcAft>
                <a:spcPts val="0"/>
              </a:spcAft>
              <a:buClrTx/>
              <a:buSzTx/>
              <a:buFontTx/>
              <a:buNone/>
              <a:tabLst/>
              <a:defRPr/>
            </a:pPr>
            <a:fld id="{BBE42FE3-2463-BA40-B165-CCAA241FE5E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189"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642913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b="0" i="0" u="none" strike="noStrike" dirty="0">
                <a:solidFill>
                  <a:srgbClr val="222222"/>
                </a:solidFill>
                <a:effectLst/>
                <a:latin typeface="Calibri" panose="020F0502020204030204" pitchFamily="34" charset="0"/>
              </a:rPr>
              <a:t>For quick processing of your claims, you can submit r</a:t>
            </a:r>
            <a:r>
              <a:rPr lang="en-US" b="0" i="0" u="none" strike="noStrike" dirty="0">
                <a:solidFill>
                  <a:srgbClr val="000000"/>
                </a:solidFill>
                <a:effectLst/>
                <a:latin typeface="Calibri" panose="020F0502020204030204" pitchFamily="34" charset="0"/>
              </a:rPr>
              <a:t>eimbursement requests online or on the mobile app. Be sure that documentation, like itemized statements from the provider or receipts, includes:</a:t>
            </a:r>
          </a:p>
          <a:p>
            <a:pPr algn="l" rtl="0" fontAlgn="base"/>
            <a:r>
              <a:rPr lang="en-US" b="0" i="0" dirty="0">
                <a:solidFill>
                  <a:srgbClr val="000000"/>
                </a:solidFill>
                <a:effectLst/>
                <a:latin typeface="Calibri" panose="020F0502020204030204" pitchFamily="34" charset="0"/>
              </a:rPr>
              <a:t>​</a:t>
            </a:r>
            <a:endParaRPr lang="en-US" b="0" i="0" dirty="0">
              <a:solidFill>
                <a:srgbClr val="444444"/>
              </a:solidFill>
              <a:effectLst/>
              <a:latin typeface="Calibri" panose="020F0502020204030204" pitchFamily="34" charset="0"/>
            </a:endParaRPr>
          </a:p>
          <a:p>
            <a:pPr algn="l" rtl="0" fontAlgn="base"/>
            <a:r>
              <a:rPr lang="en-US" b="0" i="0" u="none" strike="noStrike" dirty="0">
                <a:solidFill>
                  <a:srgbClr val="000000"/>
                </a:solidFill>
                <a:effectLst/>
                <a:latin typeface="Calibri" panose="020F0502020204030204" pitchFamily="34" charset="0"/>
              </a:rPr>
              <a:t>Names of providers</a:t>
            </a:r>
            <a:r>
              <a:rPr lang="en-US" b="0" i="0" dirty="0">
                <a:solidFill>
                  <a:srgbClr val="000000"/>
                </a:solidFill>
                <a:effectLst/>
                <a:latin typeface="Calibri" panose="020F0502020204030204" pitchFamily="34" charset="0"/>
              </a:rPr>
              <a:t>​ who you received services or care from</a:t>
            </a:r>
            <a:endParaRPr lang="en-US" b="0" i="0" dirty="0">
              <a:solidFill>
                <a:srgbClr val="444444"/>
              </a:solidFill>
              <a:effectLst/>
              <a:latin typeface="Calibri" panose="020F0502020204030204" pitchFamily="34" charset="0"/>
            </a:endParaRPr>
          </a:p>
          <a:p>
            <a:pPr algn="l" rtl="0" fontAlgn="base"/>
            <a:r>
              <a:rPr lang="en-US" b="0" i="0" u="none" strike="noStrike" dirty="0">
                <a:solidFill>
                  <a:srgbClr val="000000"/>
                </a:solidFill>
                <a:effectLst/>
                <a:latin typeface="Calibri" panose="020F0502020204030204" pitchFamily="34" charset="0"/>
              </a:rPr>
              <a:t>Names of persons</a:t>
            </a:r>
            <a:r>
              <a:rPr lang="en-US" b="0" i="0" dirty="0">
                <a:solidFill>
                  <a:srgbClr val="000000"/>
                </a:solidFill>
                <a:effectLst/>
                <a:latin typeface="Calibri" panose="020F0502020204030204" pitchFamily="34" charset="0"/>
              </a:rPr>
              <a:t> who received the services or care</a:t>
            </a:r>
            <a:endParaRPr lang="en-US" b="0" i="0" dirty="0">
              <a:solidFill>
                <a:srgbClr val="444444"/>
              </a:solidFill>
              <a:effectLst/>
              <a:latin typeface="Calibri" panose="020F0502020204030204" pitchFamily="34" charset="0"/>
            </a:endParaRPr>
          </a:p>
          <a:p>
            <a:pPr algn="l" rtl="0" fontAlgn="base"/>
            <a:r>
              <a:rPr lang="en-US" b="0" i="0" u="none" strike="noStrike" dirty="0">
                <a:solidFill>
                  <a:srgbClr val="000000"/>
                </a:solidFill>
                <a:effectLst/>
                <a:latin typeface="Calibri" panose="020F0502020204030204" pitchFamily="34" charset="0"/>
              </a:rPr>
              <a:t>Dates of service</a:t>
            </a:r>
            <a:r>
              <a:rPr lang="en-US" b="0" i="0" dirty="0">
                <a:solidFill>
                  <a:srgbClr val="000000"/>
                </a:solidFill>
                <a:effectLst/>
                <a:latin typeface="Calibri" panose="020F0502020204030204" pitchFamily="34" charset="0"/>
              </a:rPr>
              <a:t>​ (not the date of billing)</a:t>
            </a:r>
            <a:endParaRPr lang="en-US" b="0" i="0" dirty="0">
              <a:solidFill>
                <a:srgbClr val="444444"/>
              </a:solidFill>
              <a:effectLst/>
              <a:latin typeface="Calibri" panose="020F0502020204030204" pitchFamily="34" charset="0"/>
            </a:endParaRPr>
          </a:p>
          <a:p>
            <a:pPr algn="l" rtl="0" fontAlgn="base"/>
            <a:r>
              <a:rPr lang="en-US" b="0" i="0" u="none" strike="noStrike" dirty="0">
                <a:solidFill>
                  <a:srgbClr val="000000"/>
                </a:solidFill>
                <a:effectLst/>
                <a:latin typeface="Calibri" panose="020F0502020204030204" pitchFamily="34" charset="0"/>
              </a:rPr>
              <a:t>Descriptions of services</a:t>
            </a:r>
            <a:r>
              <a:rPr lang="en-US" b="0" i="0" dirty="0">
                <a:solidFill>
                  <a:srgbClr val="000000"/>
                </a:solidFill>
                <a:effectLst/>
                <a:latin typeface="Calibri" panose="020F0502020204030204" pitchFamily="34" charset="0"/>
              </a:rPr>
              <a:t>​--what specifically the patient received as services or care</a:t>
            </a:r>
            <a:endParaRPr lang="en-US" b="0" i="0" dirty="0">
              <a:solidFill>
                <a:srgbClr val="444444"/>
              </a:solidFill>
              <a:effectLst/>
              <a:latin typeface="Calibri" panose="020F0502020204030204" pitchFamily="34" charset="0"/>
            </a:endParaRPr>
          </a:p>
          <a:p>
            <a:pPr algn="l" rtl="0" fontAlgn="base"/>
            <a:r>
              <a:rPr lang="en-US" b="0" i="0" u="none" strike="noStrike" dirty="0">
                <a:solidFill>
                  <a:srgbClr val="000000"/>
                </a:solidFill>
                <a:effectLst/>
                <a:latin typeface="Calibri" panose="020F0502020204030204" pitchFamily="34" charset="0"/>
              </a:rPr>
              <a:t>Costs of services</a:t>
            </a:r>
            <a:r>
              <a:rPr lang="en-US" b="0" i="0" dirty="0">
                <a:solidFill>
                  <a:srgbClr val="000000"/>
                </a:solidFill>
                <a:effectLst/>
                <a:latin typeface="Calibri" panose="020F0502020204030204" pitchFamily="34" charset="0"/>
              </a:rPr>
              <a:t>​ </a:t>
            </a:r>
            <a:endParaRPr lang="en-US" b="0" i="0" dirty="0">
              <a:solidFill>
                <a:srgbClr val="444444"/>
              </a:solidFill>
              <a:effectLst/>
              <a:latin typeface="Calibri" panose="020F0502020204030204" pitchFamily="34" charset="0"/>
            </a:endParaRPr>
          </a:p>
          <a:p>
            <a:pPr algn="l" rtl="0" fontAlgn="base"/>
            <a:r>
              <a:rPr lang="en-US" b="0" i="0" dirty="0">
                <a:solidFill>
                  <a:srgbClr val="000000"/>
                </a:solidFill>
                <a:effectLst/>
                <a:latin typeface="Calibri" panose="020F0502020204030204" pitchFamily="34" charset="0"/>
              </a:rPr>
              <a:t>​</a:t>
            </a:r>
            <a:endParaRPr lang="en-US" b="0" i="0" dirty="0">
              <a:solidFill>
                <a:srgbClr val="444444"/>
              </a:solidFill>
              <a:effectLst/>
              <a:latin typeface="Calibri" panose="020F0502020204030204" pitchFamily="34" charset="0"/>
            </a:endParaRPr>
          </a:p>
          <a:p>
            <a:pPr algn="l" rtl="0" fontAlgn="base"/>
            <a:r>
              <a:rPr lang="en-US" b="0" i="0" u="none" strike="noStrike" dirty="0">
                <a:solidFill>
                  <a:srgbClr val="000000"/>
                </a:solidFill>
                <a:effectLst/>
                <a:latin typeface="Calibri" panose="020F0502020204030204" pitchFamily="34" charset="0"/>
              </a:rPr>
              <a:t>Note: Credit card receipts, canceled checks, and balance forward statements do not meet the requirements for acceptable documentation because they don’t include all of the necessary documentation details.</a:t>
            </a:r>
            <a:r>
              <a:rPr lang="en-US" b="0" i="0" dirty="0">
                <a:solidFill>
                  <a:srgbClr val="000000"/>
                </a:solidFill>
                <a:effectLst/>
                <a:latin typeface="Calibri" panose="020F0502020204030204" pitchFamily="34" charset="0"/>
              </a:rPr>
              <a:t>​</a:t>
            </a:r>
            <a:endParaRPr lang="en-US" b="0" i="0" dirty="0">
              <a:solidFill>
                <a:srgbClr val="444444"/>
              </a:solidFill>
              <a:effectLst/>
              <a:latin typeface="Calibri" panose="020F0502020204030204" pitchFamily="34" charset="0"/>
            </a:endParaRPr>
          </a:p>
          <a:p>
            <a:pPr algn="l" rtl="0" fontAlgn="base"/>
            <a:r>
              <a:rPr lang="en-US" b="0" i="0" dirty="0">
                <a:solidFill>
                  <a:srgbClr val="000000"/>
                </a:solidFill>
                <a:effectLst/>
                <a:latin typeface="Segoe UI" panose="020B0502040204020203" pitchFamily="34" charset="0"/>
              </a:rPr>
              <a:t>​</a:t>
            </a:r>
            <a:endParaRPr lang="en-US" b="0" i="0" dirty="0">
              <a:solidFill>
                <a:srgbClr val="444444"/>
              </a:solidFill>
              <a:effectLst/>
              <a:latin typeface="Calibri" panose="020F0502020204030204" pitchFamily="34" charset="0"/>
            </a:endParaRPr>
          </a:p>
          <a:p>
            <a:endParaRPr lang="en-US" dirty="0">
              <a:solidFill>
                <a:srgbClr val="000000"/>
              </a:solidFill>
              <a:latin typeface="Segoe UI" panose="020B0502040204020203" pitchFamily="34" charset="0"/>
              <a:cs typeface="Segoe UI" panose="020B0502040204020203" pitchFamily="34"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BE42FE3-2463-BA40-B165-CCAA241FE5E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613120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rgbClr val="0A0A0A"/>
                </a:solidFill>
                <a:latin typeface="museo-sans"/>
              </a:rPr>
              <a:t>HealthEquity makes saving easy, with our 24/7 member services’ availability, easy access mobile app, </a:t>
            </a:r>
            <a:r>
              <a:rPr lang="en-US">
                <a:solidFill>
                  <a:srgbClr val="0A0A0A"/>
                </a:solidFill>
                <a:latin typeface="museo-sans"/>
              </a:rPr>
              <a:t>and convenient payment </a:t>
            </a:r>
            <a:r>
              <a:rPr lang="en-US" dirty="0">
                <a:solidFill>
                  <a:srgbClr val="0A0A0A"/>
                </a:solidFill>
                <a:latin typeface="museo-sans"/>
              </a:rPr>
              <a:t>and reimbursement.</a:t>
            </a:r>
          </a:p>
          <a:p>
            <a:endParaRPr lang="en-US" dirty="0">
              <a:solidFill>
                <a:srgbClr val="0A0A0A"/>
              </a:solidFill>
              <a:latin typeface="museo-sans"/>
            </a:endParaRPr>
          </a:p>
          <a:p>
            <a:r>
              <a:rPr lang="en-US" dirty="0">
                <a:solidFill>
                  <a:srgbClr val="0A0A0A"/>
                </a:solidFill>
                <a:latin typeface="museo-sans"/>
              </a:rPr>
              <a:t>You can take a quick photo of your receipt or documentation with your smart phone, open up the mobile app, and submit a claim in a few easy steps.</a:t>
            </a:r>
          </a:p>
          <a:p>
            <a:endParaRPr lang="en-US" dirty="0">
              <a:solidFill>
                <a:srgbClr val="0A0A0A"/>
              </a:solidFill>
              <a:latin typeface="museo-sans"/>
            </a:endParaRPr>
          </a:p>
          <a:p>
            <a:pPr algn="l"/>
            <a:r>
              <a:rPr lang="en-US" b="0" i="0" dirty="0">
                <a:solidFill>
                  <a:srgbClr val="222222"/>
                </a:solidFill>
                <a:effectLst/>
                <a:latin typeface="system-ui"/>
              </a:rPr>
              <a:t>Or you can submit LPFSA claims online in your account for reimbursement.</a:t>
            </a:r>
          </a:p>
          <a:p>
            <a:pPr algn="l">
              <a:buFont typeface="+mj-lt"/>
              <a:buNone/>
            </a:pPr>
            <a:r>
              <a:rPr lang="en-US" b="0" i="0" dirty="0">
                <a:solidFill>
                  <a:srgbClr val="222222"/>
                </a:solidFill>
                <a:effectLst/>
                <a:latin typeface="system-ui"/>
              </a:rPr>
              <a:t>Log into your account, then select the type of claim you want to submit. </a:t>
            </a:r>
          </a:p>
          <a:p>
            <a:pPr algn="l">
              <a:buFont typeface="+mj-lt"/>
              <a:buNone/>
            </a:pPr>
            <a:r>
              <a:rPr lang="en-US" b="0" i="0" dirty="0">
                <a:solidFill>
                  <a:srgbClr val="222222"/>
                </a:solidFill>
                <a:effectLst/>
                <a:latin typeface="system-ui"/>
              </a:rPr>
              <a:t>Go through the onscreen steps to complete the claim details and information. </a:t>
            </a:r>
          </a:p>
          <a:p>
            <a:pPr algn="l">
              <a:buFont typeface="+mj-lt"/>
              <a:buNone/>
            </a:pPr>
            <a:r>
              <a:rPr lang="en-US" b="0" i="0" dirty="0">
                <a:solidFill>
                  <a:srgbClr val="222222"/>
                </a:solidFill>
                <a:effectLst/>
                <a:latin typeface="system-ui"/>
              </a:rPr>
              <a:t>You will then need to upload a digital image of your documentation. You must include the documentation or receipt information or your claim will not be processed for reimbursement. </a:t>
            </a:r>
          </a:p>
          <a:p>
            <a:pPr algn="l">
              <a:buFont typeface="+mj-lt"/>
              <a:buNone/>
            </a:pPr>
            <a:r>
              <a:rPr lang="en-US" b="0" i="0" dirty="0">
                <a:solidFill>
                  <a:srgbClr val="222222"/>
                </a:solidFill>
                <a:effectLst/>
                <a:latin typeface="system-ui"/>
              </a:rPr>
              <a:t>Then review and submit your claim.</a:t>
            </a:r>
          </a:p>
          <a:p>
            <a:pPr algn="l">
              <a:buFont typeface="+mj-lt"/>
              <a:buNone/>
            </a:pPr>
            <a:endParaRPr lang="en-US" b="0" i="0" dirty="0">
              <a:solidFill>
                <a:srgbClr val="222222"/>
              </a:solidFill>
              <a:effectLst/>
              <a:latin typeface="system-ui"/>
            </a:endParaRPr>
          </a:p>
        </p:txBody>
      </p:sp>
      <p:sp>
        <p:nvSpPr>
          <p:cNvPr id="4" name="Slide Number Placeholder 3"/>
          <p:cNvSpPr>
            <a:spLocks noGrp="1"/>
          </p:cNvSpPr>
          <p:nvPr>
            <p:ph type="sldNum" sz="quarter" idx="5"/>
          </p:nvPr>
        </p:nvSpPr>
        <p:spPr/>
        <p:txBody>
          <a:bodyPr/>
          <a:lstStyle/>
          <a:p>
            <a:pPr marL="0" marR="0" lvl="0" indent="0" algn="r" defTabSz="457189" rtl="0" eaLnBrk="1" fontAlgn="auto" latinLnBrk="0" hangingPunct="1">
              <a:lnSpc>
                <a:spcPct val="100000"/>
              </a:lnSpc>
              <a:spcBef>
                <a:spcPts val="0"/>
              </a:spcBef>
              <a:spcAft>
                <a:spcPts val="0"/>
              </a:spcAft>
              <a:buClrTx/>
              <a:buSzTx/>
              <a:buFontTx/>
              <a:buNone/>
              <a:tabLst/>
              <a:defRPr/>
            </a:pPr>
            <a:fld id="{BBE42FE3-2463-BA40-B165-CCAA241FE5E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189"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2578603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b="0" i="0" u="none" strike="noStrike" dirty="0">
                <a:solidFill>
                  <a:srgbClr val="000000"/>
                </a:solidFill>
                <a:effectLst/>
                <a:latin typeface="Calibri" panose="020F0502020204030204" pitchFamily="34" charset="0"/>
              </a:rPr>
              <a:t>It’s easy to sign up, contribute, and use your limited purpose flexible spending account funds.</a:t>
            </a:r>
            <a:r>
              <a:rPr lang="en-US" b="0" i="0" dirty="0">
                <a:solidFill>
                  <a:srgbClr val="000000"/>
                </a:solidFill>
                <a:effectLst/>
                <a:latin typeface="Calibri" panose="020F0502020204030204" pitchFamily="34" charset="0"/>
              </a:rPr>
              <a:t>​</a:t>
            </a:r>
            <a:endParaRPr lang="en-US" b="0" i="0" dirty="0">
              <a:solidFill>
                <a:srgbClr val="444444"/>
              </a:solidFill>
              <a:effectLst/>
              <a:latin typeface="Calibri" panose="020F0502020204030204" pitchFamily="34" charset="0"/>
            </a:endParaRPr>
          </a:p>
          <a:p>
            <a:pPr algn="l" rtl="0" fontAlgn="base"/>
            <a:r>
              <a:rPr lang="en-US" b="0" i="0" u="none" strike="noStrike" dirty="0">
                <a:solidFill>
                  <a:srgbClr val="444444"/>
                </a:solidFill>
                <a:effectLst/>
                <a:latin typeface="Calibri" panose="020F0502020204030204" pitchFamily="34" charset="0"/>
              </a:rPr>
              <a:t>​</a:t>
            </a:r>
            <a:r>
              <a:rPr lang="en-US" b="0" i="0" dirty="0">
                <a:solidFill>
                  <a:srgbClr val="444444"/>
                </a:solidFill>
                <a:effectLst/>
                <a:latin typeface="Calibri" panose="020F0502020204030204" pitchFamily="34" charset="0"/>
              </a:rPr>
              <a:t>​</a:t>
            </a:r>
          </a:p>
          <a:p>
            <a:pPr algn="l" rtl="0" fontAlgn="base"/>
            <a:r>
              <a:rPr lang="en-US" b="0" i="0" u="none" strike="noStrike" dirty="0">
                <a:solidFill>
                  <a:srgbClr val="000000"/>
                </a:solidFill>
                <a:effectLst/>
                <a:latin typeface="Calibri" panose="020F0502020204030204" pitchFamily="34" charset="0"/>
              </a:rPr>
              <a:t>First you want to make sure you’re aware of your enrollment dates and where you need to enroll.</a:t>
            </a:r>
            <a:r>
              <a:rPr lang="en-US" b="0" i="0" u="none" strike="noStrike" dirty="0">
                <a:solidFill>
                  <a:srgbClr val="444444"/>
                </a:solidFill>
                <a:effectLst/>
                <a:latin typeface="Calibri" panose="020F0502020204030204" pitchFamily="34" charset="0"/>
              </a:rPr>
              <a:t>​</a:t>
            </a:r>
            <a:r>
              <a:rPr lang="en-US" b="0" i="0" dirty="0">
                <a:solidFill>
                  <a:srgbClr val="444444"/>
                </a:solidFill>
                <a:effectLst/>
                <a:latin typeface="Calibri" panose="020F0502020204030204" pitchFamily="34" charset="0"/>
              </a:rPr>
              <a:t>​</a:t>
            </a:r>
          </a:p>
          <a:p>
            <a:pPr algn="l" rtl="0" fontAlgn="base"/>
            <a:r>
              <a:rPr lang="en-US" b="0" i="0" u="none" strike="noStrike" dirty="0">
                <a:solidFill>
                  <a:srgbClr val="626362"/>
                </a:solidFill>
                <a:effectLst/>
                <a:latin typeface="Arial" panose="020B0604020202020204" pitchFamily="34" charset="0"/>
              </a:rPr>
              <a:t>Then choose your election amount for the year (which typically cannot change)</a:t>
            </a:r>
            <a:r>
              <a:rPr lang="en-US" b="0" i="0" u="none" strike="noStrike" dirty="0">
                <a:solidFill>
                  <a:srgbClr val="444444"/>
                </a:solidFill>
                <a:effectLst/>
                <a:latin typeface="Arial" panose="020B0604020202020204" pitchFamily="34" charset="0"/>
              </a:rPr>
              <a:t>​</a:t>
            </a:r>
            <a:r>
              <a:rPr lang="en-US" b="0" i="0" dirty="0">
                <a:solidFill>
                  <a:srgbClr val="444444"/>
                </a:solidFill>
                <a:effectLst/>
                <a:latin typeface="Arial" panose="020B0604020202020204" pitchFamily="34" charset="0"/>
              </a:rPr>
              <a:t>​</a:t>
            </a:r>
            <a:endParaRPr lang="en-US" b="0" i="0" dirty="0">
              <a:solidFill>
                <a:srgbClr val="444444"/>
              </a:solidFill>
              <a:effectLst/>
              <a:latin typeface="Calibri" panose="020F0502020204030204" pitchFamily="34" charset="0"/>
            </a:endParaRPr>
          </a:p>
          <a:p>
            <a:pPr algn="l" rtl="0" fontAlgn="base"/>
            <a:r>
              <a:rPr lang="en-US" b="0" i="0" u="none" strike="noStrike" dirty="0">
                <a:solidFill>
                  <a:srgbClr val="444444"/>
                </a:solidFill>
                <a:effectLst/>
                <a:latin typeface="Arial" panose="020B0604020202020204" pitchFamily="34" charset="0"/>
              </a:rPr>
              <a:t>​</a:t>
            </a:r>
            <a:r>
              <a:rPr lang="en-US" b="0" i="0" dirty="0">
                <a:solidFill>
                  <a:srgbClr val="444444"/>
                </a:solidFill>
                <a:effectLst/>
                <a:latin typeface="Arial" panose="020B0604020202020204" pitchFamily="34" charset="0"/>
              </a:rPr>
              <a:t>​</a:t>
            </a:r>
            <a:endParaRPr lang="en-US" b="0" i="0" dirty="0">
              <a:solidFill>
                <a:srgbClr val="444444"/>
              </a:solidFill>
              <a:effectLst/>
              <a:latin typeface="Calibri" panose="020F0502020204030204" pitchFamily="34" charset="0"/>
            </a:endParaRPr>
          </a:p>
          <a:p>
            <a:pPr algn="l" rtl="0" fontAlgn="base"/>
            <a:r>
              <a:rPr lang="en-US" b="0" i="0" u="none" strike="noStrike" dirty="0">
                <a:solidFill>
                  <a:srgbClr val="626362"/>
                </a:solidFill>
                <a:effectLst/>
                <a:latin typeface="Arial" panose="020B0604020202020204" pitchFamily="34" charset="0"/>
              </a:rPr>
              <a:t>You’ll contribute pre-tax through payroll contributions and remember that you have your full amount of contribution funds available on the starting date of your plan year.</a:t>
            </a:r>
            <a:r>
              <a:rPr lang="en-US" b="0" i="0" dirty="0">
                <a:solidFill>
                  <a:srgbClr val="626362"/>
                </a:solidFill>
                <a:effectLst/>
                <a:latin typeface="Arial" panose="020B0604020202020204" pitchFamily="34" charset="0"/>
              </a:rPr>
              <a:t>​</a:t>
            </a:r>
            <a:endParaRPr lang="en-US" b="0" i="0" dirty="0">
              <a:solidFill>
                <a:srgbClr val="444444"/>
              </a:solidFill>
              <a:effectLst/>
              <a:latin typeface="Calibri" panose="020F0502020204030204" pitchFamily="34" charset="0"/>
            </a:endParaRPr>
          </a:p>
          <a:p>
            <a:pPr algn="l" rtl="0" fontAlgn="base"/>
            <a:r>
              <a:rPr lang="en-US" b="0" i="0" u="none" strike="noStrike" dirty="0">
                <a:solidFill>
                  <a:srgbClr val="444444"/>
                </a:solidFill>
                <a:effectLst/>
                <a:latin typeface="Arial" panose="020B0604020202020204" pitchFamily="34" charset="0"/>
              </a:rPr>
              <a:t>​</a:t>
            </a:r>
            <a:r>
              <a:rPr lang="en-US" b="0" i="0" dirty="0">
                <a:solidFill>
                  <a:srgbClr val="444444"/>
                </a:solidFill>
                <a:effectLst/>
                <a:latin typeface="Arial" panose="020B0604020202020204" pitchFamily="34" charset="0"/>
              </a:rPr>
              <a:t>​</a:t>
            </a:r>
            <a:endParaRPr lang="en-US" b="0" i="0" dirty="0">
              <a:solidFill>
                <a:srgbClr val="444444"/>
              </a:solidFill>
              <a:effectLst/>
              <a:latin typeface="Calibri" panose="020F0502020204030204" pitchFamily="34" charset="0"/>
            </a:endParaRPr>
          </a:p>
          <a:p>
            <a:pPr algn="l" rtl="0" fontAlgn="base"/>
            <a:r>
              <a:rPr lang="en-US" b="0" i="0" u="none" strike="noStrike" dirty="0">
                <a:solidFill>
                  <a:srgbClr val="626362"/>
                </a:solidFill>
                <a:effectLst/>
                <a:latin typeface="Arial" panose="020B0604020202020204" pitchFamily="34" charset="0"/>
              </a:rPr>
              <a:t>You will also want to register and log in at www.healthequity.com/login to start using your funds.</a:t>
            </a:r>
            <a:r>
              <a:rPr lang="en-US" b="0" i="0" u="none" strike="noStrike" dirty="0">
                <a:solidFill>
                  <a:srgbClr val="444444"/>
                </a:solidFill>
                <a:effectLst/>
                <a:latin typeface="Arial" panose="020B0604020202020204" pitchFamily="34" charset="0"/>
              </a:rPr>
              <a:t>​</a:t>
            </a:r>
            <a:r>
              <a:rPr lang="en-US" b="0" i="0" dirty="0">
                <a:solidFill>
                  <a:srgbClr val="444444"/>
                </a:solidFill>
                <a:effectLst/>
                <a:latin typeface="Arial" panose="020B0604020202020204" pitchFamily="34" charset="0"/>
              </a:rPr>
              <a:t>​</a:t>
            </a:r>
            <a:endParaRPr lang="en-US" b="0" i="0" dirty="0">
              <a:solidFill>
                <a:srgbClr val="444444"/>
              </a:solidFill>
              <a:effectLst/>
              <a:latin typeface="Calibri" panose="020F0502020204030204" pitchFamily="34" charset="0"/>
            </a:endParaRPr>
          </a:p>
          <a:p>
            <a:pPr algn="l" rtl="0" fontAlgn="base"/>
            <a:endParaRPr lang="en-US" b="0" i="0" u="none" strike="noStrike" dirty="0">
              <a:solidFill>
                <a:srgbClr val="626362"/>
              </a:solidFill>
              <a:effectLst/>
              <a:latin typeface="Arial" panose="020B0604020202020204" pitchFamily="34" charset="0"/>
            </a:endParaRPr>
          </a:p>
          <a:p>
            <a:pPr algn="l" rtl="0" fontAlgn="base"/>
            <a:r>
              <a:rPr lang="en-US" b="0" i="0" u="none" strike="noStrike" dirty="0">
                <a:solidFill>
                  <a:srgbClr val="626362"/>
                </a:solidFill>
                <a:effectLst/>
                <a:latin typeface="Arial" panose="020B0604020202020204" pitchFamily="34" charset="0"/>
              </a:rPr>
              <a:t>You can then submit reimbursement claims online or with the mobile app</a:t>
            </a:r>
            <a:r>
              <a:rPr lang="en-US" b="0" i="0" u="none" strike="noStrike" dirty="0">
                <a:solidFill>
                  <a:srgbClr val="444444"/>
                </a:solidFill>
                <a:effectLst/>
                <a:latin typeface="Arial" panose="020B0604020202020204" pitchFamily="34" charset="0"/>
              </a:rPr>
              <a:t> once you’ve registered your account. And downloaded the app.</a:t>
            </a:r>
            <a:r>
              <a:rPr lang="en-US" b="0" i="0" dirty="0">
                <a:solidFill>
                  <a:srgbClr val="444444"/>
                </a:solidFill>
                <a:effectLst/>
                <a:latin typeface="Arial" panose="020B0604020202020204" pitchFamily="34" charset="0"/>
              </a:rPr>
              <a:t>​</a:t>
            </a:r>
            <a:endParaRPr lang="en-US" b="0" i="0" dirty="0">
              <a:solidFill>
                <a:srgbClr val="444444"/>
              </a:solidFill>
              <a:effectLst/>
              <a:latin typeface="Calibri" panose="020F0502020204030204" pitchFamily="34" charset="0"/>
            </a:endParaRPr>
          </a:p>
          <a:p>
            <a:pPr algn="l" rtl="0" fontAlgn="base"/>
            <a:r>
              <a:rPr lang="en-US" b="0" i="0" u="none" strike="noStrike" dirty="0">
                <a:solidFill>
                  <a:srgbClr val="444444"/>
                </a:solidFill>
                <a:effectLst/>
                <a:latin typeface="Arial" panose="020B0604020202020204" pitchFamily="34" charset="0"/>
              </a:rPr>
              <a:t>​</a:t>
            </a:r>
            <a:endParaRPr lang="en-US" b="0" i="0" dirty="0">
              <a:solidFill>
                <a:srgbClr val="444444"/>
              </a:solidFill>
              <a:effectLst/>
              <a:latin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F2C8D85-238B-4E9A-BCE6-25F85031B07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06680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Our Member Services team is available 24/7, 365 days a year to take your calls and respond to any questions that you have about your HealthEquity account.</a:t>
            </a:r>
            <a:r>
              <a:rPr lang="en-US" dirty="0">
                <a:effectLst/>
              </a:rPr>
              <a:t> </a:t>
            </a:r>
          </a:p>
          <a:p>
            <a:endParaRPr lang="en-US" dirty="0"/>
          </a:p>
        </p:txBody>
      </p:sp>
      <p:sp>
        <p:nvSpPr>
          <p:cNvPr id="4" name="Slide Number Placeholder 3"/>
          <p:cNvSpPr>
            <a:spLocks noGrp="1"/>
          </p:cNvSpPr>
          <p:nvPr>
            <p:ph type="sldNum" sz="quarter" idx="5"/>
          </p:nvPr>
        </p:nvSpPr>
        <p:spPr/>
        <p:txBody>
          <a:bodyPr/>
          <a:lstStyle/>
          <a:p>
            <a:pPr marL="0" marR="0" lvl="0" indent="0" algn="r" defTabSz="457189" rtl="0" eaLnBrk="1" fontAlgn="auto" latinLnBrk="0" hangingPunct="1">
              <a:lnSpc>
                <a:spcPct val="100000"/>
              </a:lnSpc>
              <a:spcBef>
                <a:spcPts val="0"/>
              </a:spcBef>
              <a:spcAft>
                <a:spcPts val="0"/>
              </a:spcAft>
              <a:buClrTx/>
              <a:buSzTx/>
              <a:buFontTx/>
              <a:buNone/>
              <a:tabLst/>
              <a:defRPr/>
            </a:pPr>
            <a:fld id="{BBE42FE3-2463-BA40-B165-CCAA241FE5E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189"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4842112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b="0" i="0" u="none" strike="noStrike" dirty="0">
                <a:solidFill>
                  <a:srgbClr val="000000"/>
                </a:solidFill>
                <a:effectLst/>
                <a:latin typeface="Calibri" panose="020F0502020204030204" pitchFamily="34" charset="0"/>
              </a:rPr>
              <a:t>[If applicable]</a:t>
            </a:r>
            <a:r>
              <a:rPr lang="en-US" b="0" i="0" dirty="0">
                <a:solidFill>
                  <a:srgbClr val="000000"/>
                </a:solidFill>
                <a:effectLst/>
                <a:latin typeface="Calibri" panose="020F0502020204030204" pitchFamily="34" charset="0"/>
              </a:rPr>
              <a:t>​</a:t>
            </a:r>
            <a:endParaRPr lang="en-US" b="0" i="0" dirty="0">
              <a:solidFill>
                <a:srgbClr val="444444"/>
              </a:solidFill>
              <a:effectLst/>
              <a:latin typeface="Calibri" panose="020F0502020204030204" pitchFamily="34" charset="0"/>
            </a:endParaRPr>
          </a:p>
          <a:p>
            <a:pPr algn="l" rtl="0" fontAlgn="base"/>
            <a:r>
              <a:rPr lang="en-US" b="0" i="0" dirty="0">
                <a:solidFill>
                  <a:srgbClr val="000000"/>
                </a:solidFill>
                <a:effectLst/>
                <a:latin typeface="Calibri" panose="020F0502020204030204" pitchFamily="34" charset="0"/>
              </a:rPr>
              <a:t>​</a:t>
            </a:r>
            <a:endParaRPr lang="en-US" b="0" i="0" dirty="0">
              <a:solidFill>
                <a:srgbClr val="444444"/>
              </a:solidFill>
              <a:effectLst/>
              <a:latin typeface="Calibri" panose="020F0502020204030204" pitchFamily="34" charset="0"/>
            </a:endParaRPr>
          </a:p>
          <a:p>
            <a:pPr algn="l" rtl="0" fontAlgn="base"/>
            <a:r>
              <a:rPr lang="en-US" b="0" i="0" u="none" strike="noStrike" dirty="0">
                <a:solidFill>
                  <a:srgbClr val="000000"/>
                </a:solidFill>
                <a:effectLst/>
                <a:latin typeface="Calibri" panose="020F0502020204030204" pitchFamily="34" charset="0"/>
              </a:rPr>
              <a:t>Your organization offers a grace period, giving you up to an additional 2 ½ months to use the previous year’s FSA funds.</a:t>
            </a:r>
            <a:endParaRPr lang="en-US" b="0" i="0" dirty="0">
              <a:solidFill>
                <a:srgbClr val="444444"/>
              </a:solidFill>
              <a:effectLst/>
              <a:latin typeface="Calibri" panose="020F0502020204030204" pitchFamily="34" charset="0"/>
            </a:endParaRPr>
          </a:p>
          <a:p>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457189" rtl="0" eaLnBrk="1" fontAlgn="auto" latinLnBrk="0" hangingPunct="1">
              <a:lnSpc>
                <a:spcPct val="100000"/>
              </a:lnSpc>
              <a:spcBef>
                <a:spcPts val="0"/>
              </a:spcBef>
              <a:spcAft>
                <a:spcPts val="0"/>
              </a:spcAft>
              <a:buClrTx/>
              <a:buSzTx/>
              <a:buFontTx/>
              <a:buNone/>
              <a:tabLst/>
              <a:defRPr/>
            </a:pPr>
            <a:fld id="{BBE42FE3-2463-BA40-B165-CCAA241FE5E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189"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80920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algn="l" rtl="0" fontAlgn="base"/>
            <a:r>
              <a:rPr lang="en-US" b="0" i="0" u="none" strike="noStrike" dirty="0">
                <a:solidFill>
                  <a:srgbClr val="000000"/>
                </a:solidFill>
                <a:effectLst/>
                <a:latin typeface="Calibri" panose="020F0502020204030204" pitchFamily="34" charset="0"/>
              </a:rPr>
              <a:t>[If applicable]</a:t>
            </a:r>
            <a:r>
              <a:rPr lang="en-US" b="0" i="0" dirty="0">
                <a:solidFill>
                  <a:srgbClr val="000000"/>
                </a:solidFill>
                <a:effectLst/>
                <a:latin typeface="Calibri" panose="020F0502020204030204" pitchFamily="34" charset="0"/>
              </a:rPr>
              <a:t>​</a:t>
            </a:r>
            <a:endParaRPr lang="en-US" b="0" i="0" dirty="0">
              <a:solidFill>
                <a:srgbClr val="444444"/>
              </a:solidFill>
              <a:effectLst/>
              <a:latin typeface="Calibri" panose="020F0502020204030204" pitchFamily="34" charset="0"/>
            </a:endParaRPr>
          </a:p>
          <a:p>
            <a:pPr algn="l" rtl="0" fontAlgn="base"/>
            <a:r>
              <a:rPr lang="en-US" b="0" i="0" dirty="0">
                <a:solidFill>
                  <a:srgbClr val="000000"/>
                </a:solidFill>
                <a:effectLst/>
                <a:latin typeface="Calibri" panose="020F0502020204030204" pitchFamily="34" charset="0"/>
              </a:rPr>
              <a:t>​</a:t>
            </a:r>
            <a:endParaRPr lang="en-US" b="0" i="0" dirty="0">
              <a:solidFill>
                <a:srgbClr val="444444"/>
              </a:solidFill>
              <a:effectLst/>
              <a:latin typeface="Calibri" panose="020F0502020204030204" pitchFamily="34" charset="0"/>
            </a:endParaRPr>
          </a:p>
          <a:p>
            <a:pPr algn="l" rtl="0" fontAlgn="base"/>
            <a:r>
              <a:rPr lang="en-US" b="0" i="0" u="none" strike="noStrike" dirty="0">
                <a:solidFill>
                  <a:srgbClr val="000000"/>
                </a:solidFill>
                <a:effectLst/>
                <a:latin typeface="Calibri" panose="020F0502020204030204" pitchFamily="34" charset="0"/>
              </a:rPr>
              <a:t>Your organization offers a carryover, letting you roll over up </a:t>
            </a:r>
            <a:r>
              <a:rPr lang="en-US" b="0" i="0" u="none" strike="noStrike">
                <a:solidFill>
                  <a:srgbClr val="000000"/>
                </a:solidFill>
                <a:effectLst/>
                <a:latin typeface="Calibri" panose="020F0502020204030204" pitchFamily="34" charset="0"/>
              </a:rPr>
              <a:t>to $  660</a:t>
            </a:r>
          </a:p>
          <a:p>
            <a:pPr algn="l" rtl="0" fontAlgn="base"/>
            <a:r>
              <a:rPr lang="en-US" b="0" i="0" u="none" strike="noStrike" dirty="0">
                <a:solidFill>
                  <a:srgbClr val="000000"/>
                </a:solidFill>
                <a:effectLst/>
                <a:latin typeface="Calibri" panose="020F0502020204030204" pitchFamily="34" charset="0"/>
              </a:rPr>
              <a:t> in unused funds from one plan year to the following plan year.</a:t>
            </a:r>
            <a:endParaRPr lang="en-US" b="0" i="0" dirty="0">
              <a:solidFill>
                <a:srgbClr val="444444"/>
              </a:solidFill>
              <a:effectLst/>
              <a:latin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pPr marL="0" marR="0" lvl="0" indent="0" algn="r" defTabSz="457189" rtl="0" eaLnBrk="1" fontAlgn="auto" latinLnBrk="0" hangingPunct="1">
              <a:lnSpc>
                <a:spcPct val="100000"/>
              </a:lnSpc>
              <a:spcBef>
                <a:spcPts val="0"/>
              </a:spcBef>
              <a:spcAft>
                <a:spcPts val="0"/>
              </a:spcAft>
              <a:buClrTx/>
              <a:buSzTx/>
              <a:buFontTx/>
              <a:buNone/>
              <a:tabLst/>
              <a:defRPr/>
            </a:pPr>
            <a:fld id="{BBE42FE3-2463-BA40-B165-CCAA241FE5E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189"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7924588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b="0" i="0" u="none" strike="noStrike" dirty="0">
                <a:solidFill>
                  <a:srgbClr val="0A0A0A"/>
                </a:solidFill>
                <a:effectLst/>
                <a:latin typeface="museo-sans"/>
              </a:rPr>
              <a:t>Limited Purpose Flexible Spending Accounts (LPFSAs</a:t>
            </a:r>
            <a:r>
              <a:rPr lang="en-US" b="0" i="0" u="none" strike="noStrike">
                <a:solidFill>
                  <a:srgbClr val="0A0A0A"/>
                </a:solidFill>
                <a:effectLst/>
                <a:latin typeface="museo-sans"/>
              </a:rPr>
              <a:t>) are </a:t>
            </a:r>
            <a:r>
              <a:rPr lang="en-US" b="0" i="0" u="none" strike="noStrike" dirty="0">
                <a:solidFill>
                  <a:srgbClr val="0A0A0A"/>
                </a:solidFill>
                <a:effectLst/>
                <a:latin typeface="museo-sans"/>
              </a:rPr>
              <a:t>employer-sponsored tax-advantaged accounts that let you use pre-tax dollars to pay for </a:t>
            </a:r>
            <a:r>
              <a:rPr lang="en-US" b="0" i="0" u="sng" strike="noStrike" dirty="0">
                <a:solidFill>
                  <a:srgbClr val="2A2C2C"/>
                </a:solidFill>
                <a:effectLst/>
                <a:latin typeface="museo-sans"/>
                <a:hlinkClick r:id="rId3"/>
              </a:rPr>
              <a:t>eligible dental and vision expenses</a:t>
            </a:r>
            <a:r>
              <a:rPr lang="en-US" b="0" i="0" u="none" strike="noStrike" dirty="0">
                <a:solidFill>
                  <a:srgbClr val="0A0A0A"/>
                </a:solidFill>
                <a:effectLst/>
                <a:latin typeface="museo-sans"/>
              </a:rPr>
              <a:t>.</a:t>
            </a:r>
            <a:r>
              <a:rPr lang="en-US" b="0" i="0" dirty="0">
                <a:solidFill>
                  <a:srgbClr val="0A0A0A"/>
                </a:solidFill>
                <a:effectLst/>
                <a:latin typeface="museo-sans"/>
              </a:rPr>
              <a:t>​</a:t>
            </a:r>
            <a:endParaRPr lang="en-US" b="0" i="0" dirty="0">
              <a:solidFill>
                <a:srgbClr val="444444"/>
              </a:solidFill>
              <a:effectLst/>
              <a:latin typeface="Calibri" panose="020F0502020204030204" pitchFamily="34" charset="0"/>
            </a:endParaRPr>
          </a:p>
          <a:p>
            <a:pPr algn="l" rtl="0" fontAlgn="base"/>
            <a:r>
              <a:rPr lang="en-US" b="0" i="0" dirty="0">
                <a:solidFill>
                  <a:srgbClr val="000000"/>
                </a:solidFill>
                <a:effectLst/>
                <a:latin typeface="Calibri" panose="020F0502020204030204" pitchFamily="34" charset="0"/>
              </a:rPr>
              <a:t>​</a:t>
            </a:r>
            <a:endParaRPr lang="en-US" b="0" i="0" dirty="0">
              <a:solidFill>
                <a:srgbClr val="444444"/>
              </a:solidFill>
              <a:effectLst/>
              <a:latin typeface="Calibri" panose="020F0502020204030204" pitchFamily="34" charset="0"/>
            </a:endParaRPr>
          </a:p>
          <a:p>
            <a:pPr algn="l" rtl="0" fontAlgn="base"/>
            <a:r>
              <a:rPr lang="en-US" b="0" i="0" u="none" strike="noStrike" dirty="0">
                <a:solidFill>
                  <a:srgbClr val="000000"/>
                </a:solidFill>
                <a:effectLst/>
                <a:latin typeface="Calibri" panose="020F0502020204030204" pitchFamily="34" charset="0"/>
              </a:rPr>
              <a:t>A Limited Purpose Flexible Spending Account can pair with your HSA-qualified health plan (sometimes known as a High Deductible Health Plan) and Health Savings Account to cover your dental and vision needs, while helping you boost your long-term health savings. </a:t>
            </a:r>
            <a:r>
              <a:rPr lang="en-US" b="0" i="0" dirty="0">
                <a:solidFill>
                  <a:srgbClr val="000000"/>
                </a:solidFill>
                <a:effectLst/>
                <a:latin typeface="Calibri" panose="020F0502020204030204" pitchFamily="34" charset="0"/>
              </a:rPr>
              <a:t>​</a:t>
            </a:r>
            <a:endParaRPr lang="en-US" b="0" i="0" dirty="0">
              <a:solidFill>
                <a:srgbClr val="444444"/>
              </a:solidFill>
              <a:effectLst/>
              <a:latin typeface="Calibri" panose="020F0502020204030204" pitchFamily="34" charset="0"/>
            </a:endParaRPr>
          </a:p>
          <a:p>
            <a:pPr algn="l" rtl="0" fontAlgn="base"/>
            <a:r>
              <a:rPr lang="en-US" b="0" i="0" dirty="0">
                <a:solidFill>
                  <a:srgbClr val="000000"/>
                </a:solidFill>
                <a:effectLst/>
                <a:latin typeface="Calibri" panose="020F0502020204030204" pitchFamily="34" charset="0"/>
              </a:rPr>
              <a:t>​</a:t>
            </a:r>
            <a:endParaRPr lang="en-US" b="0" i="0" dirty="0">
              <a:solidFill>
                <a:srgbClr val="444444"/>
              </a:solidFill>
              <a:effectLst/>
              <a:latin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fld id="{B36DAC95-C651-4CB7-A26E-F0E3489E66C4}" type="slidenum">
              <a:rPr lang="en-US" smtClean="0"/>
              <a:t>2</a:t>
            </a:fld>
            <a:endParaRPr lang="en-US"/>
          </a:p>
        </p:txBody>
      </p:sp>
    </p:spTree>
    <p:extLst>
      <p:ext uri="{BB962C8B-B14F-4D97-AF65-F5344CB8AC3E}">
        <p14:creationId xmlns:p14="http://schemas.microsoft.com/office/powerpoint/2010/main" val="25276412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b="0" i="0" dirty="0">
                <a:solidFill>
                  <a:srgbClr val="444444"/>
                </a:solidFill>
                <a:effectLst/>
                <a:latin typeface="proxima-nova"/>
              </a:rPr>
              <a:t>​The LPFSA allows you to access your annual contribution amount on day one of your plan year.</a:t>
            </a:r>
          </a:p>
          <a:p>
            <a:pPr algn="l" rtl="0" fontAlgn="base"/>
            <a:endParaRPr lang="en-US" b="0" i="0" dirty="0">
              <a:solidFill>
                <a:srgbClr val="444444"/>
              </a:solidFill>
              <a:effectLst/>
              <a:latin typeface="proxima-nova"/>
            </a:endParaRPr>
          </a:p>
          <a:p>
            <a:pPr algn="l" rtl="0" fontAlgn="base"/>
            <a:r>
              <a:rPr lang="en-US" b="0" i="0" dirty="0">
                <a:solidFill>
                  <a:srgbClr val="444444"/>
                </a:solidFill>
                <a:effectLst/>
                <a:latin typeface="proxima-nova"/>
              </a:rPr>
              <a:t>It’s easy to spend your funds and then submit reimbursements.</a:t>
            </a:r>
          </a:p>
          <a:p>
            <a:pPr algn="l" rtl="0" fontAlgn="base"/>
            <a:br>
              <a:rPr lang="en-US" b="0" i="0" dirty="0">
                <a:solidFill>
                  <a:srgbClr val="444444"/>
                </a:solidFill>
                <a:effectLst/>
                <a:latin typeface="proxima-nova"/>
              </a:rPr>
            </a:br>
            <a:r>
              <a:rPr lang="en-US" b="0" i="0" u="none" strike="noStrike" dirty="0">
                <a:solidFill>
                  <a:srgbClr val="565867"/>
                </a:solidFill>
                <a:effectLst/>
                <a:latin typeface="proxima-nova"/>
              </a:rPr>
              <a:t>Your Health Savings Account (HSA)-compatible or Limited Purpose Flexible Spending Account (LPFSA) covers qualified dental and vision expenses for you and your eligible dependents.</a:t>
            </a:r>
            <a:r>
              <a:rPr lang="en-US" b="0" i="0" dirty="0">
                <a:solidFill>
                  <a:srgbClr val="565867"/>
                </a:solidFill>
                <a:effectLst/>
                <a:latin typeface="proxima-nova"/>
              </a:rPr>
              <a:t>​</a:t>
            </a:r>
            <a:endParaRPr lang="en-US" b="0" i="0" dirty="0">
              <a:solidFill>
                <a:srgbClr val="444444"/>
              </a:solidFill>
              <a:effectLst/>
              <a:latin typeface="Calibri" panose="020F0502020204030204" pitchFamily="34" charset="0"/>
            </a:endParaRPr>
          </a:p>
          <a:p>
            <a:pPr algn="l" rtl="0" fontAlgn="base"/>
            <a:r>
              <a:rPr lang="en-US" b="0" i="0" dirty="0">
                <a:solidFill>
                  <a:srgbClr val="565867"/>
                </a:solidFill>
                <a:effectLst/>
                <a:latin typeface="proxima-nova"/>
              </a:rPr>
              <a:t>​</a:t>
            </a:r>
            <a:endParaRPr lang="en-US" b="0" i="0" dirty="0">
              <a:solidFill>
                <a:srgbClr val="444444"/>
              </a:solidFill>
              <a:effectLst/>
              <a:latin typeface="Calibri" panose="020F0502020204030204" pitchFamily="34" charset="0"/>
            </a:endParaRPr>
          </a:p>
          <a:p>
            <a:pPr algn="l" rtl="0" fontAlgn="base">
              <a:buFont typeface="Arial" panose="020B0604020202020204" pitchFamily="34" charset="0"/>
              <a:buChar char="•"/>
            </a:pPr>
            <a:r>
              <a:rPr lang="en-US" sz="1800" b="0" i="0" u="none" strike="noStrike" dirty="0">
                <a:solidFill>
                  <a:srgbClr val="565867"/>
                </a:solidFill>
                <a:effectLst/>
                <a:latin typeface="proxima-nova"/>
              </a:rPr>
              <a:t>Eligible dependents include a spouse, children under the age of 26, and children over age 26 who are tax dependents.</a:t>
            </a:r>
            <a:r>
              <a:rPr lang="en-US" sz="1800" b="0" i="0" dirty="0">
                <a:solidFill>
                  <a:srgbClr val="565867"/>
                </a:solidFill>
                <a:effectLst/>
                <a:latin typeface="proxima-nova"/>
              </a:rPr>
              <a:t>​</a:t>
            </a:r>
            <a:endParaRPr lang="en-US" sz="1800" b="0" i="0" dirty="0">
              <a:solidFill>
                <a:srgbClr val="444444"/>
              </a:solidFill>
              <a:effectLst/>
              <a:latin typeface="Arial" panose="020B0604020202020204" pitchFamily="34" charset="0"/>
            </a:endParaRPr>
          </a:p>
          <a:p>
            <a:pPr algn="l" rtl="0" fontAlgn="base">
              <a:buFont typeface="Arial" panose="020B0604020202020204" pitchFamily="34" charset="0"/>
              <a:buChar char="•"/>
            </a:pPr>
            <a:r>
              <a:rPr lang="en-US" sz="1800" b="0" i="0" u="none" strike="noStrike" dirty="0">
                <a:solidFill>
                  <a:srgbClr val="565867"/>
                </a:solidFill>
                <a:effectLst/>
                <a:latin typeface="proxima-nova"/>
              </a:rPr>
              <a:t>Domestic partners are eligible if they qualify as tax dependents. </a:t>
            </a:r>
            <a:r>
              <a:rPr lang="en-US" sz="1800" b="0" i="0" dirty="0">
                <a:solidFill>
                  <a:srgbClr val="565867"/>
                </a:solidFill>
                <a:effectLst/>
                <a:latin typeface="proxima-nova"/>
              </a:rPr>
              <a:t>​</a:t>
            </a:r>
            <a:endParaRPr lang="en-US" sz="1800" b="0" i="0" dirty="0">
              <a:solidFill>
                <a:srgbClr val="444444"/>
              </a:solidFill>
              <a:effectLst/>
              <a:latin typeface="Arial" panose="020B0604020202020204" pitchFamily="34" charset="0"/>
            </a:endParaRPr>
          </a:p>
          <a:p>
            <a:pPr algn="l" rtl="0" fontAlgn="base"/>
            <a:r>
              <a:rPr lang="en-US" b="0" i="0" dirty="0">
                <a:solidFill>
                  <a:srgbClr val="000000"/>
                </a:solidFill>
                <a:effectLst/>
                <a:latin typeface="Calibri" panose="020F0502020204030204" pitchFamily="34" charset="0"/>
              </a:rPr>
              <a:t>​</a:t>
            </a:r>
            <a:endParaRPr lang="en-US" b="0" i="0" dirty="0">
              <a:solidFill>
                <a:srgbClr val="444444"/>
              </a:solidFill>
              <a:effectLst/>
              <a:latin typeface="Calibri" panose="020F0502020204030204" pitchFamily="34" charset="0"/>
            </a:endParaRPr>
          </a:p>
          <a:p>
            <a:endParaRPr lang="en-US" dirty="0">
              <a:solidFill>
                <a:srgbClr val="0A0A0A"/>
              </a:solidFill>
              <a:latin typeface="museo-sans"/>
            </a:endParaRPr>
          </a:p>
        </p:txBody>
      </p:sp>
      <p:sp>
        <p:nvSpPr>
          <p:cNvPr id="4" name="Slide Number Placeholder 3"/>
          <p:cNvSpPr>
            <a:spLocks noGrp="1"/>
          </p:cNvSpPr>
          <p:nvPr>
            <p:ph type="sldNum" sz="quarter" idx="5"/>
          </p:nvPr>
        </p:nvSpPr>
        <p:spPr/>
        <p:txBody>
          <a:bodyPr/>
          <a:lstStyle/>
          <a:p>
            <a:pPr marL="0" marR="0" lvl="0" indent="0" algn="r" defTabSz="457189" rtl="0" eaLnBrk="1" fontAlgn="auto" latinLnBrk="0" hangingPunct="1">
              <a:lnSpc>
                <a:spcPct val="100000"/>
              </a:lnSpc>
              <a:spcBef>
                <a:spcPts val="0"/>
              </a:spcBef>
              <a:spcAft>
                <a:spcPts val="0"/>
              </a:spcAft>
              <a:buClrTx/>
              <a:buSzTx/>
              <a:buFontTx/>
              <a:buNone/>
              <a:tabLst/>
              <a:defRPr/>
            </a:pPr>
            <a:fld id="{BBE42FE3-2463-BA40-B165-CCAA241FE5E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189"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95488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b="0" i="0" dirty="0">
                <a:solidFill>
                  <a:srgbClr val="000000"/>
                </a:solidFill>
                <a:effectLst/>
                <a:latin typeface="Calibri" panose="020F0502020204030204" pitchFamily="34" charset="0"/>
              </a:rPr>
              <a:t>​</a:t>
            </a:r>
            <a:endParaRPr lang="en-US" b="0" i="0" dirty="0">
              <a:solidFill>
                <a:srgbClr val="444444"/>
              </a:solidFill>
              <a:effectLst/>
              <a:latin typeface="Calibri" panose="020F0502020204030204" pitchFamily="34" charset="0"/>
            </a:endParaRPr>
          </a:p>
          <a:p>
            <a:pPr algn="l" rtl="0" fontAlgn="base"/>
            <a:r>
              <a:rPr lang="en-US" b="0" i="0" u="none" strike="noStrike" dirty="0">
                <a:solidFill>
                  <a:srgbClr val="000000"/>
                </a:solidFill>
                <a:effectLst/>
                <a:latin typeface="Calibri" panose="020F0502020204030204" pitchFamily="34" charset="0"/>
              </a:rPr>
              <a:t>The money you contribute to an LPFSA is not subject to payroll taxes and income taxes, so you end up paying less in taxes and taking home more of your paycheck.</a:t>
            </a:r>
            <a:endParaRPr lang="en-US" b="0" i="0" dirty="0">
              <a:solidFill>
                <a:srgbClr val="444444"/>
              </a:solidFill>
              <a:effectLst/>
              <a:latin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fld id="{B36DAC95-C651-4CB7-A26E-F0E3489E66C4}" type="slidenum">
              <a:rPr lang="en-US" smtClean="0"/>
              <a:t>4</a:t>
            </a:fld>
            <a:endParaRPr lang="en-US"/>
          </a:p>
        </p:txBody>
      </p:sp>
    </p:spTree>
    <p:extLst>
      <p:ext uri="{BB962C8B-B14F-4D97-AF65-F5344CB8AC3E}">
        <p14:creationId xmlns:p14="http://schemas.microsoft.com/office/powerpoint/2010/main" val="38414880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cs typeface="Calibri"/>
              </a:rPr>
              <a:t>By contributing the maximum amount to your flexible spending account, you can save up to $600 on qualified dental and vision expenses.</a:t>
            </a:r>
          </a:p>
          <a:p>
            <a:pPr>
              <a:defRPr/>
            </a:pPr>
            <a:endParaRPr lang="en-US" dirty="0">
              <a:cs typeface="Calibri"/>
            </a:endParaRPr>
          </a:p>
        </p:txBody>
      </p:sp>
      <p:sp>
        <p:nvSpPr>
          <p:cNvPr id="4" name="Slide Number Placeholder 3"/>
          <p:cNvSpPr>
            <a:spLocks noGrp="1"/>
          </p:cNvSpPr>
          <p:nvPr>
            <p:ph type="sldNum" sz="quarter" idx="5"/>
          </p:nvPr>
        </p:nvSpPr>
        <p:spPr/>
        <p:txBody>
          <a:bodyPr/>
          <a:lstStyle/>
          <a:p>
            <a:pPr marL="0" marR="0" lvl="0" indent="0" algn="r" defTabSz="457189" rtl="0" eaLnBrk="1" fontAlgn="auto" latinLnBrk="0" hangingPunct="1">
              <a:lnSpc>
                <a:spcPct val="100000"/>
              </a:lnSpc>
              <a:spcBef>
                <a:spcPts val="0"/>
              </a:spcBef>
              <a:spcAft>
                <a:spcPts val="0"/>
              </a:spcAft>
              <a:buClrTx/>
              <a:buSzTx/>
              <a:buFontTx/>
              <a:buNone/>
              <a:tabLst/>
              <a:defRPr/>
            </a:pPr>
            <a:fld id="{BBE42FE3-2463-BA40-B165-CCAA241FE5E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189"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3524053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b="0" i="0" dirty="0">
                <a:solidFill>
                  <a:srgbClr val="000000"/>
                </a:solidFill>
                <a:effectLst/>
                <a:latin typeface="Times"/>
              </a:rPr>
              <a:t>Here’s a few of the most popular eligible expenses using LPFSA funds.</a:t>
            </a:r>
          </a:p>
          <a:p>
            <a:pPr algn="l" rtl="0" fontAlgn="base"/>
            <a:endParaRPr lang="en-US" b="0" i="0" dirty="0">
              <a:solidFill>
                <a:srgbClr val="000000"/>
              </a:solidFill>
              <a:effectLst/>
              <a:latin typeface="Times"/>
            </a:endParaRPr>
          </a:p>
          <a:p>
            <a:pPr algn="l" rtl="0" fontAlgn="base"/>
            <a:r>
              <a:rPr lang="en-US" b="0" i="0" dirty="0">
                <a:solidFill>
                  <a:srgbClr val="000000"/>
                </a:solidFill>
                <a:effectLst/>
                <a:latin typeface="Times"/>
              </a:rPr>
              <a:t> </a:t>
            </a:r>
            <a:r>
              <a:rPr lang="en-US" b="0" i="0" u="none" strike="noStrike" dirty="0">
                <a:solidFill>
                  <a:srgbClr val="000000"/>
                </a:solidFill>
                <a:effectLst/>
                <a:latin typeface="Calibri" panose="020F0502020204030204" pitchFamily="34" charset="0"/>
              </a:rPr>
              <a:t>You can find eligible expenses to spend your funds on at healthequity.com/</a:t>
            </a:r>
            <a:r>
              <a:rPr lang="en-US" b="0" i="0" u="none" strike="noStrike" dirty="0" err="1">
                <a:solidFill>
                  <a:srgbClr val="000000"/>
                </a:solidFill>
                <a:effectLst/>
                <a:latin typeface="Calibri" panose="020F0502020204030204" pitchFamily="34" charset="0"/>
              </a:rPr>
              <a:t>lpfsa-qme</a:t>
            </a:r>
            <a:r>
              <a:rPr lang="en-US" b="0" i="0" dirty="0">
                <a:solidFill>
                  <a:srgbClr val="000000"/>
                </a:solidFill>
                <a:effectLst/>
                <a:latin typeface="Calibri" panose="020F0502020204030204" pitchFamily="34" charset="0"/>
              </a:rPr>
              <a:t>​</a:t>
            </a:r>
            <a:endParaRPr lang="en-US" b="0" i="0" dirty="0">
              <a:solidFill>
                <a:srgbClr val="444444"/>
              </a:solidFill>
              <a:effectLst/>
              <a:latin typeface="Calibri" panose="020F0502020204030204" pitchFamily="34" charset="0"/>
            </a:endParaRPr>
          </a:p>
          <a:p>
            <a:pPr algn="l" rtl="0" fontAlgn="base"/>
            <a:r>
              <a:rPr lang="en-US" b="0" i="0" dirty="0">
                <a:solidFill>
                  <a:srgbClr val="000000"/>
                </a:solidFill>
                <a:effectLst/>
                <a:latin typeface="Calibri" panose="020F0502020204030204" pitchFamily="34" charset="0"/>
              </a:rPr>
              <a:t>​</a:t>
            </a:r>
            <a:endParaRPr lang="en-US" b="0" i="0" dirty="0">
              <a:solidFill>
                <a:srgbClr val="444444"/>
              </a:solidFill>
              <a:effectLst/>
              <a:latin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pPr marL="0" marR="0" lvl="0" indent="0" algn="r" defTabSz="457189" rtl="0" eaLnBrk="1" fontAlgn="auto" latinLnBrk="0" hangingPunct="1">
              <a:lnSpc>
                <a:spcPct val="100000"/>
              </a:lnSpc>
              <a:spcBef>
                <a:spcPts val="0"/>
              </a:spcBef>
              <a:spcAft>
                <a:spcPts val="0"/>
              </a:spcAft>
              <a:buClrTx/>
              <a:buSzTx/>
              <a:buFontTx/>
              <a:buNone/>
              <a:tabLst/>
              <a:defRPr/>
            </a:pPr>
            <a:fld id="{BBE42FE3-2463-BA40-B165-CCAA241FE5E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189"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57279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b="0" i="0" dirty="0">
                <a:solidFill>
                  <a:srgbClr val="000000"/>
                </a:solidFill>
                <a:effectLst/>
                <a:latin typeface="Calibri" panose="020F0502020204030204" pitchFamily="34" charset="0"/>
              </a:rPr>
              <a:t>The yearly contribution limits for a limited purpose flexible spending account are set by the Internal Revenue Service.</a:t>
            </a:r>
          </a:p>
          <a:p>
            <a:pPr algn="l" rtl="0" fontAlgn="base"/>
            <a:r>
              <a:rPr lang="en-US" b="0" i="0" dirty="0">
                <a:solidFill>
                  <a:srgbClr val="000000"/>
                </a:solidFill>
                <a:effectLst/>
                <a:latin typeface="Calibri" panose="020F0502020204030204" pitchFamily="34" charset="0"/>
              </a:rPr>
              <a:t>​</a:t>
            </a:r>
            <a:endParaRPr lang="en-US" b="0" i="0" u="none" strike="noStrike" dirty="0">
              <a:solidFill>
                <a:srgbClr val="000000"/>
              </a:solidFill>
              <a:effectLst/>
              <a:latin typeface="Calibri" panose="020F0502020204030204" pitchFamily="34" charset="0"/>
            </a:endParaRPr>
          </a:p>
          <a:p>
            <a:pPr algn="l" rtl="0" fontAlgn="base"/>
            <a:r>
              <a:rPr lang="en-US" b="0" i="0" u="none" strike="noStrike" dirty="0">
                <a:solidFill>
                  <a:srgbClr val="000000"/>
                </a:solidFill>
                <a:effectLst/>
                <a:latin typeface="Calibri" panose="020F0502020204030204" pitchFamily="34" charset="0"/>
              </a:rPr>
              <a:t>The 2025 maximum contribution limit for the LPFSA is $3,300</a:t>
            </a:r>
          </a:p>
          <a:p>
            <a:pPr algn="l" rtl="0" fontAlgn="base"/>
            <a:r>
              <a:rPr lang="en-US" b="0" i="0" dirty="0">
                <a:solidFill>
                  <a:srgbClr val="000000"/>
                </a:solidFill>
                <a:effectLst/>
                <a:latin typeface="Calibri" panose="020F0502020204030204" pitchFamily="34" charset="0"/>
              </a:rPr>
              <a:t>​</a:t>
            </a:r>
            <a:endParaRPr lang="en-US" b="0" i="0" dirty="0">
              <a:solidFill>
                <a:srgbClr val="444444"/>
              </a:solidFill>
              <a:effectLst/>
              <a:latin typeface="Calibri" panose="020F0502020204030204" pitchFamily="34" charset="0"/>
            </a:endParaRPr>
          </a:p>
          <a:p>
            <a:pPr algn="l" rtl="0" fontAlgn="base"/>
            <a:r>
              <a:rPr lang="en-US" b="0" i="0" dirty="0">
                <a:solidFill>
                  <a:srgbClr val="000000"/>
                </a:solidFill>
                <a:effectLst/>
                <a:latin typeface="Calibri" panose="020F0502020204030204" pitchFamily="34" charset="0"/>
              </a:rPr>
              <a:t>​</a:t>
            </a:r>
            <a:endParaRPr lang="en-US" b="0" i="0" dirty="0">
              <a:solidFill>
                <a:srgbClr val="444444"/>
              </a:solidFill>
              <a:effectLst/>
              <a:latin typeface="Calibri" panose="020F0502020204030204" pitchFamily="34" charset="0"/>
            </a:endParaRPr>
          </a:p>
          <a:p>
            <a:pPr algn="l" rtl="0" fontAlgn="base"/>
            <a:r>
              <a:rPr lang="en-US" b="0" i="0" dirty="0">
                <a:solidFill>
                  <a:srgbClr val="000000"/>
                </a:solidFill>
                <a:effectLst/>
                <a:latin typeface="Calibri" panose="020F0502020204030204" pitchFamily="34" charset="0"/>
              </a:rPr>
              <a:t>​</a:t>
            </a:r>
            <a:endParaRPr lang="en-US" b="0" i="0" dirty="0">
              <a:solidFill>
                <a:srgbClr val="444444"/>
              </a:solidFill>
              <a:effectLst/>
              <a:latin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pPr marL="0" marR="0" lvl="0" indent="0" algn="r" defTabSz="457189" rtl="0" eaLnBrk="1" fontAlgn="auto" latinLnBrk="0" hangingPunct="1">
              <a:lnSpc>
                <a:spcPct val="100000"/>
              </a:lnSpc>
              <a:spcBef>
                <a:spcPts val="0"/>
              </a:spcBef>
              <a:spcAft>
                <a:spcPts val="0"/>
              </a:spcAft>
              <a:buClrTx/>
              <a:buSzTx/>
              <a:buFontTx/>
              <a:buNone/>
              <a:tabLst/>
              <a:defRPr/>
            </a:pPr>
            <a:fld id="{BBE42FE3-2463-BA40-B165-CCAA241FE5E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189"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004566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b="0" i="0" u="none" strike="noStrike" dirty="0">
                <a:solidFill>
                  <a:srgbClr val="000000"/>
                </a:solidFill>
                <a:effectLst/>
                <a:latin typeface="Calibri" panose="020F0502020204030204" pitchFamily="34" charset="0"/>
              </a:rPr>
              <a:t>Let’s see how one family pairs their H.S.A. and LPFSA to maximize their tax savings and create long-term healthcare needs savings.</a:t>
            </a:r>
          </a:p>
          <a:p>
            <a:pPr algn="l" rtl="0" fontAlgn="base"/>
            <a:endParaRPr lang="en-US" b="0" i="0" u="none" strike="noStrike" dirty="0">
              <a:solidFill>
                <a:srgbClr val="000000"/>
              </a:solidFill>
              <a:effectLst/>
              <a:latin typeface="Calibri" panose="020F0502020204030204" pitchFamily="34" charset="0"/>
            </a:endParaRPr>
          </a:p>
          <a:p>
            <a:pPr algn="l" rtl="0" fontAlgn="base"/>
            <a:r>
              <a:rPr lang="en-US" b="0" i="0" u="none" strike="noStrike" dirty="0">
                <a:solidFill>
                  <a:srgbClr val="000000"/>
                </a:solidFill>
                <a:effectLst/>
                <a:latin typeface="Calibri" panose="020F0502020204030204" pitchFamily="34" charset="0"/>
              </a:rPr>
              <a:t>Spencer Finch has an HSA-qualified health plan and an HSA that he and his wife Melissa have previously used to pay for their family medical costs. </a:t>
            </a:r>
            <a:r>
              <a:rPr lang="en-US" b="0" i="0" dirty="0">
                <a:solidFill>
                  <a:srgbClr val="000000"/>
                </a:solidFill>
                <a:effectLst/>
                <a:latin typeface="Calibri" panose="020F0502020204030204" pitchFamily="34" charset="0"/>
              </a:rPr>
              <a:t>​</a:t>
            </a:r>
            <a:endParaRPr lang="en-US" b="0" i="0" dirty="0">
              <a:solidFill>
                <a:srgbClr val="444444"/>
              </a:solidFill>
              <a:effectLst/>
              <a:latin typeface="Calibri" panose="020F0502020204030204" pitchFamily="34" charset="0"/>
            </a:endParaRPr>
          </a:p>
          <a:p>
            <a:pPr algn="l" rtl="0" fontAlgn="base"/>
            <a:r>
              <a:rPr lang="en-US" b="0" i="0" dirty="0">
                <a:solidFill>
                  <a:srgbClr val="000000"/>
                </a:solidFill>
                <a:effectLst/>
                <a:latin typeface="Calibri" panose="020F0502020204030204" pitchFamily="34" charset="0"/>
              </a:rPr>
              <a:t>​</a:t>
            </a:r>
            <a:endParaRPr lang="en-US" b="0" i="0" dirty="0">
              <a:solidFill>
                <a:srgbClr val="444444"/>
              </a:solidFill>
              <a:effectLst/>
              <a:latin typeface="Calibri" panose="020F0502020204030204" pitchFamily="34" charset="0"/>
            </a:endParaRPr>
          </a:p>
          <a:p>
            <a:pPr algn="l" rtl="0" fontAlgn="base"/>
            <a:r>
              <a:rPr lang="en-US" b="0" i="0" u="none" strike="noStrike" dirty="0">
                <a:solidFill>
                  <a:srgbClr val="000000"/>
                </a:solidFill>
                <a:effectLst/>
                <a:latin typeface="Calibri" panose="020F0502020204030204" pitchFamily="34" charset="0"/>
              </a:rPr>
              <a:t>But recently, thinking about their long-term goals and retirement strategies, they’ve become interested in using Spencer’s employer benefit offering to add an LPFSA to cover their vision and dental expenses, while keeping their HSA funds for long-term savings.  </a:t>
            </a:r>
            <a:r>
              <a:rPr lang="en-US" b="0" i="0" dirty="0">
                <a:solidFill>
                  <a:srgbClr val="000000"/>
                </a:solidFill>
                <a:effectLst/>
                <a:latin typeface="Calibri" panose="020F0502020204030204" pitchFamily="34" charset="0"/>
              </a:rPr>
              <a:t>​</a:t>
            </a:r>
          </a:p>
          <a:p>
            <a:pPr algn="l" rtl="0" fontAlgn="base"/>
            <a:endParaRPr lang="en-US" b="0" i="0" dirty="0">
              <a:solidFill>
                <a:srgbClr val="000000"/>
              </a:solidFill>
              <a:effectLst/>
              <a:latin typeface="Calibri" panose="020F0502020204030204" pitchFamily="34" charset="0"/>
            </a:endParaRPr>
          </a:p>
          <a:p>
            <a:pPr algn="l" rtl="0" fontAlgn="base"/>
            <a:r>
              <a:rPr lang="en-US" b="0" i="0" dirty="0">
                <a:solidFill>
                  <a:srgbClr val="000000"/>
                </a:solidFill>
                <a:effectLst/>
                <a:latin typeface="Calibri" panose="020F0502020204030204" pitchFamily="34" charset="0"/>
              </a:rPr>
              <a:t>The Finches decide to contribute to their H.S.A. as they’ve done each year.</a:t>
            </a:r>
            <a:r>
              <a:rPr lang="en-US" b="0" i="0" u="none" strike="noStrike" dirty="0">
                <a:solidFill>
                  <a:srgbClr val="444444"/>
                </a:solidFill>
                <a:effectLst/>
                <a:latin typeface="Calibri" panose="020F0502020204030204" pitchFamily="34" charset="0"/>
              </a:rPr>
              <a:t> I</a:t>
            </a:r>
            <a:r>
              <a:rPr lang="en-US" b="0" i="0" u="none" strike="noStrike" dirty="0">
                <a:solidFill>
                  <a:srgbClr val="000000"/>
                </a:solidFill>
                <a:effectLst/>
                <a:latin typeface="Calibri" panose="020F0502020204030204" pitchFamily="34" charset="0"/>
              </a:rPr>
              <a:t>nvesting their HSA funds may help create a nest-egg for their future, which can grow tax-free.</a:t>
            </a:r>
            <a:r>
              <a:rPr lang="en-US" b="0" i="0" dirty="0">
                <a:solidFill>
                  <a:srgbClr val="000000"/>
                </a:solidFill>
                <a:effectLst/>
                <a:latin typeface="Calibri" panose="020F0502020204030204" pitchFamily="34" charset="0"/>
              </a:rPr>
              <a:t>​</a:t>
            </a:r>
            <a:endParaRPr lang="en-US" b="0" i="0" dirty="0">
              <a:solidFill>
                <a:srgbClr val="444444"/>
              </a:solidFill>
              <a:effectLst/>
              <a:latin typeface="Calibri" panose="020F0502020204030204" pitchFamily="34" charset="0"/>
            </a:endParaRPr>
          </a:p>
          <a:p>
            <a:pPr algn="l" rtl="0" fontAlgn="base"/>
            <a:r>
              <a:rPr lang="en-US" b="0" i="0" dirty="0">
                <a:solidFill>
                  <a:srgbClr val="000000"/>
                </a:solidFill>
                <a:effectLst/>
                <a:latin typeface="Calibri" panose="020F0502020204030204" pitchFamily="34" charset="0"/>
              </a:rPr>
              <a:t>​</a:t>
            </a:r>
            <a:endParaRPr lang="en-US" b="0" i="0" dirty="0">
              <a:solidFill>
                <a:srgbClr val="444444"/>
              </a:solidFill>
              <a:effectLst/>
              <a:latin typeface="Calibri" panose="020F0502020204030204" pitchFamily="34"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BE42FE3-2463-BA40-B165-CCAA241FE5E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482632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r>
              <a:rPr lang="en-US" dirty="0">
                <a:cs typeface="Calibri"/>
              </a:rPr>
              <a:t>Melissa and Spencer also decide to contribute to their LPFSA plan for this year, to pay for Melissa getting LASIK eye surgery and for Spencer to get some dental work done, saving $600 in taxes.</a:t>
            </a:r>
          </a:p>
          <a:p>
            <a:pPr rtl="0" fontAlgn="base"/>
            <a:endParaRPr lang="en-US" dirty="0">
              <a:cs typeface="Calibri"/>
            </a:endParaRPr>
          </a:p>
          <a:p>
            <a:pPr rtl="0" fontAlgn="base"/>
            <a:r>
              <a:rPr lang="en-US" dirty="0">
                <a:cs typeface="Calibri"/>
              </a:rPr>
              <a:t>By using the LPFSA funds for these dental and eye care needs, Spencer and Melissa can then save more of their HSA funds for long-term retirement healthcare needs.</a:t>
            </a:r>
          </a:p>
          <a:p>
            <a:pPr rtl="0" fontAlgn="base"/>
            <a:endParaRPr lang="en-US" dirty="0">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BE42FE3-2463-BA40-B165-CCAA241FE5E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0990335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9.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9.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9.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9.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9.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0.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 2 images (V)">
    <p:bg>
      <p:bgPr>
        <a:solidFill>
          <a:schemeClr val="bg1"/>
        </a:solidFill>
        <a:effectLst/>
      </p:bgPr>
    </p:bg>
    <p:spTree>
      <p:nvGrpSpPr>
        <p:cNvPr id="1" name=""/>
        <p:cNvGrpSpPr/>
        <p:nvPr/>
      </p:nvGrpSpPr>
      <p:grpSpPr>
        <a:xfrm>
          <a:off x="0" y="0"/>
          <a:ext cx="0" cy="0"/>
          <a:chOff x="0" y="0"/>
          <a:chExt cx="0" cy="0"/>
        </a:xfrm>
      </p:grpSpPr>
      <p:cxnSp>
        <p:nvCxnSpPr>
          <p:cNvPr id="26" name="Straight Connector 25">
            <a:extLst>
              <a:ext uri="{FF2B5EF4-FFF2-40B4-BE49-F238E27FC236}">
                <a16:creationId xmlns:a16="http://schemas.microsoft.com/office/drawing/2014/main" id="{0424EB57-4171-114A-B394-EEA9D641DFBF}"/>
              </a:ext>
            </a:extLst>
          </p:cNvPr>
          <p:cNvCxnSpPr>
            <a:cxnSpLocks/>
          </p:cNvCxnSpPr>
          <p:nvPr userDrawn="1"/>
        </p:nvCxnSpPr>
        <p:spPr>
          <a:xfrm>
            <a:off x="7394757" y="5908907"/>
            <a:ext cx="1450323" cy="0"/>
          </a:xfrm>
          <a:prstGeom prst="line">
            <a:avLst/>
          </a:prstGeom>
          <a:ln w="152400">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38" name="Title 1">
            <a:extLst>
              <a:ext uri="{FF2B5EF4-FFF2-40B4-BE49-F238E27FC236}">
                <a16:creationId xmlns:a16="http://schemas.microsoft.com/office/drawing/2014/main" id="{C16A4DCC-52CC-FF4E-91C1-5F6AC1D93F51}"/>
              </a:ext>
            </a:extLst>
          </p:cNvPr>
          <p:cNvSpPr>
            <a:spLocks noGrp="1"/>
          </p:cNvSpPr>
          <p:nvPr>
            <p:ph type="title" hasCustomPrompt="1"/>
          </p:nvPr>
        </p:nvSpPr>
        <p:spPr>
          <a:xfrm>
            <a:off x="601134" y="2865747"/>
            <a:ext cx="6375303" cy="3317576"/>
          </a:xfrm>
          <a:prstGeom prst="rect">
            <a:avLst/>
          </a:prstGeom>
        </p:spPr>
        <p:txBody>
          <a:bodyPr wrap="square" lIns="0" rIns="0" anchor="t" anchorCtr="0">
            <a:spAutoFit/>
          </a:bodyPr>
          <a:lstStyle>
            <a:lvl1pPr algn="l">
              <a:lnSpc>
                <a:spcPct val="110000"/>
              </a:lnSpc>
              <a:defRPr sz="6667" b="1" cap="none" baseline="0">
                <a:solidFill>
                  <a:schemeClr val="tx2"/>
                </a:solidFill>
                <a:latin typeface="Neue Haas Grotesk Text Pro" panose="020B0504020202020204" pitchFamily="34" charset="0"/>
              </a:defRPr>
            </a:lvl1pPr>
          </a:lstStyle>
          <a:p>
            <a:r>
              <a:rPr lang="en-US"/>
              <a:t>Click to add presentation title here</a:t>
            </a:r>
          </a:p>
        </p:txBody>
      </p:sp>
      <p:grpSp>
        <p:nvGrpSpPr>
          <p:cNvPr id="12" name="Group 11">
            <a:extLst>
              <a:ext uri="{FF2B5EF4-FFF2-40B4-BE49-F238E27FC236}">
                <a16:creationId xmlns:a16="http://schemas.microsoft.com/office/drawing/2014/main" id="{ABDC5A96-024B-9A4C-BE99-A43261583960}"/>
              </a:ext>
            </a:extLst>
          </p:cNvPr>
          <p:cNvGrpSpPr/>
          <p:nvPr userDrawn="1"/>
        </p:nvGrpSpPr>
        <p:grpSpPr>
          <a:xfrm>
            <a:off x="2" y="-1"/>
            <a:ext cx="3781063" cy="1286617"/>
            <a:chOff x="101154" y="-72605"/>
            <a:chExt cx="2285515" cy="777714"/>
          </a:xfrm>
        </p:grpSpPr>
        <p:sp>
          <p:nvSpPr>
            <p:cNvPr id="16" name="Rectangle 15">
              <a:extLst>
                <a:ext uri="{FF2B5EF4-FFF2-40B4-BE49-F238E27FC236}">
                  <a16:creationId xmlns:a16="http://schemas.microsoft.com/office/drawing/2014/main" id="{FADEAD2C-B2AB-3C48-A0BF-C3B7503F4BFE}"/>
                </a:ext>
              </a:extLst>
            </p:cNvPr>
            <p:cNvSpPr/>
            <p:nvPr/>
          </p:nvSpPr>
          <p:spPr>
            <a:xfrm>
              <a:off x="101154" y="-72605"/>
              <a:ext cx="2285515" cy="777714"/>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noAutofit/>
            </a:bodyPr>
            <a:lstStyle/>
            <a:p>
              <a:pPr algn="ctr"/>
              <a:endParaRPr lang="en-US" sz="1800">
                <a:solidFill>
                  <a:srgbClr val="00AAC6"/>
                </a:solidFill>
                <a:latin typeface="Neue Haas Grotesk Text Pro" panose="020B0504020202020204" pitchFamily="34" charset="0"/>
              </a:endParaRPr>
            </a:p>
          </p:txBody>
        </p:sp>
        <p:pic>
          <p:nvPicPr>
            <p:cNvPr id="17" name="Graphic 16">
              <a:extLst>
                <a:ext uri="{FF2B5EF4-FFF2-40B4-BE49-F238E27FC236}">
                  <a16:creationId xmlns:a16="http://schemas.microsoft.com/office/drawing/2014/main" id="{9D76561E-393D-1943-BE4B-7014BC9179A5}"/>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502289" y="221418"/>
              <a:ext cx="1479804" cy="236769"/>
            </a:xfrm>
            <a:prstGeom prst="rect">
              <a:avLst/>
            </a:prstGeom>
          </p:spPr>
        </p:pic>
      </p:grpSp>
      <p:sp>
        <p:nvSpPr>
          <p:cNvPr id="28" name="Picture Placeholder 9">
            <a:extLst>
              <a:ext uri="{FF2B5EF4-FFF2-40B4-BE49-F238E27FC236}">
                <a16:creationId xmlns:a16="http://schemas.microsoft.com/office/drawing/2014/main" id="{52A71D86-FD59-B94B-A40A-DDD59513FE63}"/>
              </a:ext>
            </a:extLst>
          </p:cNvPr>
          <p:cNvSpPr>
            <a:spLocks noGrp="1"/>
          </p:cNvSpPr>
          <p:nvPr>
            <p:ph type="pic" sz="quarter" idx="12" hasCustomPrompt="1"/>
          </p:nvPr>
        </p:nvSpPr>
        <p:spPr>
          <a:xfrm>
            <a:off x="4221676" y="396362"/>
            <a:ext cx="2266805" cy="577849"/>
          </a:xfrm>
          <a:prstGeom prst="rect">
            <a:avLst/>
          </a:prstGeom>
        </p:spPr>
        <p:txBody>
          <a:bodyPr lIns="0" tIns="0" rIns="0" bIns="0" anchor="ctr">
            <a:noAutofit/>
          </a:bodyPr>
          <a:lstStyle>
            <a:lvl1pPr marL="0" indent="0">
              <a:buNone/>
              <a:defRPr sz="1867">
                <a:solidFill>
                  <a:schemeClr val="bg2">
                    <a:lumMod val="50000"/>
                  </a:schemeClr>
                </a:solidFill>
                <a:latin typeface="Neue Haas Grotesk Text Pro" panose="020B0504020202020204" pitchFamily="34" charset="0"/>
              </a:defRPr>
            </a:lvl1pPr>
          </a:lstStyle>
          <a:p>
            <a:r>
              <a:rPr lang="en-US"/>
              <a:t>Partner logo</a:t>
            </a:r>
          </a:p>
        </p:txBody>
      </p:sp>
      <p:sp>
        <p:nvSpPr>
          <p:cNvPr id="33" name="Picture Placeholder 2">
            <a:extLst>
              <a:ext uri="{FF2B5EF4-FFF2-40B4-BE49-F238E27FC236}">
                <a16:creationId xmlns:a16="http://schemas.microsoft.com/office/drawing/2014/main" id="{48A83EDF-D51F-7749-AC05-57C061D9DF5F}"/>
              </a:ext>
            </a:extLst>
          </p:cNvPr>
          <p:cNvSpPr>
            <a:spLocks noGrp="1"/>
          </p:cNvSpPr>
          <p:nvPr>
            <p:ph type="pic" idx="1" hasCustomPrompt="1"/>
          </p:nvPr>
        </p:nvSpPr>
        <p:spPr>
          <a:xfrm>
            <a:off x="7403784" y="1"/>
            <a:ext cx="2279315" cy="5815579"/>
          </a:xfrm>
          <a:prstGeom prst="rect">
            <a:avLst/>
          </a:prstGeom>
          <a:solidFill>
            <a:schemeClr val="bg2"/>
          </a:solidFill>
        </p:spPr>
        <p:txBody>
          <a:bodyPr anchor="ctr">
            <a:noAutofit/>
          </a:bodyPr>
          <a:lstStyle>
            <a:lvl1pPr marL="0" indent="0" algn="ctr">
              <a:buNone/>
              <a:defRPr sz="1867">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a:t>
            </a:r>
            <a:br>
              <a:rPr lang="en-US"/>
            </a:br>
            <a:r>
              <a:rPr lang="en-US"/>
              <a:t>picture</a:t>
            </a:r>
          </a:p>
        </p:txBody>
      </p:sp>
      <p:sp>
        <p:nvSpPr>
          <p:cNvPr id="34" name="Picture Placeholder 2">
            <a:extLst>
              <a:ext uri="{FF2B5EF4-FFF2-40B4-BE49-F238E27FC236}">
                <a16:creationId xmlns:a16="http://schemas.microsoft.com/office/drawing/2014/main" id="{C7AF47E6-1CD4-9E47-B270-BC2D2B08A17A}"/>
              </a:ext>
            </a:extLst>
          </p:cNvPr>
          <p:cNvSpPr>
            <a:spLocks noGrp="1"/>
          </p:cNvSpPr>
          <p:nvPr>
            <p:ph type="pic" idx="13" hasCustomPrompt="1"/>
          </p:nvPr>
        </p:nvSpPr>
        <p:spPr>
          <a:xfrm>
            <a:off x="9913448" y="0"/>
            <a:ext cx="2279315" cy="6858000"/>
          </a:xfrm>
          <a:prstGeom prst="rect">
            <a:avLst/>
          </a:prstGeom>
          <a:solidFill>
            <a:schemeClr val="bg2"/>
          </a:solidFill>
        </p:spPr>
        <p:txBody>
          <a:bodyPr anchor="ctr">
            <a:noAutofit/>
          </a:bodyPr>
          <a:lstStyle>
            <a:lvl1pPr marL="0" indent="0" algn="ctr">
              <a:buNone/>
              <a:defRPr sz="1867">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a:t>
            </a:r>
            <a:br>
              <a:rPr lang="en-US"/>
            </a:br>
            <a:r>
              <a:rPr lang="en-US"/>
              <a:t>picture</a:t>
            </a:r>
          </a:p>
        </p:txBody>
      </p:sp>
      <p:sp>
        <p:nvSpPr>
          <p:cNvPr id="11" name="Content Placeholder 3">
            <a:extLst>
              <a:ext uri="{FF2B5EF4-FFF2-40B4-BE49-F238E27FC236}">
                <a16:creationId xmlns:a16="http://schemas.microsoft.com/office/drawing/2014/main" id="{963D2459-3252-4E19-63A5-3CCCC37A9962}"/>
              </a:ext>
            </a:extLst>
          </p:cNvPr>
          <p:cNvSpPr>
            <a:spLocks noGrp="1"/>
          </p:cNvSpPr>
          <p:nvPr>
            <p:ph sz="quarter" idx="11" hasCustomPrompt="1"/>
          </p:nvPr>
        </p:nvSpPr>
        <p:spPr>
          <a:xfrm>
            <a:off x="600374" y="6320575"/>
            <a:ext cx="10611137" cy="141064"/>
          </a:xfrm>
          <a:prstGeom prst="rect">
            <a:avLst/>
          </a:prstGeom>
        </p:spPr>
        <p:txBody>
          <a:bodyPr anchor="b">
            <a:spAutoFit/>
          </a:bodyPr>
          <a:lstStyle>
            <a:lvl1pPr marL="0" indent="0">
              <a:lnSpc>
                <a:spcPts val="1067"/>
              </a:lnSpc>
              <a:spcBef>
                <a:spcPts val="0"/>
              </a:spcBef>
              <a:spcAft>
                <a:spcPts val="267"/>
              </a:spcAft>
              <a:buNone/>
              <a:defRPr sz="1067" b="1">
                <a:solidFill>
                  <a:schemeClr val="tx1">
                    <a:lumMod val="90000"/>
                    <a:lumOff val="10000"/>
                  </a:schemeClr>
                </a:solidFill>
                <a:latin typeface="Neue Haas Grotesk Text Pro" panose="020B0504020202020204" pitchFamily="34" charset="0"/>
              </a:defRPr>
            </a:lvl1pPr>
            <a:lvl2pPr marL="609570" indent="0">
              <a:buNone/>
              <a:defRPr sz="1467"/>
            </a:lvl2pPr>
            <a:lvl3pPr marL="1219140" indent="0">
              <a:buNone/>
              <a:defRPr sz="1400"/>
            </a:lvl3pPr>
            <a:lvl4pPr marL="1828709" indent="0">
              <a:buNone/>
              <a:defRPr sz="1333"/>
            </a:lvl4pPr>
            <a:lvl5pPr marL="2438278" indent="0">
              <a:buNone/>
              <a:defRPr sz="1333"/>
            </a:lvl5pPr>
          </a:lstStyle>
          <a:p>
            <a:pPr lvl="0"/>
            <a:r>
              <a:rPr lang="en-US"/>
              <a:t>Month Year (Optional)</a:t>
            </a:r>
          </a:p>
        </p:txBody>
      </p:sp>
    </p:spTree>
    <p:extLst>
      <p:ext uri="{BB962C8B-B14F-4D97-AF65-F5344CB8AC3E}">
        <p14:creationId xmlns:p14="http://schemas.microsoft.com/office/powerpoint/2010/main" val="24023491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Subtitle">
    <p:bg>
      <p:bgPr>
        <a:solidFill>
          <a:schemeClr val="bg1"/>
        </a:soli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ABDC5A96-024B-9A4C-BE99-A43261583960}"/>
              </a:ext>
            </a:extLst>
          </p:cNvPr>
          <p:cNvGrpSpPr/>
          <p:nvPr userDrawn="1"/>
        </p:nvGrpSpPr>
        <p:grpSpPr>
          <a:xfrm>
            <a:off x="2" y="-1"/>
            <a:ext cx="3781063" cy="1286617"/>
            <a:chOff x="101154" y="-72605"/>
            <a:chExt cx="2285515" cy="777713"/>
          </a:xfrm>
        </p:grpSpPr>
        <p:sp>
          <p:nvSpPr>
            <p:cNvPr id="16" name="Rectangle 15">
              <a:extLst>
                <a:ext uri="{FF2B5EF4-FFF2-40B4-BE49-F238E27FC236}">
                  <a16:creationId xmlns:a16="http://schemas.microsoft.com/office/drawing/2014/main" id="{FADEAD2C-B2AB-3C48-A0BF-C3B7503F4BFE}"/>
                </a:ext>
              </a:extLst>
            </p:cNvPr>
            <p:cNvSpPr/>
            <p:nvPr/>
          </p:nvSpPr>
          <p:spPr>
            <a:xfrm>
              <a:off x="101154" y="-72605"/>
              <a:ext cx="2285515" cy="77771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noAutofit/>
            </a:bodyPr>
            <a:lstStyle/>
            <a:p>
              <a:pPr algn="ctr"/>
              <a:endParaRPr lang="en-US" sz="1800">
                <a:solidFill>
                  <a:srgbClr val="00AAC6"/>
                </a:solidFill>
                <a:latin typeface="Neue Haas Grotesk Text Pro" panose="020B0504020202020204" pitchFamily="34" charset="0"/>
              </a:endParaRPr>
            </a:p>
          </p:txBody>
        </p:sp>
        <p:pic>
          <p:nvPicPr>
            <p:cNvPr id="17" name="Graphic 16">
              <a:extLst>
                <a:ext uri="{FF2B5EF4-FFF2-40B4-BE49-F238E27FC236}">
                  <a16:creationId xmlns:a16="http://schemas.microsoft.com/office/drawing/2014/main" id="{9D76561E-393D-1943-BE4B-7014BC9179A5}"/>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502289" y="221418"/>
              <a:ext cx="1479804" cy="236769"/>
            </a:xfrm>
            <a:prstGeom prst="rect">
              <a:avLst/>
            </a:prstGeom>
          </p:spPr>
        </p:pic>
      </p:grpSp>
      <p:sp>
        <p:nvSpPr>
          <p:cNvPr id="10" name="Title 1">
            <a:extLst>
              <a:ext uri="{FF2B5EF4-FFF2-40B4-BE49-F238E27FC236}">
                <a16:creationId xmlns:a16="http://schemas.microsoft.com/office/drawing/2014/main" id="{4045F82F-B689-6045-ADF2-08EF38618930}"/>
              </a:ext>
            </a:extLst>
          </p:cNvPr>
          <p:cNvSpPr>
            <a:spLocks noGrp="1"/>
          </p:cNvSpPr>
          <p:nvPr>
            <p:ph type="title" hasCustomPrompt="1"/>
          </p:nvPr>
        </p:nvSpPr>
        <p:spPr>
          <a:xfrm>
            <a:off x="599518" y="3004008"/>
            <a:ext cx="10997061" cy="2339955"/>
          </a:xfrm>
          <a:prstGeom prst="rect">
            <a:avLst/>
          </a:prstGeom>
        </p:spPr>
        <p:txBody>
          <a:bodyPr wrap="square" lIns="0" rIns="0" anchor="t" anchorCtr="0">
            <a:noAutofit/>
          </a:bodyPr>
          <a:lstStyle>
            <a:lvl1pPr algn="l">
              <a:lnSpc>
                <a:spcPct val="110000"/>
              </a:lnSpc>
              <a:defRPr sz="6667" b="1" cap="none" baseline="0">
                <a:solidFill>
                  <a:schemeClr val="tx2"/>
                </a:solidFill>
                <a:latin typeface="Neue Haas Grotesk Text Pro" panose="020B0504020202020204" pitchFamily="34" charset="0"/>
              </a:defRPr>
            </a:lvl1pPr>
          </a:lstStyle>
          <a:p>
            <a:r>
              <a:rPr lang="en-US"/>
              <a:t>Click here to add presentation title </a:t>
            </a:r>
          </a:p>
        </p:txBody>
      </p:sp>
      <p:sp>
        <p:nvSpPr>
          <p:cNvPr id="11" name="Text Placeholder 2">
            <a:extLst>
              <a:ext uri="{FF2B5EF4-FFF2-40B4-BE49-F238E27FC236}">
                <a16:creationId xmlns:a16="http://schemas.microsoft.com/office/drawing/2014/main" id="{B6C5820C-F8EE-3246-B142-FFED5FB6CC11}"/>
              </a:ext>
            </a:extLst>
          </p:cNvPr>
          <p:cNvSpPr>
            <a:spLocks noGrp="1"/>
          </p:cNvSpPr>
          <p:nvPr>
            <p:ph type="body" sz="quarter" idx="16" hasCustomPrompt="1"/>
          </p:nvPr>
        </p:nvSpPr>
        <p:spPr>
          <a:xfrm>
            <a:off x="600375" y="5435600"/>
            <a:ext cx="10997229" cy="645584"/>
          </a:xfrm>
          <a:prstGeom prst="rect">
            <a:avLst/>
          </a:prstGeom>
        </p:spPr>
        <p:txBody>
          <a:bodyPr lIns="0" tIns="0" rIns="0" bIns="0">
            <a:noAutofit/>
          </a:bodyPr>
          <a:lstStyle>
            <a:lvl1pPr marL="0" indent="0">
              <a:lnSpc>
                <a:spcPct val="110000"/>
              </a:lnSpc>
              <a:buNone/>
              <a:defRPr sz="2267">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Click to add presentation subtitle</a:t>
            </a:r>
          </a:p>
        </p:txBody>
      </p:sp>
      <p:sp>
        <p:nvSpPr>
          <p:cNvPr id="14" name="Picture Placeholder 9">
            <a:extLst>
              <a:ext uri="{FF2B5EF4-FFF2-40B4-BE49-F238E27FC236}">
                <a16:creationId xmlns:a16="http://schemas.microsoft.com/office/drawing/2014/main" id="{0B66A21A-9D79-524A-B906-23C0AD672E42}"/>
              </a:ext>
            </a:extLst>
          </p:cNvPr>
          <p:cNvSpPr>
            <a:spLocks noGrp="1"/>
          </p:cNvSpPr>
          <p:nvPr>
            <p:ph type="pic" sz="quarter" idx="17" hasCustomPrompt="1"/>
          </p:nvPr>
        </p:nvSpPr>
        <p:spPr>
          <a:xfrm>
            <a:off x="9602479" y="387560"/>
            <a:ext cx="2266805" cy="577849"/>
          </a:xfrm>
          <a:prstGeom prst="rect">
            <a:avLst/>
          </a:prstGeom>
        </p:spPr>
        <p:txBody>
          <a:bodyPr lIns="0" tIns="0" rIns="0" bIns="0" anchor="ctr">
            <a:noAutofit/>
          </a:bodyPr>
          <a:lstStyle>
            <a:lvl1pPr marL="0" indent="0" algn="r">
              <a:buNone/>
              <a:defRPr sz="1867">
                <a:solidFill>
                  <a:schemeClr val="bg2">
                    <a:lumMod val="50000"/>
                  </a:schemeClr>
                </a:solidFill>
                <a:latin typeface="Neue Haas Grotesk Text Pro" panose="020B0504020202020204" pitchFamily="34" charset="0"/>
              </a:defRPr>
            </a:lvl1pPr>
          </a:lstStyle>
          <a:p>
            <a:r>
              <a:rPr lang="en-US"/>
              <a:t>Partner logo</a:t>
            </a:r>
          </a:p>
        </p:txBody>
      </p:sp>
      <p:sp>
        <p:nvSpPr>
          <p:cNvPr id="9" name="Content Placeholder 3">
            <a:extLst>
              <a:ext uri="{FF2B5EF4-FFF2-40B4-BE49-F238E27FC236}">
                <a16:creationId xmlns:a16="http://schemas.microsoft.com/office/drawing/2014/main" id="{9880C862-FC53-A05B-EA8A-50BE275B4926}"/>
              </a:ext>
            </a:extLst>
          </p:cNvPr>
          <p:cNvSpPr>
            <a:spLocks noGrp="1"/>
          </p:cNvSpPr>
          <p:nvPr>
            <p:ph sz="quarter" idx="11" hasCustomPrompt="1"/>
          </p:nvPr>
        </p:nvSpPr>
        <p:spPr>
          <a:xfrm>
            <a:off x="601134" y="6320575"/>
            <a:ext cx="6375303" cy="141064"/>
          </a:xfrm>
          <a:prstGeom prst="rect">
            <a:avLst/>
          </a:prstGeom>
        </p:spPr>
        <p:txBody>
          <a:bodyPr wrap="square" anchor="b">
            <a:spAutoFit/>
          </a:bodyPr>
          <a:lstStyle>
            <a:lvl1pPr marL="0" indent="0">
              <a:lnSpc>
                <a:spcPts val="1067"/>
              </a:lnSpc>
              <a:spcBef>
                <a:spcPts val="0"/>
              </a:spcBef>
              <a:spcAft>
                <a:spcPts val="267"/>
              </a:spcAft>
              <a:buNone/>
              <a:defRPr sz="1067" b="1">
                <a:solidFill>
                  <a:schemeClr val="tx1">
                    <a:lumMod val="90000"/>
                    <a:lumOff val="10000"/>
                  </a:schemeClr>
                </a:solidFill>
                <a:latin typeface="Neue Haas Grotesk Text Pro" panose="020B0504020202020204" pitchFamily="34" charset="0"/>
              </a:defRPr>
            </a:lvl1pPr>
            <a:lvl2pPr marL="609570" indent="0">
              <a:buNone/>
              <a:defRPr sz="1467"/>
            </a:lvl2pPr>
            <a:lvl3pPr marL="1219140" indent="0">
              <a:buNone/>
              <a:defRPr sz="1400"/>
            </a:lvl3pPr>
            <a:lvl4pPr marL="1828709" indent="0">
              <a:buNone/>
              <a:defRPr sz="1333"/>
            </a:lvl4pPr>
            <a:lvl5pPr marL="2438278" indent="0">
              <a:buNone/>
              <a:defRPr sz="1333"/>
            </a:lvl5pPr>
          </a:lstStyle>
          <a:p>
            <a:pPr lvl="0"/>
            <a:r>
              <a:rPr lang="en-US"/>
              <a:t>Month Year (Optional)</a:t>
            </a:r>
          </a:p>
        </p:txBody>
      </p:sp>
    </p:spTree>
    <p:extLst>
      <p:ext uri="{BB962C8B-B14F-4D97-AF65-F5344CB8AC3E}">
        <p14:creationId xmlns:p14="http://schemas.microsoft.com/office/powerpoint/2010/main" val="147829763"/>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CONTENT + Header + Statement + Gray Sidebar">
    <p:spTree>
      <p:nvGrpSpPr>
        <p:cNvPr id="1" name=""/>
        <p:cNvGrpSpPr/>
        <p:nvPr/>
      </p:nvGrpSpPr>
      <p:grpSpPr>
        <a:xfrm>
          <a:off x="0" y="0"/>
          <a:ext cx="0" cy="0"/>
          <a:chOff x="0" y="0"/>
          <a:chExt cx="0" cy="0"/>
        </a:xfrm>
      </p:grpSpPr>
      <p:sp>
        <p:nvSpPr>
          <p:cNvPr id="21" name="SmartArt Placeholder 2">
            <a:extLst>
              <a:ext uri="{FF2B5EF4-FFF2-40B4-BE49-F238E27FC236}">
                <a16:creationId xmlns:a16="http://schemas.microsoft.com/office/drawing/2014/main" id="{F7770148-AEFA-2A4F-8566-22B80258488B}"/>
              </a:ext>
            </a:extLst>
          </p:cNvPr>
          <p:cNvSpPr>
            <a:spLocks noGrp="1"/>
          </p:cNvSpPr>
          <p:nvPr>
            <p:ph type="dgm" sz="quarter" idx="26"/>
          </p:nvPr>
        </p:nvSpPr>
        <p:spPr>
          <a:xfrm>
            <a:off x="4769853" y="-14901"/>
            <a:ext cx="7422147" cy="6866768"/>
          </a:xfrm>
          <a:prstGeom prst="rect">
            <a:avLst/>
          </a:prstGeom>
          <a:solidFill>
            <a:schemeClr val="bg2"/>
          </a:solidFill>
        </p:spPr>
        <p:txBody>
          <a:bodyPr>
            <a:noAutofit/>
          </a:bodyPr>
          <a:lstStyle>
            <a:lvl1pPr>
              <a:defRPr>
                <a:noFill/>
                <a:latin typeface="Neue Haas Grotesk Text Pro" panose="020B0504020202020204" pitchFamily="34" charset="0"/>
              </a:defRPr>
            </a:lvl1pPr>
          </a:lstStyle>
          <a:p>
            <a:endParaRPr lang="en-US"/>
          </a:p>
        </p:txBody>
      </p:sp>
      <p:sp>
        <p:nvSpPr>
          <p:cNvPr id="15" name="Title 1">
            <a:extLst>
              <a:ext uri="{FF2B5EF4-FFF2-40B4-BE49-F238E27FC236}">
                <a16:creationId xmlns:a16="http://schemas.microsoft.com/office/drawing/2014/main" id="{9BD7F6AC-ABAB-6D49-9867-2B9AF532496B}"/>
              </a:ext>
            </a:extLst>
          </p:cNvPr>
          <p:cNvSpPr>
            <a:spLocks noGrp="1"/>
          </p:cNvSpPr>
          <p:nvPr>
            <p:ph type="title" hasCustomPrompt="1"/>
          </p:nvPr>
        </p:nvSpPr>
        <p:spPr>
          <a:xfrm>
            <a:off x="853442" y="365760"/>
            <a:ext cx="3338897" cy="2845715"/>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sz="4267"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amet consectetur</a:t>
            </a:r>
          </a:p>
        </p:txBody>
      </p:sp>
      <p:sp>
        <p:nvSpPr>
          <p:cNvPr id="3" name="Text Placeholder 2">
            <a:extLst>
              <a:ext uri="{FF2B5EF4-FFF2-40B4-BE49-F238E27FC236}">
                <a16:creationId xmlns:a16="http://schemas.microsoft.com/office/drawing/2014/main" id="{C1E16BC9-D1D1-1140-ACF0-73BCC83C5914}"/>
              </a:ext>
            </a:extLst>
          </p:cNvPr>
          <p:cNvSpPr>
            <a:spLocks noGrp="1"/>
          </p:cNvSpPr>
          <p:nvPr>
            <p:ph type="body" sz="quarter" idx="27" hasCustomPrompt="1"/>
          </p:nvPr>
        </p:nvSpPr>
        <p:spPr>
          <a:xfrm>
            <a:off x="5391153" y="3058694"/>
            <a:ext cx="5947409" cy="3371740"/>
          </a:xfrm>
          <a:prstGeom prst="rect">
            <a:avLst/>
          </a:prstGeom>
        </p:spPr>
        <p:txBody>
          <a:bodyPr anchor="b" anchorCtr="0">
            <a:spAutoFit/>
          </a:bodyPr>
          <a:lstStyle>
            <a:lvl1pPr marL="0" indent="0" algn="r">
              <a:lnSpc>
                <a:spcPct val="110000"/>
              </a:lnSpc>
              <a:spcBef>
                <a:spcPts val="0"/>
              </a:spcBef>
              <a:buNone/>
              <a:defRPr sz="6667" b="1">
                <a:solidFill>
                  <a:srgbClr val="4E2883"/>
                </a:solidFill>
                <a:latin typeface="Neue Haas Grotesk Text Pro" panose="020B0504020202020204" pitchFamily="34" charset="0"/>
              </a:defRPr>
            </a:lvl1pPr>
          </a:lstStyle>
          <a:p>
            <a:pPr lvl="0"/>
            <a:r>
              <a:rPr lang="en-US"/>
              <a:t>Lorem ipsum dolor sit amet consectetur</a:t>
            </a:r>
          </a:p>
        </p:txBody>
      </p:sp>
      <p:sp>
        <p:nvSpPr>
          <p:cNvPr id="23" name="Text Placeholder 6">
            <a:extLst>
              <a:ext uri="{FF2B5EF4-FFF2-40B4-BE49-F238E27FC236}">
                <a16:creationId xmlns:a16="http://schemas.microsoft.com/office/drawing/2014/main" id="{E2CE97D9-9528-9544-B724-31061930A125}"/>
              </a:ext>
            </a:extLst>
          </p:cNvPr>
          <p:cNvSpPr>
            <a:spLocks noGrp="1"/>
          </p:cNvSpPr>
          <p:nvPr>
            <p:ph type="body" sz="quarter" idx="33" hasCustomPrompt="1"/>
          </p:nvPr>
        </p:nvSpPr>
        <p:spPr>
          <a:xfrm>
            <a:off x="851972" y="3396322"/>
            <a:ext cx="3338897" cy="1565129"/>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atin typeface="Neue Haas Grotesk Text Pro" panose="020B0504020202020204" pitchFamily="34" charset="0"/>
              </a:defRPr>
            </a:lvl4pPr>
          </a:lstStyle>
          <a:p>
            <a:pPr lvl="0"/>
            <a:r>
              <a:rPr lang="en-US"/>
              <a:t>First level</a:t>
            </a:r>
          </a:p>
          <a:p>
            <a:pPr lvl="1"/>
            <a:r>
              <a:rPr lang="en-US"/>
              <a:t>Second level</a:t>
            </a:r>
          </a:p>
          <a:p>
            <a:pPr lvl="2"/>
            <a:r>
              <a:rPr lang="en-US"/>
              <a:t>Third level</a:t>
            </a:r>
          </a:p>
          <a:p>
            <a:pPr lvl="3"/>
            <a:r>
              <a:rPr lang="en-US"/>
              <a:t>Fourth level</a:t>
            </a:r>
          </a:p>
        </p:txBody>
      </p:sp>
      <p:sp>
        <p:nvSpPr>
          <p:cNvPr id="26" name="Slide Number Placeholder 5">
            <a:extLst>
              <a:ext uri="{FF2B5EF4-FFF2-40B4-BE49-F238E27FC236}">
                <a16:creationId xmlns:a16="http://schemas.microsoft.com/office/drawing/2014/main" id="{FA353816-D034-4044-99E6-CD97FB225A2C}"/>
              </a:ext>
            </a:extLst>
          </p:cNvPr>
          <p:cNvSpPr txBox="1">
            <a:spLocks/>
          </p:cNvSpPr>
          <p:nvPr userDrawn="1"/>
        </p:nvSpPr>
        <p:spPr>
          <a:xfrm>
            <a:off x="11690436" y="6429616"/>
            <a:ext cx="500097" cy="365125"/>
          </a:xfrm>
          <a:prstGeom prst="rect">
            <a:avLst/>
          </a:prstGeom>
        </p:spPr>
        <p:txBody>
          <a:bodyPr vert="horz" lIns="121920" tIns="60960" rIns="121920" bIns="60960" rtlCol="0" anchor="ctr">
            <a:noAutofit/>
          </a:bodyPr>
          <a:lstStyle>
            <a:defPPr>
              <a:defRPr lang="en-US"/>
            </a:defPPr>
            <a:lvl1pPr marL="0" algn="l" defTabSz="457200" rtl="0" eaLnBrk="1" latinLnBrk="0" hangingPunct="1">
              <a:defRPr sz="900" b="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DB2B9AF-7C7A-ED4B-8B47-5EFC4C7403E8}" type="slidenum">
              <a:rPr lang="en-US" sz="1200" b="0" i="0" smtClean="0">
                <a:solidFill>
                  <a:schemeClr val="tx1">
                    <a:lumMod val="90000"/>
                    <a:lumOff val="10000"/>
                  </a:schemeClr>
                </a:solidFill>
                <a:latin typeface="Neue Haas Grotesk Text Pro" panose="020B0504020202020204" pitchFamily="34" charset="0"/>
              </a:rPr>
              <a:pPr/>
              <a:t>‹#›</a:t>
            </a:fld>
            <a:endParaRPr lang="en-US" sz="1200" b="0" i="0">
              <a:solidFill>
                <a:schemeClr val="tx1">
                  <a:lumMod val="90000"/>
                  <a:lumOff val="10000"/>
                </a:schemeClr>
              </a:solidFill>
              <a:latin typeface="Neue Haas Grotesk Text Pro" panose="020B0504020202020204" pitchFamily="34" charset="0"/>
            </a:endParaRPr>
          </a:p>
        </p:txBody>
      </p:sp>
      <p:cxnSp>
        <p:nvCxnSpPr>
          <p:cNvPr id="27" name="Straight Connector 26">
            <a:extLst>
              <a:ext uri="{FF2B5EF4-FFF2-40B4-BE49-F238E27FC236}">
                <a16:creationId xmlns:a16="http://schemas.microsoft.com/office/drawing/2014/main" id="{7FDD62BE-B25E-DD47-9084-14932C0026B0}"/>
              </a:ext>
            </a:extLst>
          </p:cNvPr>
          <p:cNvCxnSpPr>
            <a:cxnSpLocks/>
          </p:cNvCxnSpPr>
          <p:nvPr userDrawn="1"/>
        </p:nvCxnSpPr>
        <p:spPr>
          <a:xfrm>
            <a:off x="11732300" y="6532175"/>
            <a:ext cx="0" cy="136253"/>
          </a:xfrm>
          <a:prstGeom prst="line">
            <a:avLst/>
          </a:prstGeom>
          <a:ln w="127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9" name="Content Placeholder 3">
            <a:extLst>
              <a:ext uri="{FF2B5EF4-FFF2-40B4-BE49-F238E27FC236}">
                <a16:creationId xmlns:a16="http://schemas.microsoft.com/office/drawing/2014/main" id="{89213B4D-0565-0AFF-8B66-C898E6AE7BAF}"/>
              </a:ext>
            </a:extLst>
          </p:cNvPr>
          <p:cNvSpPr>
            <a:spLocks noGrp="1"/>
          </p:cNvSpPr>
          <p:nvPr>
            <p:ph sz="quarter" idx="15" hasCustomPrompt="1"/>
          </p:nvPr>
        </p:nvSpPr>
        <p:spPr>
          <a:xfrm>
            <a:off x="851972" y="6539808"/>
            <a:ext cx="3338897"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2471893279"/>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CONTENT + Statement - Bo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1E16BC9-D1D1-1140-ACF0-73BCC83C5914}"/>
              </a:ext>
            </a:extLst>
          </p:cNvPr>
          <p:cNvSpPr>
            <a:spLocks noGrp="1"/>
          </p:cNvSpPr>
          <p:nvPr>
            <p:ph type="body" sz="quarter" idx="27" hasCustomPrompt="1"/>
          </p:nvPr>
        </p:nvSpPr>
        <p:spPr>
          <a:xfrm>
            <a:off x="853441" y="365762"/>
            <a:ext cx="10485120" cy="5574604"/>
          </a:xfrm>
          <a:prstGeom prst="rect">
            <a:avLst/>
          </a:prstGeom>
        </p:spPr>
        <p:txBody>
          <a:bodyPr anchor="t" anchorCtr="0">
            <a:spAutoFit/>
          </a:bodyPr>
          <a:lstStyle>
            <a:lvl1pPr marL="0" indent="0" algn="l">
              <a:lnSpc>
                <a:spcPct val="110000"/>
              </a:lnSpc>
              <a:spcBef>
                <a:spcPts val="0"/>
              </a:spcBef>
              <a:buNone/>
              <a:defRPr sz="6667" b="1">
                <a:solidFill>
                  <a:srgbClr val="4E2883"/>
                </a:solidFill>
                <a:latin typeface="Neue Haas Grotesk Text Pro" panose="020B0504020202020204" pitchFamily="34" charset="0"/>
              </a:defRPr>
            </a:lvl1pPr>
          </a:lstStyle>
          <a:p>
            <a:pPr lvl="0"/>
            <a:r>
              <a:rPr lang="en-US"/>
              <a:t>Lorem ipsum dolor </a:t>
            </a:r>
            <a:br>
              <a:rPr lang="en-US"/>
            </a:br>
            <a:r>
              <a:rPr lang="en-US"/>
              <a:t>sit amet consectetur adipiscing elit. Sed </a:t>
            </a:r>
            <a:br>
              <a:rPr lang="en-US"/>
            </a:br>
            <a:r>
              <a:rPr lang="en-US"/>
              <a:t>do eiusmod tempor incididunt ut labore et. </a:t>
            </a:r>
          </a:p>
        </p:txBody>
      </p:sp>
      <p:sp>
        <p:nvSpPr>
          <p:cNvPr id="4" name="Content Placeholder 3">
            <a:extLst>
              <a:ext uri="{FF2B5EF4-FFF2-40B4-BE49-F238E27FC236}">
                <a16:creationId xmlns:a16="http://schemas.microsoft.com/office/drawing/2014/main" id="{A57341F2-BB83-A82C-F366-638DD083C8B2}"/>
              </a:ext>
            </a:extLst>
          </p:cNvPr>
          <p:cNvSpPr>
            <a:spLocks noGrp="1"/>
          </p:cNvSpPr>
          <p:nvPr>
            <p:ph sz="quarter" idx="15" hasCustomPrompt="1"/>
          </p:nvPr>
        </p:nvSpPr>
        <p:spPr>
          <a:xfrm>
            <a:off x="853017" y="6531734"/>
            <a:ext cx="10744200"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411612015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BLANK + Disclosure + Page">
    <p:spTree>
      <p:nvGrpSpPr>
        <p:cNvPr id="1" name=""/>
        <p:cNvGrpSpPr/>
        <p:nvPr/>
      </p:nvGrpSpPr>
      <p:grpSpPr>
        <a:xfrm>
          <a:off x="0" y="0"/>
          <a:ext cx="0" cy="0"/>
          <a:chOff x="0" y="0"/>
          <a:chExt cx="0" cy="0"/>
        </a:xfrm>
      </p:grpSpPr>
      <p:sp>
        <p:nvSpPr>
          <p:cNvPr id="3" name="Content Placeholder 3">
            <a:extLst>
              <a:ext uri="{FF2B5EF4-FFF2-40B4-BE49-F238E27FC236}">
                <a16:creationId xmlns:a16="http://schemas.microsoft.com/office/drawing/2014/main" id="{4442E58A-0581-3646-09F2-4C15AB720518}"/>
              </a:ext>
            </a:extLst>
          </p:cNvPr>
          <p:cNvSpPr>
            <a:spLocks noGrp="1"/>
          </p:cNvSpPr>
          <p:nvPr>
            <p:ph sz="quarter" idx="15" hasCustomPrompt="1"/>
          </p:nvPr>
        </p:nvSpPr>
        <p:spPr>
          <a:xfrm>
            <a:off x="853017" y="6531734"/>
            <a:ext cx="10744200"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4260148915"/>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userDrawn="1">
  <p:cSld name="Content - with image">
    <p:spTree>
      <p:nvGrpSpPr>
        <p:cNvPr id="1" name=""/>
        <p:cNvGrpSpPr/>
        <p:nvPr/>
      </p:nvGrpSpPr>
      <p:grpSpPr>
        <a:xfrm>
          <a:off x="0" y="0"/>
          <a:ext cx="0" cy="0"/>
          <a:chOff x="0" y="0"/>
          <a:chExt cx="0" cy="0"/>
        </a:xfrm>
      </p:grpSpPr>
      <p:sp>
        <p:nvSpPr>
          <p:cNvPr id="23" name="Picture Placeholder 2">
            <a:extLst>
              <a:ext uri="{FF2B5EF4-FFF2-40B4-BE49-F238E27FC236}">
                <a16:creationId xmlns:a16="http://schemas.microsoft.com/office/drawing/2014/main" id="{D9C3896E-A4C9-D247-B691-C14EDDAD9EBA}"/>
              </a:ext>
            </a:extLst>
          </p:cNvPr>
          <p:cNvSpPr>
            <a:spLocks noGrp="1"/>
          </p:cNvSpPr>
          <p:nvPr>
            <p:ph type="pic" idx="16" hasCustomPrompt="1"/>
          </p:nvPr>
        </p:nvSpPr>
        <p:spPr>
          <a:xfrm>
            <a:off x="6715812" y="-4"/>
            <a:ext cx="5463251" cy="6857999"/>
          </a:xfrm>
          <a:prstGeom prst="rect">
            <a:avLst/>
          </a:prstGeom>
          <a:solidFill>
            <a:schemeClr val="bg2"/>
          </a:solidFill>
        </p:spPr>
        <p:txBody>
          <a:bodyPr anchor="ctr">
            <a:noAutofit/>
          </a:bodyPr>
          <a:lstStyle>
            <a:lvl1pPr marL="0" indent="0" algn="ctr">
              <a:buNone/>
              <a:defRPr sz="1867">
                <a:solidFill>
                  <a:schemeClr val="bg2">
                    <a:lumMod val="50000"/>
                  </a:schemeClr>
                </a:solidFill>
                <a:latin typeface="NeueHaasGroteskText Pro" panose="020B0504020202020204" pitchFamily="34" charset="77"/>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picture</a:t>
            </a:r>
          </a:p>
        </p:txBody>
      </p:sp>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2" y="365760"/>
            <a:ext cx="5247652" cy="1401089"/>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b="1" i="0" smtClean="0">
                <a:effectLst/>
                <a:latin typeface="NeueHaasGroteskText Pro" panose="020B0504020202020204" pitchFamily="34" charset="77"/>
              </a:defRPr>
            </a:lvl1pPr>
          </a:lstStyle>
          <a:p>
            <a:pPr>
              <a:lnSpc>
                <a:spcPct val="110000"/>
              </a:lnSpc>
            </a:pPr>
            <a:r>
              <a:rPr lang="en-US" sz="4267">
                <a:latin typeface="Neue Haas Grotesk Text Pro" panose="020B0504020202020204" pitchFamily="34" charset="77"/>
              </a:rPr>
              <a:t>Lorem ipsum dolor sit amet sed do</a:t>
            </a:r>
          </a:p>
        </p:txBody>
      </p:sp>
      <p:sp>
        <p:nvSpPr>
          <p:cNvPr id="6" name="Content Placeholder 2">
            <a:extLst>
              <a:ext uri="{FF2B5EF4-FFF2-40B4-BE49-F238E27FC236}">
                <a16:creationId xmlns:a16="http://schemas.microsoft.com/office/drawing/2014/main" id="{7F99FE5B-5E9F-BFA8-69AC-7C90660FDB80}"/>
              </a:ext>
            </a:extLst>
          </p:cNvPr>
          <p:cNvSpPr>
            <a:spLocks noGrp="1"/>
          </p:cNvSpPr>
          <p:nvPr>
            <p:ph sz="quarter" idx="14"/>
          </p:nvPr>
        </p:nvSpPr>
        <p:spPr>
          <a:xfrm>
            <a:off x="853018" y="2076452"/>
            <a:ext cx="5253076" cy="1893937"/>
          </a:xfrm>
        </p:spPr>
        <p:txBody>
          <a:bodyPr/>
          <a:lstStyle>
            <a:lvl1pPr>
              <a:defRPr>
                <a:latin typeface="NeueHaasGroteskText Pro" panose="020B0504020202020204" pitchFamily="34" charset="77"/>
              </a:defRPr>
            </a:lvl1pPr>
            <a:lvl2pPr>
              <a:defRPr>
                <a:latin typeface="NeueHaasGroteskText Pro" panose="020B0504020202020204" pitchFamily="34" charset="77"/>
              </a:defRPr>
            </a:lvl2pPr>
            <a:lvl3pPr>
              <a:defRPr>
                <a:latin typeface="NeueHaasGroteskText Pro" panose="020B0504020202020204" pitchFamily="34" charset="77"/>
              </a:defRPr>
            </a:lvl3pPr>
            <a:lvl4pPr>
              <a:defRPr>
                <a:latin typeface="NeueHaasGroteskText Pro" panose="020B0504020202020204" pitchFamily="34" charset="77"/>
              </a:defRPr>
            </a:lvl4pPr>
            <a:lvl5pPr>
              <a:defRPr>
                <a:latin typeface="NeueHaasGroteskText Pro" panose="020B0504020202020204" pitchFamily="34" charset="77"/>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3">
            <a:extLst>
              <a:ext uri="{FF2B5EF4-FFF2-40B4-BE49-F238E27FC236}">
                <a16:creationId xmlns:a16="http://schemas.microsoft.com/office/drawing/2014/main" id="{04437CF8-11BC-8851-994F-54070E9CB0DF}"/>
              </a:ext>
            </a:extLst>
          </p:cNvPr>
          <p:cNvSpPr>
            <a:spLocks noGrp="1"/>
          </p:cNvSpPr>
          <p:nvPr>
            <p:ph sz="quarter" idx="15" hasCustomPrompt="1"/>
          </p:nvPr>
        </p:nvSpPr>
        <p:spPr>
          <a:xfrm>
            <a:off x="853018" y="6531734"/>
            <a:ext cx="5242983"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3000600008"/>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CONTENT + Header">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A7F7BA6-4835-5834-A377-742A62C8DB29}"/>
              </a:ext>
            </a:extLst>
          </p:cNvPr>
          <p:cNvSpPr>
            <a:spLocks noGrp="1"/>
          </p:cNvSpPr>
          <p:nvPr>
            <p:ph sz="quarter" idx="14"/>
          </p:nvPr>
        </p:nvSpPr>
        <p:spPr>
          <a:xfrm>
            <a:off x="853018" y="2076451"/>
            <a:ext cx="10837333" cy="1893916"/>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2" y="365761"/>
            <a:ext cx="10836993" cy="1401089"/>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t>
            </a:r>
            <a:r>
              <a:rPr lang="en-US" sz="4267" err="1">
                <a:latin typeface="Neue Haas Grotesk Text Pro" panose="020B0504020202020204" pitchFamily="34" charset="77"/>
              </a:rPr>
              <a:t>amet</a:t>
            </a:r>
            <a:r>
              <a:rPr lang="en-US" sz="4267">
                <a:latin typeface="Neue Haas Grotesk Text Pro" panose="020B0504020202020204" pitchFamily="34" charset="77"/>
              </a:rPr>
              <a:t>, </a:t>
            </a:r>
            <a:r>
              <a:rPr lang="en-US" sz="4267" err="1">
                <a:latin typeface="Neue Haas Grotesk Text Pro" panose="020B0504020202020204" pitchFamily="34" charset="77"/>
              </a:rPr>
              <a:t>consectetur</a:t>
            </a:r>
            <a:r>
              <a:rPr lang="en-US" sz="4267">
                <a:latin typeface="Neue Haas Grotesk Text Pro" panose="020B0504020202020204" pitchFamily="34" charset="77"/>
              </a:rPr>
              <a:t> </a:t>
            </a:r>
            <a:r>
              <a:rPr lang="en-US" sz="4267" err="1">
                <a:latin typeface="Neue Haas Grotesk Text Pro" panose="020B0504020202020204" pitchFamily="34" charset="77"/>
              </a:rPr>
              <a:t>adipiscing</a:t>
            </a:r>
            <a:r>
              <a:rPr lang="en-US" sz="4267">
                <a:latin typeface="Neue Haas Grotesk Text Pro" panose="020B0504020202020204" pitchFamily="34" charset="77"/>
              </a:rPr>
              <a:t> </a:t>
            </a:r>
            <a:r>
              <a:rPr lang="en-US" sz="4267" err="1">
                <a:latin typeface="Neue Haas Grotesk Text Pro" panose="020B0504020202020204" pitchFamily="34" charset="77"/>
              </a:rPr>
              <a:t>elit</a:t>
            </a:r>
            <a:r>
              <a:rPr lang="en-US" sz="4267">
                <a:latin typeface="Neue Haas Grotesk Text Pro" panose="020B0504020202020204" pitchFamily="34" charset="77"/>
              </a:rPr>
              <a:t>, sed do </a:t>
            </a:r>
            <a:r>
              <a:rPr lang="en-US" sz="4267" err="1">
                <a:latin typeface="Neue Haas Grotesk Text Pro" panose="020B0504020202020204" pitchFamily="34" charset="77"/>
              </a:rPr>
              <a:t>eiusmod</a:t>
            </a:r>
            <a:endParaRPr lang="en-US" sz="4267">
              <a:latin typeface="Neue Haas Grotesk Text Pro" panose="020B0504020202020204" pitchFamily="34" charset="77"/>
            </a:endParaRPr>
          </a:p>
        </p:txBody>
      </p:sp>
      <p:sp>
        <p:nvSpPr>
          <p:cNvPr id="5" name="Content Placeholder 3">
            <a:extLst>
              <a:ext uri="{FF2B5EF4-FFF2-40B4-BE49-F238E27FC236}">
                <a16:creationId xmlns:a16="http://schemas.microsoft.com/office/drawing/2014/main" id="{CE6A8F52-6A0C-CDD7-9D1F-457E06AD4D22}"/>
              </a:ext>
            </a:extLst>
          </p:cNvPr>
          <p:cNvSpPr>
            <a:spLocks noGrp="1"/>
          </p:cNvSpPr>
          <p:nvPr>
            <p:ph sz="quarter" idx="15" hasCustomPrompt="1"/>
          </p:nvPr>
        </p:nvSpPr>
        <p:spPr>
          <a:xfrm>
            <a:off x="853017" y="6531734"/>
            <a:ext cx="10744200"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1842396344"/>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CONTENT + Header + Subheader">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2" y="365761"/>
            <a:ext cx="10836993" cy="1401089"/>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t>
            </a:r>
            <a:r>
              <a:rPr lang="en-US" sz="4267" err="1">
                <a:latin typeface="Neue Haas Grotesk Text Pro" panose="020B0504020202020204" pitchFamily="34" charset="77"/>
              </a:rPr>
              <a:t>amet</a:t>
            </a:r>
            <a:r>
              <a:rPr lang="en-US" sz="4267">
                <a:latin typeface="Neue Haas Grotesk Text Pro" panose="020B0504020202020204" pitchFamily="34" charset="77"/>
              </a:rPr>
              <a:t>, </a:t>
            </a:r>
            <a:r>
              <a:rPr lang="en-US" sz="4267" err="1">
                <a:latin typeface="Neue Haas Grotesk Text Pro" panose="020B0504020202020204" pitchFamily="34" charset="77"/>
              </a:rPr>
              <a:t>consectetur</a:t>
            </a:r>
            <a:r>
              <a:rPr lang="en-US" sz="4267">
                <a:latin typeface="Neue Haas Grotesk Text Pro" panose="020B0504020202020204" pitchFamily="34" charset="77"/>
              </a:rPr>
              <a:t> </a:t>
            </a:r>
            <a:r>
              <a:rPr lang="en-US" sz="4267" err="1">
                <a:latin typeface="Neue Haas Grotesk Text Pro" panose="020B0504020202020204" pitchFamily="34" charset="77"/>
              </a:rPr>
              <a:t>adipiscing</a:t>
            </a:r>
            <a:r>
              <a:rPr lang="en-US" sz="4267">
                <a:latin typeface="Neue Haas Grotesk Text Pro" panose="020B0504020202020204" pitchFamily="34" charset="77"/>
              </a:rPr>
              <a:t> </a:t>
            </a:r>
            <a:r>
              <a:rPr lang="en-US" sz="4267" err="1">
                <a:latin typeface="Neue Haas Grotesk Text Pro" panose="020B0504020202020204" pitchFamily="34" charset="77"/>
              </a:rPr>
              <a:t>elit</a:t>
            </a:r>
            <a:r>
              <a:rPr lang="en-US" sz="4267">
                <a:latin typeface="Neue Haas Grotesk Text Pro" panose="020B0504020202020204" pitchFamily="34" charset="77"/>
              </a:rPr>
              <a:t>, sed do </a:t>
            </a:r>
            <a:r>
              <a:rPr lang="en-US" sz="4267" err="1">
                <a:latin typeface="Neue Haas Grotesk Text Pro" panose="020B0504020202020204" pitchFamily="34" charset="77"/>
              </a:rPr>
              <a:t>eiusmod</a:t>
            </a:r>
            <a:endParaRPr lang="en-US" sz="4267">
              <a:latin typeface="Neue Haas Grotesk Text Pro" panose="020B0504020202020204" pitchFamily="34" charset="77"/>
            </a:endParaRPr>
          </a:p>
        </p:txBody>
      </p:sp>
      <p:sp>
        <p:nvSpPr>
          <p:cNvPr id="50" name="Text Placeholder 4">
            <a:extLst>
              <a:ext uri="{FF2B5EF4-FFF2-40B4-BE49-F238E27FC236}">
                <a16:creationId xmlns:a16="http://schemas.microsoft.com/office/drawing/2014/main" id="{E2CF89C8-6968-CF4A-9F4D-A0509BA6BE7A}"/>
              </a:ext>
            </a:extLst>
          </p:cNvPr>
          <p:cNvSpPr>
            <a:spLocks noGrp="1"/>
          </p:cNvSpPr>
          <p:nvPr>
            <p:ph type="body" sz="quarter" idx="12" hasCustomPrompt="1"/>
          </p:nvPr>
        </p:nvSpPr>
        <p:spPr>
          <a:xfrm>
            <a:off x="863958" y="2019978"/>
            <a:ext cx="10826476" cy="802357"/>
          </a:xfrm>
          <a:prstGeom prst="rect">
            <a:avLst/>
          </a:prstGeom>
        </p:spPr>
        <p:txBody>
          <a:bodyPr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amet, consectetur adipiscing elit, sed do eiusmod tempor incididunt ut labore et dolore magna aliqua.</a:t>
            </a:r>
          </a:p>
        </p:txBody>
      </p:sp>
      <p:sp>
        <p:nvSpPr>
          <p:cNvPr id="6" name="Content Placeholder 2">
            <a:extLst>
              <a:ext uri="{FF2B5EF4-FFF2-40B4-BE49-F238E27FC236}">
                <a16:creationId xmlns:a16="http://schemas.microsoft.com/office/drawing/2014/main" id="{200C238D-657E-1835-31EC-EAFF4FE6E367}"/>
              </a:ext>
            </a:extLst>
          </p:cNvPr>
          <p:cNvSpPr>
            <a:spLocks noGrp="1"/>
          </p:cNvSpPr>
          <p:nvPr>
            <p:ph sz="quarter" idx="14"/>
          </p:nvPr>
        </p:nvSpPr>
        <p:spPr>
          <a:xfrm>
            <a:off x="853018" y="3075568"/>
            <a:ext cx="10837333" cy="1893916"/>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Content Placeholder 3">
            <a:extLst>
              <a:ext uri="{FF2B5EF4-FFF2-40B4-BE49-F238E27FC236}">
                <a16:creationId xmlns:a16="http://schemas.microsoft.com/office/drawing/2014/main" id="{41C53E1D-1CBD-09FE-A9DB-728502737268}"/>
              </a:ext>
            </a:extLst>
          </p:cNvPr>
          <p:cNvSpPr>
            <a:spLocks noGrp="1"/>
          </p:cNvSpPr>
          <p:nvPr>
            <p:ph sz="quarter" idx="15" hasCustomPrompt="1"/>
          </p:nvPr>
        </p:nvSpPr>
        <p:spPr>
          <a:xfrm>
            <a:off x="853017" y="6531734"/>
            <a:ext cx="10744200"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3818729834"/>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CONTENT + Header + 2 Column + Subheader">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88F1C048-8A4E-7199-B087-6E3C2AC95D71}"/>
              </a:ext>
            </a:extLst>
          </p:cNvPr>
          <p:cNvSpPr>
            <a:spLocks noGrp="1"/>
          </p:cNvSpPr>
          <p:nvPr>
            <p:ph sz="quarter" idx="14"/>
          </p:nvPr>
        </p:nvSpPr>
        <p:spPr>
          <a:xfrm>
            <a:off x="853018" y="3042656"/>
            <a:ext cx="4774727" cy="1893916"/>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2" y="365761"/>
            <a:ext cx="10836993" cy="1401089"/>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amet, consectetur adipiscing elit, sed do eiusmod</a:t>
            </a:r>
          </a:p>
        </p:txBody>
      </p:sp>
      <p:sp>
        <p:nvSpPr>
          <p:cNvPr id="50" name="Text Placeholder 4">
            <a:extLst>
              <a:ext uri="{FF2B5EF4-FFF2-40B4-BE49-F238E27FC236}">
                <a16:creationId xmlns:a16="http://schemas.microsoft.com/office/drawing/2014/main" id="{E2CF89C8-6968-CF4A-9F4D-A0509BA6BE7A}"/>
              </a:ext>
            </a:extLst>
          </p:cNvPr>
          <p:cNvSpPr>
            <a:spLocks noGrp="1"/>
          </p:cNvSpPr>
          <p:nvPr>
            <p:ph type="body" sz="quarter" idx="12" hasCustomPrompt="1"/>
          </p:nvPr>
        </p:nvSpPr>
        <p:spPr>
          <a:xfrm>
            <a:off x="853442" y="2054358"/>
            <a:ext cx="4765149" cy="802357"/>
          </a:xfrm>
          <a:prstGeom prst="rect">
            <a:avLst/>
          </a:prstGeom>
        </p:spPr>
        <p:txBody>
          <a:bodyPr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amet, consectetur adipiscing elit</a:t>
            </a:r>
          </a:p>
        </p:txBody>
      </p:sp>
      <p:sp>
        <p:nvSpPr>
          <p:cNvPr id="25" name="Text Placeholder 4">
            <a:extLst>
              <a:ext uri="{FF2B5EF4-FFF2-40B4-BE49-F238E27FC236}">
                <a16:creationId xmlns:a16="http://schemas.microsoft.com/office/drawing/2014/main" id="{B6DB2551-7850-CB42-8AA7-102C9D1C7B0F}"/>
              </a:ext>
            </a:extLst>
          </p:cNvPr>
          <p:cNvSpPr>
            <a:spLocks noGrp="1"/>
          </p:cNvSpPr>
          <p:nvPr>
            <p:ph type="body" sz="quarter" idx="22" hasCustomPrompt="1"/>
          </p:nvPr>
        </p:nvSpPr>
        <p:spPr>
          <a:xfrm>
            <a:off x="6949018" y="2054358"/>
            <a:ext cx="4765149" cy="802357"/>
          </a:xfrm>
          <a:prstGeom prst="rect">
            <a:avLst/>
          </a:prstGeom>
        </p:spPr>
        <p:txBody>
          <a:bodyPr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endParaRPr lang="en-US"/>
          </a:p>
        </p:txBody>
      </p:sp>
      <p:sp>
        <p:nvSpPr>
          <p:cNvPr id="9" name="Content Placeholder 2">
            <a:extLst>
              <a:ext uri="{FF2B5EF4-FFF2-40B4-BE49-F238E27FC236}">
                <a16:creationId xmlns:a16="http://schemas.microsoft.com/office/drawing/2014/main" id="{4FDFACAD-9C5C-9F7E-53E8-B398BBF6AC26}"/>
              </a:ext>
            </a:extLst>
          </p:cNvPr>
          <p:cNvSpPr>
            <a:spLocks noGrp="1"/>
          </p:cNvSpPr>
          <p:nvPr>
            <p:ph sz="quarter" idx="23"/>
          </p:nvPr>
        </p:nvSpPr>
        <p:spPr>
          <a:xfrm>
            <a:off x="6949018" y="3042656"/>
            <a:ext cx="4774727" cy="1893916"/>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3">
            <a:extLst>
              <a:ext uri="{FF2B5EF4-FFF2-40B4-BE49-F238E27FC236}">
                <a16:creationId xmlns:a16="http://schemas.microsoft.com/office/drawing/2014/main" id="{898A6D6D-0C64-F05E-3C8D-9491CE08280A}"/>
              </a:ext>
            </a:extLst>
          </p:cNvPr>
          <p:cNvSpPr>
            <a:spLocks noGrp="1"/>
          </p:cNvSpPr>
          <p:nvPr>
            <p:ph sz="quarter" idx="15" hasCustomPrompt="1"/>
          </p:nvPr>
        </p:nvSpPr>
        <p:spPr>
          <a:xfrm>
            <a:off x="853017" y="6531734"/>
            <a:ext cx="10744200"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4069977704"/>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CONTENT + Header + Subheader + Image (V)">
    <p:spTree>
      <p:nvGrpSpPr>
        <p:cNvPr id="1" name=""/>
        <p:cNvGrpSpPr/>
        <p:nvPr/>
      </p:nvGrpSpPr>
      <p:grpSpPr>
        <a:xfrm>
          <a:off x="0" y="0"/>
          <a:ext cx="0" cy="0"/>
          <a:chOff x="0" y="0"/>
          <a:chExt cx="0" cy="0"/>
        </a:xfrm>
      </p:grpSpPr>
      <p:sp>
        <p:nvSpPr>
          <p:cNvPr id="23" name="Picture Placeholder 2">
            <a:extLst>
              <a:ext uri="{FF2B5EF4-FFF2-40B4-BE49-F238E27FC236}">
                <a16:creationId xmlns:a16="http://schemas.microsoft.com/office/drawing/2014/main" id="{D9C3896E-A4C9-D247-B691-C14EDDAD9EBA}"/>
              </a:ext>
            </a:extLst>
          </p:cNvPr>
          <p:cNvSpPr>
            <a:spLocks noGrp="1"/>
          </p:cNvSpPr>
          <p:nvPr>
            <p:ph type="pic" idx="16" hasCustomPrompt="1"/>
          </p:nvPr>
        </p:nvSpPr>
        <p:spPr>
          <a:xfrm>
            <a:off x="6715812" y="-4"/>
            <a:ext cx="5463251" cy="6857999"/>
          </a:xfrm>
          <a:prstGeom prst="rect">
            <a:avLst/>
          </a:prstGeom>
          <a:solidFill>
            <a:schemeClr val="bg2"/>
          </a:solidFill>
        </p:spPr>
        <p:txBody>
          <a:bodyPr anchor="ctr">
            <a:noAutofit/>
          </a:bodyPr>
          <a:lstStyle>
            <a:lvl1pPr marL="0" indent="0" algn="ctr">
              <a:buNone/>
              <a:defRPr sz="1867">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picture</a:t>
            </a:r>
          </a:p>
        </p:txBody>
      </p:sp>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2" y="365760"/>
            <a:ext cx="5247652" cy="1401089"/>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amet sed do</a:t>
            </a:r>
          </a:p>
        </p:txBody>
      </p:sp>
      <p:sp>
        <p:nvSpPr>
          <p:cNvPr id="22" name="Text Placeholder 4">
            <a:extLst>
              <a:ext uri="{FF2B5EF4-FFF2-40B4-BE49-F238E27FC236}">
                <a16:creationId xmlns:a16="http://schemas.microsoft.com/office/drawing/2014/main" id="{1593AD38-AA1C-9745-9711-2C713309E544}"/>
              </a:ext>
            </a:extLst>
          </p:cNvPr>
          <p:cNvSpPr>
            <a:spLocks noGrp="1"/>
          </p:cNvSpPr>
          <p:nvPr>
            <p:ph type="body" sz="quarter" idx="12" hasCustomPrompt="1"/>
          </p:nvPr>
        </p:nvSpPr>
        <p:spPr>
          <a:xfrm>
            <a:off x="863959" y="2019978"/>
            <a:ext cx="5242560" cy="802357"/>
          </a:xfrm>
          <a:prstGeom prst="rect">
            <a:avLst/>
          </a:prstGeom>
        </p:spPr>
        <p:txBody>
          <a:bodyPr wrap="square"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sed do</a:t>
            </a:r>
          </a:p>
        </p:txBody>
      </p:sp>
      <p:sp>
        <p:nvSpPr>
          <p:cNvPr id="7" name="Content Placeholder 2">
            <a:extLst>
              <a:ext uri="{FF2B5EF4-FFF2-40B4-BE49-F238E27FC236}">
                <a16:creationId xmlns:a16="http://schemas.microsoft.com/office/drawing/2014/main" id="{A977620A-0734-A034-8F2A-2D7550B4EFE0}"/>
              </a:ext>
            </a:extLst>
          </p:cNvPr>
          <p:cNvSpPr>
            <a:spLocks noGrp="1"/>
          </p:cNvSpPr>
          <p:nvPr>
            <p:ph sz="quarter" idx="14"/>
          </p:nvPr>
        </p:nvSpPr>
        <p:spPr>
          <a:xfrm>
            <a:off x="853018" y="3075569"/>
            <a:ext cx="5253076" cy="1893916"/>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3">
            <a:extLst>
              <a:ext uri="{FF2B5EF4-FFF2-40B4-BE49-F238E27FC236}">
                <a16:creationId xmlns:a16="http://schemas.microsoft.com/office/drawing/2014/main" id="{5D543723-1849-7980-BA38-71C061C0AA8F}"/>
              </a:ext>
            </a:extLst>
          </p:cNvPr>
          <p:cNvSpPr>
            <a:spLocks noGrp="1"/>
          </p:cNvSpPr>
          <p:nvPr>
            <p:ph sz="quarter" idx="15" hasCustomPrompt="1"/>
          </p:nvPr>
        </p:nvSpPr>
        <p:spPr>
          <a:xfrm>
            <a:off x="853018" y="6531734"/>
            <a:ext cx="5253076"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2796200402"/>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CONTENT + Header + Subheader + Image (H)">
    <p:spTree>
      <p:nvGrpSpPr>
        <p:cNvPr id="1" name=""/>
        <p:cNvGrpSpPr/>
        <p:nvPr/>
      </p:nvGrpSpPr>
      <p:grpSpPr>
        <a:xfrm>
          <a:off x="0" y="0"/>
          <a:ext cx="0" cy="0"/>
          <a:chOff x="0" y="0"/>
          <a:chExt cx="0" cy="0"/>
        </a:xfrm>
      </p:grpSpPr>
      <p:sp>
        <p:nvSpPr>
          <p:cNvPr id="23" name="Picture Placeholder 2">
            <a:extLst>
              <a:ext uri="{FF2B5EF4-FFF2-40B4-BE49-F238E27FC236}">
                <a16:creationId xmlns:a16="http://schemas.microsoft.com/office/drawing/2014/main" id="{D9C3896E-A4C9-D247-B691-C14EDDAD9EBA}"/>
              </a:ext>
            </a:extLst>
          </p:cNvPr>
          <p:cNvSpPr>
            <a:spLocks noGrp="1"/>
          </p:cNvSpPr>
          <p:nvPr>
            <p:ph type="pic" idx="16" hasCustomPrompt="1"/>
          </p:nvPr>
        </p:nvSpPr>
        <p:spPr>
          <a:xfrm>
            <a:off x="0" y="3205078"/>
            <a:ext cx="12179061" cy="3652919"/>
          </a:xfrm>
          <a:prstGeom prst="rect">
            <a:avLst/>
          </a:prstGeom>
          <a:solidFill>
            <a:schemeClr val="bg2"/>
          </a:solidFill>
        </p:spPr>
        <p:txBody>
          <a:bodyPr anchor="ctr">
            <a:noAutofit/>
          </a:bodyPr>
          <a:lstStyle>
            <a:lvl1pPr marL="0" indent="0" algn="ctr">
              <a:buNone/>
              <a:defRPr sz="1867">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picture</a:t>
            </a:r>
          </a:p>
        </p:txBody>
      </p:sp>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1" y="365760"/>
            <a:ext cx="3895768" cy="2123402"/>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amet, consectetur</a:t>
            </a:r>
          </a:p>
        </p:txBody>
      </p:sp>
      <p:sp>
        <p:nvSpPr>
          <p:cNvPr id="22" name="Text Placeholder 6">
            <a:extLst>
              <a:ext uri="{FF2B5EF4-FFF2-40B4-BE49-F238E27FC236}">
                <a16:creationId xmlns:a16="http://schemas.microsoft.com/office/drawing/2014/main" id="{0A6EDAA6-07D9-0E40-8682-39E1BF118BB0}"/>
              </a:ext>
            </a:extLst>
          </p:cNvPr>
          <p:cNvSpPr>
            <a:spLocks noGrp="1"/>
          </p:cNvSpPr>
          <p:nvPr>
            <p:ph type="body" sz="quarter" idx="13" hasCustomPrompt="1"/>
          </p:nvPr>
        </p:nvSpPr>
        <p:spPr>
          <a:xfrm>
            <a:off x="5346518" y="1294465"/>
            <a:ext cx="6402796" cy="1565129"/>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atin typeface="Neue Haas Grotesk Text Pro" panose="020B0504020202020204" pitchFamily="34" charset="0"/>
              </a:defRPr>
            </a:lvl4pPr>
          </a:lstStyle>
          <a:p>
            <a:pPr lvl="0"/>
            <a:r>
              <a:rPr lang="en-US"/>
              <a:t>First level</a:t>
            </a:r>
          </a:p>
          <a:p>
            <a:pPr lvl="1"/>
            <a:r>
              <a:rPr lang="en-US"/>
              <a:t>Second level</a:t>
            </a:r>
          </a:p>
          <a:p>
            <a:pPr lvl="2"/>
            <a:r>
              <a:rPr lang="en-US"/>
              <a:t>Third level</a:t>
            </a:r>
          </a:p>
          <a:p>
            <a:pPr lvl="3"/>
            <a:r>
              <a:rPr lang="en-US"/>
              <a:t>Fourth level</a:t>
            </a:r>
          </a:p>
        </p:txBody>
      </p:sp>
      <p:sp>
        <p:nvSpPr>
          <p:cNvPr id="24" name="Text Placeholder 4">
            <a:extLst>
              <a:ext uri="{FF2B5EF4-FFF2-40B4-BE49-F238E27FC236}">
                <a16:creationId xmlns:a16="http://schemas.microsoft.com/office/drawing/2014/main" id="{06E7EA12-088F-8D43-99FF-C55B7B6DF985}"/>
              </a:ext>
            </a:extLst>
          </p:cNvPr>
          <p:cNvSpPr>
            <a:spLocks noGrp="1"/>
          </p:cNvSpPr>
          <p:nvPr>
            <p:ph type="body" sz="quarter" idx="12" hasCustomPrompt="1"/>
          </p:nvPr>
        </p:nvSpPr>
        <p:spPr>
          <a:xfrm>
            <a:off x="5346518" y="361898"/>
            <a:ext cx="6402796" cy="802357"/>
          </a:xfrm>
          <a:prstGeom prst="rect">
            <a:avLst/>
          </a:prstGeom>
        </p:spPr>
        <p:txBody>
          <a:bodyPr wrap="square"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amet, consectetur adipiscing elit, sed do</a:t>
            </a:r>
          </a:p>
        </p:txBody>
      </p:sp>
    </p:spTree>
    <p:extLst>
      <p:ext uri="{BB962C8B-B14F-4D97-AF65-F5344CB8AC3E}">
        <p14:creationId xmlns:p14="http://schemas.microsoft.com/office/powerpoint/2010/main" val="3806707934"/>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CONTENT + Header + Numbered Sections">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2" y="365761"/>
            <a:ext cx="10836993" cy="1401089"/>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t>
            </a:r>
            <a:r>
              <a:rPr lang="en-US" sz="4267" err="1">
                <a:latin typeface="Neue Haas Grotesk Text Pro" panose="020B0504020202020204" pitchFamily="34" charset="77"/>
              </a:rPr>
              <a:t>amet</a:t>
            </a:r>
            <a:r>
              <a:rPr lang="en-US" sz="4267">
                <a:latin typeface="Neue Haas Grotesk Text Pro" panose="020B0504020202020204" pitchFamily="34" charset="77"/>
              </a:rPr>
              <a:t>, </a:t>
            </a:r>
            <a:r>
              <a:rPr lang="en-US" sz="4267" err="1">
                <a:latin typeface="Neue Haas Grotesk Text Pro" panose="020B0504020202020204" pitchFamily="34" charset="77"/>
              </a:rPr>
              <a:t>consectetur</a:t>
            </a:r>
            <a:r>
              <a:rPr lang="en-US" sz="4267">
                <a:latin typeface="Neue Haas Grotesk Text Pro" panose="020B0504020202020204" pitchFamily="34" charset="77"/>
              </a:rPr>
              <a:t> </a:t>
            </a:r>
            <a:r>
              <a:rPr lang="en-US" sz="4267" err="1">
                <a:latin typeface="Neue Haas Grotesk Text Pro" panose="020B0504020202020204" pitchFamily="34" charset="77"/>
              </a:rPr>
              <a:t>adipiscing</a:t>
            </a:r>
            <a:r>
              <a:rPr lang="en-US" sz="4267">
                <a:latin typeface="Neue Haas Grotesk Text Pro" panose="020B0504020202020204" pitchFamily="34" charset="77"/>
              </a:rPr>
              <a:t> </a:t>
            </a:r>
            <a:r>
              <a:rPr lang="en-US" sz="4267" err="1">
                <a:latin typeface="Neue Haas Grotesk Text Pro" panose="020B0504020202020204" pitchFamily="34" charset="77"/>
              </a:rPr>
              <a:t>elit</a:t>
            </a:r>
            <a:r>
              <a:rPr lang="en-US" sz="4267">
                <a:latin typeface="Neue Haas Grotesk Text Pro" panose="020B0504020202020204" pitchFamily="34" charset="77"/>
              </a:rPr>
              <a:t>, sed do </a:t>
            </a:r>
            <a:r>
              <a:rPr lang="en-US" sz="4267" err="1">
                <a:latin typeface="Neue Haas Grotesk Text Pro" panose="020B0504020202020204" pitchFamily="34" charset="77"/>
              </a:rPr>
              <a:t>eiusmod</a:t>
            </a:r>
            <a:endParaRPr lang="en-US" sz="4267">
              <a:latin typeface="Neue Haas Grotesk Text Pro" panose="020B0504020202020204" pitchFamily="34" charset="77"/>
            </a:endParaRPr>
          </a:p>
        </p:txBody>
      </p:sp>
      <p:sp>
        <p:nvSpPr>
          <p:cNvPr id="50" name="Text Placeholder 4">
            <a:extLst>
              <a:ext uri="{FF2B5EF4-FFF2-40B4-BE49-F238E27FC236}">
                <a16:creationId xmlns:a16="http://schemas.microsoft.com/office/drawing/2014/main" id="{E2CF89C8-6968-CF4A-9F4D-A0509BA6BE7A}"/>
              </a:ext>
            </a:extLst>
          </p:cNvPr>
          <p:cNvSpPr>
            <a:spLocks noGrp="1"/>
          </p:cNvSpPr>
          <p:nvPr>
            <p:ph type="body" sz="quarter" idx="12" hasCustomPrompt="1"/>
          </p:nvPr>
        </p:nvSpPr>
        <p:spPr>
          <a:xfrm>
            <a:off x="1856327" y="2064603"/>
            <a:ext cx="2038613" cy="802357"/>
          </a:xfrm>
          <a:prstGeom prst="rect">
            <a:avLst/>
          </a:prstGeom>
        </p:spPr>
        <p:txBody>
          <a:bodyPr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t>
            </a:r>
            <a:r>
              <a:rPr lang="en-US" err="1"/>
              <a:t>amet</a:t>
            </a:r>
            <a:endParaRPr lang="en-US"/>
          </a:p>
        </p:txBody>
      </p:sp>
      <p:sp>
        <p:nvSpPr>
          <p:cNvPr id="22" name="Text Placeholder 4">
            <a:extLst>
              <a:ext uri="{FF2B5EF4-FFF2-40B4-BE49-F238E27FC236}">
                <a16:creationId xmlns:a16="http://schemas.microsoft.com/office/drawing/2014/main" id="{070E8795-C949-6A47-A913-6DE1344F1BE3}"/>
              </a:ext>
            </a:extLst>
          </p:cNvPr>
          <p:cNvSpPr>
            <a:spLocks noGrp="1"/>
          </p:cNvSpPr>
          <p:nvPr>
            <p:ph type="body" sz="quarter" idx="21" hasCustomPrompt="1"/>
          </p:nvPr>
        </p:nvSpPr>
        <p:spPr>
          <a:xfrm>
            <a:off x="853441" y="1876235"/>
            <a:ext cx="548643" cy="1128856"/>
          </a:xfrm>
          <a:prstGeom prst="rect">
            <a:avLst/>
          </a:prstGeom>
        </p:spPr>
        <p:txBody>
          <a:bodyPr>
            <a:spAutoFit/>
          </a:bodyPr>
          <a:lstStyle>
            <a:lvl1pPr marL="0" indent="0">
              <a:lnSpc>
                <a:spcPct val="120000"/>
              </a:lnSpc>
              <a:buNone/>
              <a:defRPr lang="en-US" sz="66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1</a:t>
            </a:r>
          </a:p>
        </p:txBody>
      </p:sp>
      <p:cxnSp>
        <p:nvCxnSpPr>
          <p:cNvPr id="5" name="Straight Connector 4">
            <a:extLst>
              <a:ext uri="{FF2B5EF4-FFF2-40B4-BE49-F238E27FC236}">
                <a16:creationId xmlns:a16="http://schemas.microsoft.com/office/drawing/2014/main" id="{662B80ED-6F7E-E74F-A0F9-472C9A1BBB01}"/>
              </a:ext>
            </a:extLst>
          </p:cNvPr>
          <p:cNvCxnSpPr>
            <a:cxnSpLocks/>
          </p:cNvCxnSpPr>
          <p:nvPr userDrawn="1"/>
        </p:nvCxnSpPr>
        <p:spPr>
          <a:xfrm>
            <a:off x="1531087" y="2133869"/>
            <a:ext cx="0" cy="3877072"/>
          </a:xfrm>
          <a:prstGeom prst="line">
            <a:avLst/>
          </a:prstGeom>
          <a:ln>
            <a:solidFill>
              <a:schemeClr val="bg2">
                <a:lumMod val="90000"/>
              </a:schemeClr>
            </a:solidFill>
          </a:ln>
          <a:effectLst/>
        </p:spPr>
        <p:style>
          <a:lnRef idx="2">
            <a:schemeClr val="accent1"/>
          </a:lnRef>
          <a:fillRef idx="0">
            <a:schemeClr val="accent1"/>
          </a:fillRef>
          <a:effectRef idx="1">
            <a:schemeClr val="accent1"/>
          </a:effectRef>
          <a:fontRef idx="minor">
            <a:schemeClr val="tx1"/>
          </a:fontRef>
        </p:style>
      </p:cxnSp>
      <p:sp>
        <p:nvSpPr>
          <p:cNvPr id="52" name="Text Placeholder 4">
            <a:extLst>
              <a:ext uri="{FF2B5EF4-FFF2-40B4-BE49-F238E27FC236}">
                <a16:creationId xmlns:a16="http://schemas.microsoft.com/office/drawing/2014/main" id="{B62CD6E9-C7AE-924D-B241-9F40064481B4}"/>
              </a:ext>
            </a:extLst>
          </p:cNvPr>
          <p:cNvSpPr>
            <a:spLocks noGrp="1"/>
          </p:cNvSpPr>
          <p:nvPr>
            <p:ph type="body" sz="quarter" idx="23" hasCustomPrompt="1"/>
          </p:nvPr>
        </p:nvSpPr>
        <p:spPr>
          <a:xfrm>
            <a:off x="5740756" y="2064603"/>
            <a:ext cx="2038613" cy="802357"/>
          </a:xfrm>
          <a:prstGeom prst="rect">
            <a:avLst/>
          </a:prstGeom>
        </p:spPr>
        <p:txBody>
          <a:bodyPr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amet</a:t>
            </a:r>
          </a:p>
        </p:txBody>
      </p:sp>
      <p:sp>
        <p:nvSpPr>
          <p:cNvPr id="53" name="Text Placeholder 4">
            <a:extLst>
              <a:ext uri="{FF2B5EF4-FFF2-40B4-BE49-F238E27FC236}">
                <a16:creationId xmlns:a16="http://schemas.microsoft.com/office/drawing/2014/main" id="{1CCF56B5-638B-A24A-B6B7-3A36575E7109}"/>
              </a:ext>
            </a:extLst>
          </p:cNvPr>
          <p:cNvSpPr>
            <a:spLocks noGrp="1"/>
          </p:cNvSpPr>
          <p:nvPr>
            <p:ph type="body" sz="quarter" idx="24" hasCustomPrompt="1"/>
          </p:nvPr>
        </p:nvSpPr>
        <p:spPr>
          <a:xfrm>
            <a:off x="4737869" y="1876235"/>
            <a:ext cx="548643" cy="990724"/>
          </a:xfrm>
          <a:prstGeom prst="rect">
            <a:avLst/>
          </a:prstGeom>
        </p:spPr>
        <p:txBody>
          <a:bodyPr>
            <a:noAutofit/>
          </a:bodyPr>
          <a:lstStyle>
            <a:lvl1pPr marL="0" indent="0">
              <a:lnSpc>
                <a:spcPct val="120000"/>
              </a:lnSpc>
              <a:buNone/>
              <a:defRPr lang="en-US" sz="66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2</a:t>
            </a:r>
          </a:p>
        </p:txBody>
      </p:sp>
      <p:cxnSp>
        <p:nvCxnSpPr>
          <p:cNvPr id="54" name="Straight Connector 53">
            <a:extLst>
              <a:ext uri="{FF2B5EF4-FFF2-40B4-BE49-F238E27FC236}">
                <a16:creationId xmlns:a16="http://schemas.microsoft.com/office/drawing/2014/main" id="{FAA7FC4C-CE6B-834F-884B-31A04D184EBA}"/>
              </a:ext>
            </a:extLst>
          </p:cNvPr>
          <p:cNvCxnSpPr>
            <a:cxnSpLocks/>
          </p:cNvCxnSpPr>
          <p:nvPr userDrawn="1"/>
        </p:nvCxnSpPr>
        <p:spPr>
          <a:xfrm>
            <a:off x="5415516" y="2133869"/>
            <a:ext cx="0" cy="3877072"/>
          </a:xfrm>
          <a:prstGeom prst="line">
            <a:avLst/>
          </a:prstGeom>
          <a:ln>
            <a:solidFill>
              <a:schemeClr val="bg2">
                <a:lumMod val="90000"/>
              </a:schemeClr>
            </a:solidFill>
          </a:ln>
          <a:effectLst/>
        </p:spPr>
        <p:style>
          <a:lnRef idx="2">
            <a:schemeClr val="accent1"/>
          </a:lnRef>
          <a:fillRef idx="0">
            <a:schemeClr val="accent1"/>
          </a:fillRef>
          <a:effectRef idx="1">
            <a:schemeClr val="accent1"/>
          </a:effectRef>
          <a:fontRef idx="minor">
            <a:schemeClr val="tx1"/>
          </a:fontRef>
        </p:style>
      </p:cxnSp>
      <p:sp>
        <p:nvSpPr>
          <p:cNvPr id="56" name="Text Placeholder 4">
            <a:extLst>
              <a:ext uri="{FF2B5EF4-FFF2-40B4-BE49-F238E27FC236}">
                <a16:creationId xmlns:a16="http://schemas.microsoft.com/office/drawing/2014/main" id="{923E018C-87ED-5B44-8217-D5D662BDCF39}"/>
              </a:ext>
            </a:extLst>
          </p:cNvPr>
          <p:cNvSpPr>
            <a:spLocks noGrp="1"/>
          </p:cNvSpPr>
          <p:nvPr>
            <p:ph type="body" sz="quarter" idx="26" hasCustomPrompt="1"/>
          </p:nvPr>
        </p:nvSpPr>
        <p:spPr>
          <a:xfrm>
            <a:off x="9582652" y="2064603"/>
            <a:ext cx="2038613" cy="802357"/>
          </a:xfrm>
          <a:prstGeom prst="rect">
            <a:avLst/>
          </a:prstGeom>
        </p:spPr>
        <p:txBody>
          <a:bodyPr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t>
            </a:r>
            <a:r>
              <a:rPr lang="en-US" err="1"/>
              <a:t>amet</a:t>
            </a:r>
            <a:endParaRPr lang="en-US"/>
          </a:p>
        </p:txBody>
      </p:sp>
      <p:sp>
        <p:nvSpPr>
          <p:cNvPr id="57" name="Text Placeholder 4">
            <a:extLst>
              <a:ext uri="{FF2B5EF4-FFF2-40B4-BE49-F238E27FC236}">
                <a16:creationId xmlns:a16="http://schemas.microsoft.com/office/drawing/2014/main" id="{374E3B49-F7C2-8B4E-B9BE-00D14BBB2493}"/>
              </a:ext>
            </a:extLst>
          </p:cNvPr>
          <p:cNvSpPr>
            <a:spLocks noGrp="1"/>
          </p:cNvSpPr>
          <p:nvPr>
            <p:ph type="body" sz="quarter" idx="27" hasCustomPrompt="1"/>
          </p:nvPr>
        </p:nvSpPr>
        <p:spPr>
          <a:xfrm>
            <a:off x="8579765" y="1876235"/>
            <a:ext cx="548643" cy="1128856"/>
          </a:xfrm>
          <a:prstGeom prst="rect">
            <a:avLst/>
          </a:prstGeom>
        </p:spPr>
        <p:txBody>
          <a:bodyPr>
            <a:spAutoFit/>
          </a:bodyPr>
          <a:lstStyle>
            <a:lvl1pPr marL="0" indent="0">
              <a:lnSpc>
                <a:spcPct val="120000"/>
              </a:lnSpc>
              <a:buNone/>
              <a:defRPr lang="en-US" sz="66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3</a:t>
            </a:r>
          </a:p>
        </p:txBody>
      </p:sp>
      <p:cxnSp>
        <p:nvCxnSpPr>
          <p:cNvPr id="58" name="Straight Connector 57">
            <a:extLst>
              <a:ext uri="{FF2B5EF4-FFF2-40B4-BE49-F238E27FC236}">
                <a16:creationId xmlns:a16="http://schemas.microsoft.com/office/drawing/2014/main" id="{B1F0EAA4-8009-6F4C-9B90-5FB2CA7A403B}"/>
              </a:ext>
            </a:extLst>
          </p:cNvPr>
          <p:cNvCxnSpPr>
            <a:cxnSpLocks/>
          </p:cNvCxnSpPr>
          <p:nvPr userDrawn="1"/>
        </p:nvCxnSpPr>
        <p:spPr>
          <a:xfrm>
            <a:off x="9257412" y="2133869"/>
            <a:ext cx="0" cy="3877072"/>
          </a:xfrm>
          <a:prstGeom prst="line">
            <a:avLst/>
          </a:prstGeom>
          <a:ln>
            <a:solidFill>
              <a:schemeClr val="bg2">
                <a:lumMod val="90000"/>
              </a:schemeClr>
            </a:solidFill>
          </a:ln>
          <a:effectLst/>
        </p:spPr>
        <p:style>
          <a:lnRef idx="2">
            <a:schemeClr val="accent1"/>
          </a:lnRef>
          <a:fillRef idx="0">
            <a:schemeClr val="accent1"/>
          </a:fillRef>
          <a:effectRef idx="1">
            <a:schemeClr val="accent1"/>
          </a:effectRef>
          <a:fontRef idx="minor">
            <a:schemeClr val="tx1"/>
          </a:fontRef>
        </p:style>
      </p:cxnSp>
      <p:sp>
        <p:nvSpPr>
          <p:cNvPr id="28" name="Text Placeholder 6">
            <a:extLst>
              <a:ext uri="{FF2B5EF4-FFF2-40B4-BE49-F238E27FC236}">
                <a16:creationId xmlns:a16="http://schemas.microsoft.com/office/drawing/2014/main" id="{CA48554F-2EB7-BC4C-A288-344A5BF6E29C}"/>
              </a:ext>
            </a:extLst>
          </p:cNvPr>
          <p:cNvSpPr>
            <a:spLocks noGrp="1"/>
          </p:cNvSpPr>
          <p:nvPr>
            <p:ph type="body" sz="quarter" idx="13" hasCustomPrompt="1"/>
          </p:nvPr>
        </p:nvSpPr>
        <p:spPr>
          <a:xfrm>
            <a:off x="1845812" y="3029756"/>
            <a:ext cx="2038613" cy="1565129"/>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atin typeface="Neue Haas Grotesk Text Pro" panose="020B0504020202020204" pitchFamily="34" charset="0"/>
              </a:defRPr>
            </a:lvl4pPr>
          </a:lstStyle>
          <a:p>
            <a:pPr lvl="0"/>
            <a:r>
              <a:rPr lang="en-US"/>
              <a:t>First level</a:t>
            </a:r>
          </a:p>
          <a:p>
            <a:pPr lvl="1"/>
            <a:r>
              <a:rPr lang="en-US"/>
              <a:t>Second level</a:t>
            </a:r>
          </a:p>
          <a:p>
            <a:pPr lvl="2"/>
            <a:r>
              <a:rPr lang="en-US"/>
              <a:t>Third level</a:t>
            </a:r>
          </a:p>
          <a:p>
            <a:pPr lvl="3"/>
            <a:r>
              <a:rPr lang="en-US"/>
              <a:t>Fourth level</a:t>
            </a:r>
          </a:p>
        </p:txBody>
      </p:sp>
      <p:sp>
        <p:nvSpPr>
          <p:cNvPr id="30" name="Text Placeholder 6">
            <a:extLst>
              <a:ext uri="{FF2B5EF4-FFF2-40B4-BE49-F238E27FC236}">
                <a16:creationId xmlns:a16="http://schemas.microsoft.com/office/drawing/2014/main" id="{289F5F9E-6D0C-3F42-9471-DBF3186CDB2C}"/>
              </a:ext>
            </a:extLst>
          </p:cNvPr>
          <p:cNvSpPr>
            <a:spLocks noGrp="1"/>
          </p:cNvSpPr>
          <p:nvPr>
            <p:ph type="body" sz="quarter" idx="28" hasCustomPrompt="1"/>
          </p:nvPr>
        </p:nvSpPr>
        <p:spPr>
          <a:xfrm>
            <a:off x="5740756" y="3029756"/>
            <a:ext cx="2038613" cy="1565129"/>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atin typeface="Neue Haas Grotesk Text Pro" panose="020B0504020202020204" pitchFamily="34" charset="0"/>
              </a:defRPr>
            </a:lvl4pPr>
          </a:lstStyle>
          <a:p>
            <a:pPr lvl="0"/>
            <a:r>
              <a:rPr lang="en-US"/>
              <a:t>First level</a:t>
            </a:r>
          </a:p>
          <a:p>
            <a:pPr lvl="1"/>
            <a:r>
              <a:rPr lang="en-US"/>
              <a:t>Second level</a:t>
            </a:r>
          </a:p>
          <a:p>
            <a:pPr lvl="2"/>
            <a:r>
              <a:rPr lang="en-US"/>
              <a:t>Third level</a:t>
            </a:r>
          </a:p>
          <a:p>
            <a:pPr lvl="3"/>
            <a:r>
              <a:rPr lang="en-US"/>
              <a:t>Fourth level</a:t>
            </a:r>
          </a:p>
        </p:txBody>
      </p:sp>
      <p:sp>
        <p:nvSpPr>
          <p:cNvPr id="34" name="Text Placeholder 6">
            <a:extLst>
              <a:ext uri="{FF2B5EF4-FFF2-40B4-BE49-F238E27FC236}">
                <a16:creationId xmlns:a16="http://schemas.microsoft.com/office/drawing/2014/main" id="{5EC931E8-5599-D94B-A9AF-31662BC51149}"/>
              </a:ext>
            </a:extLst>
          </p:cNvPr>
          <p:cNvSpPr>
            <a:spLocks noGrp="1"/>
          </p:cNvSpPr>
          <p:nvPr>
            <p:ph type="body" sz="quarter" idx="29" hasCustomPrompt="1"/>
          </p:nvPr>
        </p:nvSpPr>
        <p:spPr>
          <a:xfrm>
            <a:off x="9582652" y="3029756"/>
            <a:ext cx="2038613" cy="1565129"/>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atin typeface="Neue Haas Grotesk Text Pro" panose="020B0504020202020204" pitchFamily="34" charset="0"/>
              </a:defRPr>
            </a:lvl4pPr>
          </a:lstStyle>
          <a:p>
            <a:pPr lvl="0"/>
            <a:r>
              <a:rPr lang="en-US"/>
              <a:t>First level</a:t>
            </a:r>
          </a:p>
          <a:p>
            <a:pPr lvl="1"/>
            <a:r>
              <a:rPr lang="en-US"/>
              <a:t>Second level</a:t>
            </a:r>
          </a:p>
          <a:p>
            <a:pPr lvl="2"/>
            <a:r>
              <a:rPr lang="en-US"/>
              <a:t>Third level</a:t>
            </a:r>
          </a:p>
          <a:p>
            <a:pPr lvl="3"/>
            <a:r>
              <a:rPr lang="en-US"/>
              <a:t>Fourth level</a:t>
            </a:r>
          </a:p>
        </p:txBody>
      </p:sp>
      <p:sp>
        <p:nvSpPr>
          <p:cNvPr id="16" name="Content Placeholder 3">
            <a:extLst>
              <a:ext uri="{FF2B5EF4-FFF2-40B4-BE49-F238E27FC236}">
                <a16:creationId xmlns:a16="http://schemas.microsoft.com/office/drawing/2014/main" id="{37335180-64D0-C63D-4682-0E6527349CD5}"/>
              </a:ext>
            </a:extLst>
          </p:cNvPr>
          <p:cNvSpPr>
            <a:spLocks noGrp="1"/>
          </p:cNvSpPr>
          <p:nvPr>
            <p:ph sz="quarter" idx="15" hasCustomPrompt="1"/>
          </p:nvPr>
        </p:nvSpPr>
        <p:spPr>
          <a:xfrm>
            <a:off x="853017" y="6531734"/>
            <a:ext cx="10744200"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16342755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Product">
    <p:bg>
      <p:bgPr>
        <a:solidFill>
          <a:schemeClr val="bg1"/>
        </a:solidFill>
        <a:effectLst/>
      </p:bgPr>
    </p:bg>
    <p:spTree>
      <p:nvGrpSpPr>
        <p:cNvPr id="1" name=""/>
        <p:cNvGrpSpPr/>
        <p:nvPr/>
      </p:nvGrpSpPr>
      <p:grpSpPr>
        <a:xfrm>
          <a:off x="0" y="0"/>
          <a:ext cx="0" cy="0"/>
          <a:chOff x="0" y="0"/>
          <a:chExt cx="0" cy="0"/>
        </a:xfrm>
      </p:grpSpPr>
      <p:cxnSp>
        <p:nvCxnSpPr>
          <p:cNvPr id="18" name="Straight Connector 17">
            <a:extLst>
              <a:ext uri="{FF2B5EF4-FFF2-40B4-BE49-F238E27FC236}">
                <a16:creationId xmlns:a16="http://schemas.microsoft.com/office/drawing/2014/main" id="{79E452EB-2D08-9E42-8EDE-1936350F4F6E}"/>
              </a:ext>
            </a:extLst>
          </p:cNvPr>
          <p:cNvCxnSpPr>
            <a:cxnSpLocks/>
          </p:cNvCxnSpPr>
          <p:nvPr userDrawn="1"/>
        </p:nvCxnSpPr>
        <p:spPr>
          <a:xfrm>
            <a:off x="3333520" y="476211"/>
            <a:ext cx="0" cy="315132"/>
          </a:xfrm>
          <a:prstGeom prst="line">
            <a:avLst/>
          </a:prstGeom>
          <a:ln w="127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5" name="Text Placeholder 4">
            <a:extLst>
              <a:ext uri="{FF2B5EF4-FFF2-40B4-BE49-F238E27FC236}">
                <a16:creationId xmlns:a16="http://schemas.microsoft.com/office/drawing/2014/main" id="{6D811D18-2E08-9C4E-AFA7-E3914492A1FE}"/>
              </a:ext>
            </a:extLst>
          </p:cNvPr>
          <p:cNvSpPr>
            <a:spLocks noGrp="1"/>
          </p:cNvSpPr>
          <p:nvPr>
            <p:ph type="body" sz="quarter" idx="17" hasCustomPrompt="1"/>
          </p:nvPr>
        </p:nvSpPr>
        <p:spPr>
          <a:xfrm>
            <a:off x="3584869" y="509033"/>
            <a:ext cx="5012267" cy="410633"/>
          </a:xfrm>
          <a:prstGeom prst="rect">
            <a:avLst/>
          </a:prstGeom>
        </p:spPr>
        <p:txBody>
          <a:bodyPr lIns="0" tIns="0" rIns="0" bIns="0">
            <a:noAutofit/>
          </a:bodyPr>
          <a:lstStyle>
            <a:lvl1pPr marL="0" indent="0">
              <a:buNone/>
              <a:defRPr sz="2000">
                <a:solidFill>
                  <a:schemeClr val="tx1">
                    <a:lumMod val="90000"/>
                    <a:lumOff val="10000"/>
                  </a:schemeClr>
                </a:solidFill>
                <a:latin typeface="Neue Haas Grotesk Text Pro" panose="020B0504020202020204" pitchFamily="34" charset="0"/>
              </a:defRPr>
            </a:lvl1pPr>
            <a:lvl2pPr marL="609570" indent="0">
              <a:buNone/>
              <a:defRPr sz="1867">
                <a:solidFill>
                  <a:schemeClr val="bg1"/>
                </a:solidFill>
              </a:defRPr>
            </a:lvl2pPr>
            <a:lvl3pPr marL="1219140" indent="0">
              <a:buNone/>
              <a:defRPr sz="1867">
                <a:solidFill>
                  <a:schemeClr val="bg1"/>
                </a:solidFill>
              </a:defRPr>
            </a:lvl3pPr>
            <a:lvl4pPr marL="1828709" indent="0">
              <a:buNone/>
              <a:defRPr sz="1867">
                <a:solidFill>
                  <a:schemeClr val="bg1"/>
                </a:solidFill>
              </a:defRPr>
            </a:lvl4pPr>
            <a:lvl5pPr marL="2438278" indent="0">
              <a:buNone/>
              <a:defRPr sz="1867">
                <a:solidFill>
                  <a:schemeClr val="bg1"/>
                </a:solidFill>
              </a:defRPr>
            </a:lvl5pPr>
          </a:lstStyle>
          <a:p>
            <a:pPr lvl="0"/>
            <a:r>
              <a:rPr lang="en-US"/>
              <a:t>Product Name (Acronym)</a:t>
            </a:r>
          </a:p>
        </p:txBody>
      </p:sp>
      <p:pic>
        <p:nvPicPr>
          <p:cNvPr id="34" name="Graphic 33">
            <a:extLst>
              <a:ext uri="{FF2B5EF4-FFF2-40B4-BE49-F238E27FC236}">
                <a16:creationId xmlns:a16="http://schemas.microsoft.com/office/drawing/2014/main" id="{7C0EAF01-C09D-0549-A52F-2ADF1AE40FB9}"/>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52033" y="484319"/>
            <a:ext cx="2443944" cy="391031"/>
          </a:xfrm>
          <a:prstGeom prst="rect">
            <a:avLst/>
          </a:prstGeom>
        </p:spPr>
      </p:pic>
      <p:sp>
        <p:nvSpPr>
          <p:cNvPr id="19" name="Picture Placeholder 9">
            <a:extLst>
              <a:ext uri="{FF2B5EF4-FFF2-40B4-BE49-F238E27FC236}">
                <a16:creationId xmlns:a16="http://schemas.microsoft.com/office/drawing/2014/main" id="{BE64A8E8-BC16-E949-AF75-407FCD7B97E9}"/>
              </a:ext>
            </a:extLst>
          </p:cNvPr>
          <p:cNvSpPr>
            <a:spLocks noGrp="1"/>
          </p:cNvSpPr>
          <p:nvPr>
            <p:ph type="pic" sz="quarter" idx="18" hasCustomPrompt="1"/>
          </p:nvPr>
        </p:nvSpPr>
        <p:spPr>
          <a:xfrm>
            <a:off x="9602479" y="387560"/>
            <a:ext cx="2266805" cy="577849"/>
          </a:xfrm>
          <a:prstGeom prst="rect">
            <a:avLst/>
          </a:prstGeom>
        </p:spPr>
        <p:txBody>
          <a:bodyPr lIns="0" tIns="0" rIns="0" bIns="0" anchor="ctr">
            <a:noAutofit/>
          </a:bodyPr>
          <a:lstStyle>
            <a:lvl1pPr marL="0" indent="0" algn="r">
              <a:buNone/>
              <a:defRPr sz="1867">
                <a:solidFill>
                  <a:schemeClr val="bg2">
                    <a:lumMod val="50000"/>
                  </a:schemeClr>
                </a:solidFill>
                <a:latin typeface="Neue Haas Grotesk Text Pro" panose="020B0504020202020204" pitchFamily="34" charset="0"/>
              </a:defRPr>
            </a:lvl1pPr>
          </a:lstStyle>
          <a:p>
            <a:r>
              <a:rPr lang="en-US"/>
              <a:t>Partner logo</a:t>
            </a:r>
          </a:p>
        </p:txBody>
      </p:sp>
      <p:sp>
        <p:nvSpPr>
          <p:cNvPr id="9" name="Title 1">
            <a:extLst>
              <a:ext uri="{FF2B5EF4-FFF2-40B4-BE49-F238E27FC236}">
                <a16:creationId xmlns:a16="http://schemas.microsoft.com/office/drawing/2014/main" id="{C99D6AFF-8DE3-D840-B3E3-FAF54C35D9CB}"/>
              </a:ext>
            </a:extLst>
          </p:cNvPr>
          <p:cNvSpPr>
            <a:spLocks noGrp="1"/>
          </p:cNvSpPr>
          <p:nvPr>
            <p:ph type="title" hasCustomPrompt="1"/>
          </p:nvPr>
        </p:nvSpPr>
        <p:spPr>
          <a:xfrm>
            <a:off x="600375" y="3472178"/>
            <a:ext cx="10925311" cy="2189061"/>
          </a:xfrm>
          <a:prstGeom prst="rect">
            <a:avLst/>
          </a:prstGeom>
        </p:spPr>
        <p:txBody>
          <a:bodyPr wrap="square" lIns="0" rIns="0" anchor="t" anchorCtr="0">
            <a:spAutoFit/>
          </a:bodyPr>
          <a:lstStyle>
            <a:lvl1pPr algn="l">
              <a:lnSpc>
                <a:spcPct val="110000"/>
              </a:lnSpc>
              <a:defRPr sz="6667" b="1" cap="none" baseline="0">
                <a:solidFill>
                  <a:schemeClr val="tx2"/>
                </a:solidFill>
                <a:latin typeface="Neue Haas Grotesk Text Pro" panose="020B0504020202020204" pitchFamily="34" charset="0"/>
              </a:defRPr>
            </a:lvl1pPr>
          </a:lstStyle>
          <a:p>
            <a:r>
              <a:rPr lang="en-US"/>
              <a:t>Click here to add presentation title</a:t>
            </a:r>
          </a:p>
        </p:txBody>
      </p:sp>
      <p:sp>
        <p:nvSpPr>
          <p:cNvPr id="8" name="Content Placeholder 3">
            <a:extLst>
              <a:ext uri="{FF2B5EF4-FFF2-40B4-BE49-F238E27FC236}">
                <a16:creationId xmlns:a16="http://schemas.microsoft.com/office/drawing/2014/main" id="{0DBD0451-4E44-227B-089E-3A05B3A7B674}"/>
              </a:ext>
            </a:extLst>
          </p:cNvPr>
          <p:cNvSpPr>
            <a:spLocks noGrp="1"/>
          </p:cNvSpPr>
          <p:nvPr>
            <p:ph sz="quarter" idx="11" hasCustomPrompt="1"/>
          </p:nvPr>
        </p:nvSpPr>
        <p:spPr>
          <a:xfrm>
            <a:off x="601134" y="6320575"/>
            <a:ext cx="6375303" cy="141064"/>
          </a:xfrm>
          <a:prstGeom prst="rect">
            <a:avLst/>
          </a:prstGeom>
        </p:spPr>
        <p:txBody>
          <a:bodyPr wrap="square" anchor="b">
            <a:spAutoFit/>
          </a:bodyPr>
          <a:lstStyle>
            <a:lvl1pPr marL="0" indent="0">
              <a:lnSpc>
                <a:spcPts val="1067"/>
              </a:lnSpc>
              <a:spcBef>
                <a:spcPts val="0"/>
              </a:spcBef>
              <a:spcAft>
                <a:spcPts val="267"/>
              </a:spcAft>
              <a:buNone/>
              <a:defRPr sz="1067" b="1">
                <a:solidFill>
                  <a:schemeClr val="tx1">
                    <a:lumMod val="90000"/>
                    <a:lumOff val="10000"/>
                  </a:schemeClr>
                </a:solidFill>
                <a:latin typeface="Neue Haas Grotesk Text Pro" panose="020B0504020202020204" pitchFamily="34" charset="0"/>
              </a:defRPr>
            </a:lvl1pPr>
            <a:lvl2pPr marL="609570" indent="0">
              <a:buNone/>
              <a:defRPr sz="1467"/>
            </a:lvl2pPr>
            <a:lvl3pPr marL="1219140" indent="0">
              <a:buNone/>
              <a:defRPr sz="1400"/>
            </a:lvl3pPr>
            <a:lvl4pPr marL="1828709" indent="0">
              <a:buNone/>
              <a:defRPr sz="1333"/>
            </a:lvl4pPr>
            <a:lvl5pPr marL="2438278" indent="0">
              <a:buNone/>
              <a:defRPr sz="1333"/>
            </a:lvl5pPr>
          </a:lstStyle>
          <a:p>
            <a:pPr lvl="0"/>
            <a:r>
              <a:rPr lang="en-US"/>
              <a:t>Month Year (Optional)</a:t>
            </a:r>
          </a:p>
        </p:txBody>
      </p:sp>
    </p:spTree>
    <p:extLst>
      <p:ext uri="{BB962C8B-B14F-4D97-AF65-F5344CB8AC3E}">
        <p14:creationId xmlns:p14="http://schemas.microsoft.com/office/powerpoint/2010/main" val="60238857"/>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CONTENT + Header + Subheader + Gray Sidebar">
    <p:spTree>
      <p:nvGrpSpPr>
        <p:cNvPr id="1" name=""/>
        <p:cNvGrpSpPr/>
        <p:nvPr/>
      </p:nvGrpSpPr>
      <p:grpSpPr>
        <a:xfrm>
          <a:off x="0" y="0"/>
          <a:ext cx="0" cy="0"/>
          <a:chOff x="0" y="0"/>
          <a:chExt cx="0" cy="0"/>
        </a:xfrm>
      </p:grpSpPr>
      <p:sp>
        <p:nvSpPr>
          <p:cNvPr id="25" name="SmartArt Placeholder 2">
            <a:extLst>
              <a:ext uri="{FF2B5EF4-FFF2-40B4-BE49-F238E27FC236}">
                <a16:creationId xmlns:a16="http://schemas.microsoft.com/office/drawing/2014/main" id="{688D0931-7683-1D40-89BD-3EC58788A27B}"/>
              </a:ext>
            </a:extLst>
          </p:cNvPr>
          <p:cNvSpPr>
            <a:spLocks noGrp="1"/>
          </p:cNvSpPr>
          <p:nvPr>
            <p:ph type="dgm" sz="quarter" idx="30"/>
          </p:nvPr>
        </p:nvSpPr>
        <p:spPr>
          <a:xfrm>
            <a:off x="5015061" y="-4315"/>
            <a:ext cx="7175471" cy="6866768"/>
          </a:xfrm>
          <a:prstGeom prst="rect">
            <a:avLst/>
          </a:prstGeom>
          <a:solidFill>
            <a:schemeClr val="bg2"/>
          </a:solidFill>
        </p:spPr>
        <p:txBody>
          <a:bodyPr>
            <a:noAutofit/>
          </a:bodyPr>
          <a:lstStyle>
            <a:lvl1pPr>
              <a:defRPr>
                <a:noFill/>
                <a:latin typeface="Neue Haas Grotesk Text Pro" panose="020B0504020202020204" pitchFamily="34" charset="0"/>
              </a:defRPr>
            </a:lvl1pPr>
          </a:lstStyle>
          <a:p>
            <a:endParaRPr lang="en-US"/>
          </a:p>
        </p:txBody>
      </p:sp>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1" y="365760"/>
            <a:ext cx="3495040" cy="2123402"/>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b="1" i="0" smtClean="0">
                <a:effectLst/>
                <a:latin typeface="Neue Haas Grotesk Text Pro" panose="020B0504020202020204" pitchFamily="34" charset="0"/>
              </a:defRPr>
            </a:lvl1pPr>
          </a:lstStyle>
          <a:p>
            <a:pPr>
              <a:lnSpc>
                <a:spcPct val="110000"/>
              </a:lnSpc>
            </a:pPr>
            <a:r>
              <a:rPr lang="en-US"/>
              <a:t>Lorem ipsum dolor sit consectetur</a:t>
            </a:r>
            <a:endParaRPr lang="en-US" sz="4267">
              <a:latin typeface="Neue Haas Grotesk Text Pro" panose="020B0504020202020204" pitchFamily="34" charset="77"/>
            </a:endParaRPr>
          </a:p>
        </p:txBody>
      </p:sp>
      <p:sp>
        <p:nvSpPr>
          <p:cNvPr id="50" name="Text Placeholder 4">
            <a:extLst>
              <a:ext uri="{FF2B5EF4-FFF2-40B4-BE49-F238E27FC236}">
                <a16:creationId xmlns:a16="http://schemas.microsoft.com/office/drawing/2014/main" id="{E2CF89C8-6968-CF4A-9F4D-A0509BA6BE7A}"/>
              </a:ext>
            </a:extLst>
          </p:cNvPr>
          <p:cNvSpPr>
            <a:spLocks noGrp="1"/>
          </p:cNvSpPr>
          <p:nvPr>
            <p:ph type="body" sz="quarter" idx="12" hasCustomPrompt="1"/>
          </p:nvPr>
        </p:nvSpPr>
        <p:spPr>
          <a:xfrm>
            <a:off x="853440" y="2771402"/>
            <a:ext cx="3495040" cy="1220933"/>
          </a:xfrm>
          <a:prstGeom prst="rect">
            <a:avLst/>
          </a:prstGeom>
        </p:spPr>
        <p:txBody>
          <a:bodyPr>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amet, consectetur adipiscing elit.</a:t>
            </a:r>
          </a:p>
        </p:txBody>
      </p:sp>
      <p:sp>
        <p:nvSpPr>
          <p:cNvPr id="24" name="Text Placeholder 2">
            <a:extLst>
              <a:ext uri="{FF2B5EF4-FFF2-40B4-BE49-F238E27FC236}">
                <a16:creationId xmlns:a16="http://schemas.microsoft.com/office/drawing/2014/main" id="{6D747BC7-5DB7-6342-83EC-8D17160317FD}"/>
              </a:ext>
            </a:extLst>
          </p:cNvPr>
          <p:cNvSpPr>
            <a:spLocks noGrp="1"/>
          </p:cNvSpPr>
          <p:nvPr>
            <p:ph type="body" sz="quarter" idx="16" hasCustomPrompt="1"/>
          </p:nvPr>
        </p:nvSpPr>
        <p:spPr>
          <a:xfrm>
            <a:off x="5630680" y="469855"/>
            <a:ext cx="1649059" cy="267168"/>
          </a:xfrm>
          <a:prstGeom prst="rect">
            <a:avLst/>
          </a:prstGeom>
        </p:spPr>
        <p:txBody>
          <a:bodyPr lIns="0" tIns="0" rIns="0" bIns="0">
            <a:spAutoFit/>
          </a:bodyPr>
          <a:lstStyle>
            <a:lvl1pPr marL="0" indent="0">
              <a:buNone/>
              <a:defRPr sz="1467" b="1">
                <a:solidFill>
                  <a:srgbClr val="007A96"/>
                </a:solidFill>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01</a:t>
            </a:r>
          </a:p>
        </p:txBody>
      </p:sp>
      <p:sp>
        <p:nvSpPr>
          <p:cNvPr id="26" name="Text Placeholder 2">
            <a:extLst>
              <a:ext uri="{FF2B5EF4-FFF2-40B4-BE49-F238E27FC236}">
                <a16:creationId xmlns:a16="http://schemas.microsoft.com/office/drawing/2014/main" id="{12D2583D-0E33-8846-9207-0755E4202478}"/>
              </a:ext>
            </a:extLst>
          </p:cNvPr>
          <p:cNvSpPr>
            <a:spLocks noGrp="1"/>
          </p:cNvSpPr>
          <p:nvPr>
            <p:ph type="body" sz="quarter" idx="22" hasCustomPrompt="1"/>
          </p:nvPr>
        </p:nvSpPr>
        <p:spPr>
          <a:xfrm>
            <a:off x="5630680" y="2515401"/>
            <a:ext cx="1649059" cy="267168"/>
          </a:xfrm>
          <a:prstGeom prst="rect">
            <a:avLst/>
          </a:prstGeom>
        </p:spPr>
        <p:txBody>
          <a:bodyPr lIns="0" tIns="0" rIns="0" bIns="0">
            <a:spAutoFit/>
          </a:bodyPr>
          <a:lstStyle>
            <a:lvl1pPr marL="0" indent="0">
              <a:buNone/>
              <a:defRPr sz="1467" b="1">
                <a:solidFill>
                  <a:srgbClr val="007A96"/>
                </a:solidFill>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02</a:t>
            </a:r>
          </a:p>
        </p:txBody>
      </p:sp>
      <p:sp>
        <p:nvSpPr>
          <p:cNvPr id="28" name="Text Placeholder 2">
            <a:extLst>
              <a:ext uri="{FF2B5EF4-FFF2-40B4-BE49-F238E27FC236}">
                <a16:creationId xmlns:a16="http://schemas.microsoft.com/office/drawing/2014/main" id="{7DAA48E0-D65A-9F43-893D-F3C842E166A2}"/>
              </a:ext>
            </a:extLst>
          </p:cNvPr>
          <p:cNvSpPr>
            <a:spLocks noGrp="1"/>
          </p:cNvSpPr>
          <p:nvPr>
            <p:ph type="body" sz="quarter" idx="24" hasCustomPrompt="1"/>
          </p:nvPr>
        </p:nvSpPr>
        <p:spPr>
          <a:xfrm>
            <a:off x="5630680" y="4560948"/>
            <a:ext cx="1649059" cy="267168"/>
          </a:xfrm>
          <a:prstGeom prst="rect">
            <a:avLst/>
          </a:prstGeom>
        </p:spPr>
        <p:txBody>
          <a:bodyPr lIns="0" tIns="0" rIns="0" bIns="0">
            <a:spAutoFit/>
          </a:bodyPr>
          <a:lstStyle>
            <a:lvl1pPr marL="0" indent="0">
              <a:buNone/>
              <a:defRPr sz="1467" b="1">
                <a:solidFill>
                  <a:srgbClr val="007A96"/>
                </a:solidFill>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03</a:t>
            </a:r>
          </a:p>
        </p:txBody>
      </p:sp>
      <p:sp>
        <p:nvSpPr>
          <p:cNvPr id="23" name="Text Placeholder 6">
            <a:extLst>
              <a:ext uri="{FF2B5EF4-FFF2-40B4-BE49-F238E27FC236}">
                <a16:creationId xmlns:a16="http://schemas.microsoft.com/office/drawing/2014/main" id="{3FC88FAA-1193-064B-8429-0F3F48582F61}"/>
              </a:ext>
            </a:extLst>
          </p:cNvPr>
          <p:cNvSpPr>
            <a:spLocks noGrp="1"/>
          </p:cNvSpPr>
          <p:nvPr>
            <p:ph type="body" sz="quarter" idx="13" hasCustomPrompt="1"/>
          </p:nvPr>
        </p:nvSpPr>
        <p:spPr>
          <a:xfrm>
            <a:off x="5630677" y="826859"/>
            <a:ext cx="6059756" cy="1250303"/>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vl4pPr>
          </a:lstStyle>
          <a:p>
            <a:pPr lvl="0"/>
            <a:r>
              <a:rPr lang="en-US"/>
              <a:t>First level</a:t>
            </a:r>
          </a:p>
          <a:p>
            <a:pPr lvl="1"/>
            <a:r>
              <a:rPr lang="en-US"/>
              <a:t>Second level</a:t>
            </a:r>
          </a:p>
          <a:p>
            <a:pPr lvl="2"/>
            <a:r>
              <a:rPr lang="en-US"/>
              <a:t>Third level</a:t>
            </a:r>
          </a:p>
        </p:txBody>
      </p:sp>
      <p:sp>
        <p:nvSpPr>
          <p:cNvPr id="29" name="Text Placeholder 6">
            <a:extLst>
              <a:ext uri="{FF2B5EF4-FFF2-40B4-BE49-F238E27FC236}">
                <a16:creationId xmlns:a16="http://schemas.microsoft.com/office/drawing/2014/main" id="{22785582-A979-AD46-B169-FCB640452F63}"/>
              </a:ext>
            </a:extLst>
          </p:cNvPr>
          <p:cNvSpPr>
            <a:spLocks noGrp="1"/>
          </p:cNvSpPr>
          <p:nvPr>
            <p:ph type="body" sz="quarter" idx="25" hasCustomPrompt="1"/>
          </p:nvPr>
        </p:nvSpPr>
        <p:spPr>
          <a:xfrm>
            <a:off x="5630677" y="2893775"/>
            <a:ext cx="6059756" cy="1250303"/>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vl4pPr>
          </a:lstStyle>
          <a:p>
            <a:pPr lvl="0"/>
            <a:r>
              <a:rPr lang="en-US"/>
              <a:t>First level</a:t>
            </a:r>
          </a:p>
          <a:p>
            <a:pPr lvl="1"/>
            <a:r>
              <a:rPr lang="en-US"/>
              <a:t>Second level</a:t>
            </a:r>
          </a:p>
          <a:p>
            <a:pPr lvl="2"/>
            <a:r>
              <a:rPr lang="en-US"/>
              <a:t>Third level</a:t>
            </a:r>
          </a:p>
        </p:txBody>
      </p:sp>
      <p:sp>
        <p:nvSpPr>
          <p:cNvPr id="30" name="Text Placeholder 6">
            <a:extLst>
              <a:ext uri="{FF2B5EF4-FFF2-40B4-BE49-F238E27FC236}">
                <a16:creationId xmlns:a16="http://schemas.microsoft.com/office/drawing/2014/main" id="{3A75E004-359B-D54C-AF0F-316938C49C69}"/>
              </a:ext>
            </a:extLst>
          </p:cNvPr>
          <p:cNvSpPr>
            <a:spLocks noGrp="1"/>
          </p:cNvSpPr>
          <p:nvPr>
            <p:ph type="body" sz="quarter" idx="26" hasCustomPrompt="1"/>
          </p:nvPr>
        </p:nvSpPr>
        <p:spPr>
          <a:xfrm>
            <a:off x="5630677" y="4932605"/>
            <a:ext cx="6059756" cy="1250303"/>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vl4pPr>
          </a:lstStyle>
          <a:p>
            <a:pPr lvl="0"/>
            <a:r>
              <a:rPr lang="en-US"/>
              <a:t>First level</a:t>
            </a:r>
          </a:p>
          <a:p>
            <a:pPr lvl="1"/>
            <a:r>
              <a:rPr lang="en-US"/>
              <a:t>Second level</a:t>
            </a:r>
          </a:p>
          <a:p>
            <a:pPr lvl="2"/>
            <a:r>
              <a:rPr lang="en-US"/>
              <a:t>Third level</a:t>
            </a:r>
          </a:p>
        </p:txBody>
      </p:sp>
      <p:sp>
        <p:nvSpPr>
          <p:cNvPr id="27" name="Slide Number Placeholder 5">
            <a:extLst>
              <a:ext uri="{FF2B5EF4-FFF2-40B4-BE49-F238E27FC236}">
                <a16:creationId xmlns:a16="http://schemas.microsoft.com/office/drawing/2014/main" id="{338DEA80-F4CE-4246-9A5F-53CE9C25E896}"/>
              </a:ext>
            </a:extLst>
          </p:cNvPr>
          <p:cNvSpPr txBox="1">
            <a:spLocks/>
          </p:cNvSpPr>
          <p:nvPr userDrawn="1"/>
        </p:nvSpPr>
        <p:spPr>
          <a:xfrm>
            <a:off x="11690436" y="6429616"/>
            <a:ext cx="500097" cy="365125"/>
          </a:xfrm>
          <a:prstGeom prst="rect">
            <a:avLst/>
          </a:prstGeom>
        </p:spPr>
        <p:txBody>
          <a:bodyPr vert="horz" lIns="121920" tIns="60960" rIns="121920" bIns="60960" rtlCol="0" anchor="ctr">
            <a:noAutofit/>
          </a:bodyPr>
          <a:lstStyle>
            <a:defPPr>
              <a:defRPr lang="en-US"/>
            </a:defPPr>
            <a:lvl1pPr marL="0" algn="l" defTabSz="457200" rtl="0" eaLnBrk="1" latinLnBrk="0" hangingPunct="1">
              <a:defRPr sz="900" b="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sz="1200" b="0" i="0">
              <a:solidFill>
                <a:schemeClr val="tx1">
                  <a:lumMod val="90000"/>
                  <a:lumOff val="10000"/>
                </a:schemeClr>
              </a:solidFill>
              <a:latin typeface="Neue Haas Grotesk Text Pro" panose="020B0504020202020204" pitchFamily="34" charset="0"/>
            </a:endParaRPr>
          </a:p>
        </p:txBody>
      </p:sp>
      <p:sp>
        <p:nvSpPr>
          <p:cNvPr id="14" name="Content Placeholder 3">
            <a:extLst>
              <a:ext uri="{FF2B5EF4-FFF2-40B4-BE49-F238E27FC236}">
                <a16:creationId xmlns:a16="http://schemas.microsoft.com/office/drawing/2014/main" id="{8C2CE03D-D4E9-8DE8-2793-CA64EE28344F}"/>
              </a:ext>
            </a:extLst>
          </p:cNvPr>
          <p:cNvSpPr>
            <a:spLocks noGrp="1"/>
          </p:cNvSpPr>
          <p:nvPr>
            <p:ph sz="quarter" idx="15" hasCustomPrompt="1"/>
          </p:nvPr>
        </p:nvSpPr>
        <p:spPr>
          <a:xfrm>
            <a:off x="853018" y="6531734"/>
            <a:ext cx="3495041"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2532353365"/>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CONTENT + Header + Icon Sections">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1" y="365761"/>
            <a:ext cx="10878859" cy="1401089"/>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t>
            </a:r>
            <a:r>
              <a:rPr lang="en-US" sz="4267" err="1">
                <a:latin typeface="Neue Haas Grotesk Text Pro" panose="020B0504020202020204" pitchFamily="34" charset="77"/>
              </a:rPr>
              <a:t>amet</a:t>
            </a:r>
            <a:r>
              <a:rPr lang="en-US" sz="4267">
                <a:latin typeface="Neue Haas Grotesk Text Pro" panose="020B0504020202020204" pitchFamily="34" charset="77"/>
              </a:rPr>
              <a:t>, </a:t>
            </a:r>
            <a:r>
              <a:rPr lang="en-US" sz="4267" err="1">
                <a:latin typeface="Neue Haas Grotesk Text Pro" panose="020B0504020202020204" pitchFamily="34" charset="77"/>
              </a:rPr>
              <a:t>consectetur</a:t>
            </a:r>
            <a:r>
              <a:rPr lang="en-US" sz="4267">
                <a:latin typeface="Neue Haas Grotesk Text Pro" panose="020B0504020202020204" pitchFamily="34" charset="77"/>
              </a:rPr>
              <a:t> </a:t>
            </a:r>
            <a:r>
              <a:rPr lang="en-US" sz="4267" err="1">
                <a:latin typeface="Neue Haas Grotesk Text Pro" panose="020B0504020202020204" pitchFamily="34" charset="77"/>
              </a:rPr>
              <a:t>adipiscing</a:t>
            </a:r>
            <a:r>
              <a:rPr lang="en-US" sz="4267">
                <a:latin typeface="Neue Haas Grotesk Text Pro" panose="020B0504020202020204" pitchFamily="34" charset="77"/>
              </a:rPr>
              <a:t> </a:t>
            </a:r>
            <a:r>
              <a:rPr lang="en-US" sz="4267" err="1">
                <a:latin typeface="Neue Haas Grotesk Text Pro" panose="020B0504020202020204" pitchFamily="34" charset="77"/>
              </a:rPr>
              <a:t>elit</a:t>
            </a:r>
            <a:r>
              <a:rPr lang="en-US" sz="4267">
                <a:latin typeface="Neue Haas Grotesk Text Pro" panose="020B0504020202020204" pitchFamily="34" charset="77"/>
              </a:rPr>
              <a:t>, sed do </a:t>
            </a:r>
            <a:r>
              <a:rPr lang="en-US" sz="4267" err="1">
                <a:latin typeface="Neue Haas Grotesk Text Pro" panose="020B0504020202020204" pitchFamily="34" charset="77"/>
              </a:rPr>
              <a:t>eiusmod</a:t>
            </a:r>
            <a:endParaRPr lang="en-US" sz="4267">
              <a:latin typeface="Neue Haas Grotesk Text Pro" panose="020B0504020202020204" pitchFamily="34" charset="77"/>
            </a:endParaRPr>
          </a:p>
        </p:txBody>
      </p:sp>
      <p:sp>
        <p:nvSpPr>
          <p:cNvPr id="50" name="Text Placeholder 4">
            <a:extLst>
              <a:ext uri="{FF2B5EF4-FFF2-40B4-BE49-F238E27FC236}">
                <a16:creationId xmlns:a16="http://schemas.microsoft.com/office/drawing/2014/main" id="{E2CF89C8-6968-CF4A-9F4D-A0509BA6BE7A}"/>
              </a:ext>
            </a:extLst>
          </p:cNvPr>
          <p:cNvSpPr>
            <a:spLocks noGrp="1"/>
          </p:cNvSpPr>
          <p:nvPr>
            <p:ph type="body" sz="quarter" idx="12" hasCustomPrompt="1"/>
          </p:nvPr>
        </p:nvSpPr>
        <p:spPr>
          <a:xfrm>
            <a:off x="853441" y="3022330"/>
            <a:ext cx="2655147" cy="802357"/>
          </a:xfrm>
          <a:prstGeom prst="rect">
            <a:avLst/>
          </a:prstGeom>
        </p:spPr>
        <p:txBody>
          <a:bodyPr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consectetur</a:t>
            </a:r>
          </a:p>
        </p:txBody>
      </p:sp>
      <p:sp>
        <p:nvSpPr>
          <p:cNvPr id="39" name="Picture Placeholder 2">
            <a:extLst>
              <a:ext uri="{FF2B5EF4-FFF2-40B4-BE49-F238E27FC236}">
                <a16:creationId xmlns:a16="http://schemas.microsoft.com/office/drawing/2014/main" id="{205E1AE3-C4A7-9F40-B12A-533EDB0D08ED}"/>
              </a:ext>
            </a:extLst>
          </p:cNvPr>
          <p:cNvSpPr>
            <a:spLocks noGrp="1"/>
          </p:cNvSpPr>
          <p:nvPr>
            <p:ph type="pic" idx="16" hasCustomPrompt="1"/>
          </p:nvPr>
        </p:nvSpPr>
        <p:spPr>
          <a:xfrm>
            <a:off x="853440" y="2261483"/>
            <a:ext cx="596053" cy="598020"/>
          </a:xfrm>
          <a:prstGeom prst="rect">
            <a:avLst/>
          </a:prstGeom>
          <a:solidFill>
            <a:schemeClr val="bg2"/>
          </a:solidFill>
        </p:spPr>
        <p:txBody>
          <a:bodyPr anchor="ctr">
            <a:noAutofit/>
          </a:bodyPr>
          <a:lstStyle>
            <a:lvl1pPr marL="0" indent="0" algn="ctr">
              <a:buNone/>
              <a:defRPr sz="1200">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icon</a:t>
            </a:r>
          </a:p>
        </p:txBody>
      </p:sp>
      <p:sp>
        <p:nvSpPr>
          <p:cNvPr id="47" name="Text Placeholder 4">
            <a:extLst>
              <a:ext uri="{FF2B5EF4-FFF2-40B4-BE49-F238E27FC236}">
                <a16:creationId xmlns:a16="http://schemas.microsoft.com/office/drawing/2014/main" id="{1599ED8E-0157-1341-A453-3EE28683C25E}"/>
              </a:ext>
            </a:extLst>
          </p:cNvPr>
          <p:cNvSpPr>
            <a:spLocks noGrp="1"/>
          </p:cNvSpPr>
          <p:nvPr>
            <p:ph type="body" sz="quarter" idx="21" hasCustomPrompt="1"/>
          </p:nvPr>
        </p:nvSpPr>
        <p:spPr>
          <a:xfrm>
            <a:off x="4842933" y="3022330"/>
            <a:ext cx="2655147" cy="802357"/>
          </a:xfrm>
          <a:prstGeom prst="rect">
            <a:avLst/>
          </a:prstGeom>
        </p:spPr>
        <p:txBody>
          <a:bodyPr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consectetur</a:t>
            </a:r>
          </a:p>
        </p:txBody>
      </p:sp>
      <p:sp>
        <p:nvSpPr>
          <p:cNvPr id="49" name="Picture Placeholder 2">
            <a:extLst>
              <a:ext uri="{FF2B5EF4-FFF2-40B4-BE49-F238E27FC236}">
                <a16:creationId xmlns:a16="http://schemas.microsoft.com/office/drawing/2014/main" id="{5228064D-2130-6340-BC1F-24DBDBA82B26}"/>
              </a:ext>
            </a:extLst>
          </p:cNvPr>
          <p:cNvSpPr>
            <a:spLocks noGrp="1"/>
          </p:cNvSpPr>
          <p:nvPr>
            <p:ph type="pic" idx="23" hasCustomPrompt="1"/>
          </p:nvPr>
        </p:nvSpPr>
        <p:spPr>
          <a:xfrm>
            <a:off x="4842935" y="2261483"/>
            <a:ext cx="596053" cy="598020"/>
          </a:xfrm>
          <a:prstGeom prst="rect">
            <a:avLst/>
          </a:prstGeom>
          <a:solidFill>
            <a:schemeClr val="bg2"/>
          </a:solidFill>
        </p:spPr>
        <p:txBody>
          <a:bodyPr anchor="ctr">
            <a:noAutofit/>
          </a:bodyPr>
          <a:lstStyle>
            <a:lvl1pPr marL="0" indent="0" algn="ctr">
              <a:buNone/>
              <a:defRPr sz="1200">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icon</a:t>
            </a:r>
          </a:p>
        </p:txBody>
      </p:sp>
      <p:sp>
        <p:nvSpPr>
          <p:cNvPr id="51" name="Text Placeholder 4">
            <a:extLst>
              <a:ext uri="{FF2B5EF4-FFF2-40B4-BE49-F238E27FC236}">
                <a16:creationId xmlns:a16="http://schemas.microsoft.com/office/drawing/2014/main" id="{12E273DA-367D-CF4C-82FF-0AB5F3A7FC24}"/>
              </a:ext>
            </a:extLst>
          </p:cNvPr>
          <p:cNvSpPr>
            <a:spLocks noGrp="1"/>
          </p:cNvSpPr>
          <p:nvPr>
            <p:ph type="body" sz="quarter" idx="24" hasCustomPrompt="1"/>
          </p:nvPr>
        </p:nvSpPr>
        <p:spPr>
          <a:xfrm>
            <a:off x="8832428" y="3022330"/>
            <a:ext cx="2655147" cy="802357"/>
          </a:xfrm>
          <a:prstGeom prst="rect">
            <a:avLst/>
          </a:prstGeom>
        </p:spPr>
        <p:txBody>
          <a:bodyPr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consectetur</a:t>
            </a:r>
          </a:p>
        </p:txBody>
      </p:sp>
      <p:sp>
        <p:nvSpPr>
          <p:cNvPr id="53" name="Picture Placeholder 2">
            <a:extLst>
              <a:ext uri="{FF2B5EF4-FFF2-40B4-BE49-F238E27FC236}">
                <a16:creationId xmlns:a16="http://schemas.microsoft.com/office/drawing/2014/main" id="{CD5A25AA-F6BD-454A-8094-DDB658BFD1C6}"/>
              </a:ext>
            </a:extLst>
          </p:cNvPr>
          <p:cNvSpPr>
            <a:spLocks noGrp="1"/>
          </p:cNvSpPr>
          <p:nvPr>
            <p:ph type="pic" idx="26" hasCustomPrompt="1"/>
          </p:nvPr>
        </p:nvSpPr>
        <p:spPr>
          <a:xfrm>
            <a:off x="8832428" y="2261483"/>
            <a:ext cx="596053" cy="598020"/>
          </a:xfrm>
          <a:prstGeom prst="rect">
            <a:avLst/>
          </a:prstGeom>
          <a:solidFill>
            <a:schemeClr val="bg2"/>
          </a:solidFill>
        </p:spPr>
        <p:txBody>
          <a:bodyPr anchor="ctr">
            <a:noAutofit/>
          </a:bodyPr>
          <a:lstStyle>
            <a:lvl1pPr marL="0" indent="0" algn="ctr">
              <a:buNone/>
              <a:defRPr sz="1200">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icon</a:t>
            </a:r>
          </a:p>
        </p:txBody>
      </p:sp>
      <p:sp>
        <p:nvSpPr>
          <p:cNvPr id="26" name="Text Placeholder 6">
            <a:extLst>
              <a:ext uri="{FF2B5EF4-FFF2-40B4-BE49-F238E27FC236}">
                <a16:creationId xmlns:a16="http://schemas.microsoft.com/office/drawing/2014/main" id="{2B3B5A68-015C-A44C-A1D9-5D9178CE7910}"/>
              </a:ext>
            </a:extLst>
          </p:cNvPr>
          <p:cNvSpPr>
            <a:spLocks noGrp="1"/>
          </p:cNvSpPr>
          <p:nvPr>
            <p:ph type="body" sz="quarter" idx="13" hasCustomPrompt="1"/>
          </p:nvPr>
        </p:nvSpPr>
        <p:spPr>
          <a:xfrm>
            <a:off x="853441" y="3992970"/>
            <a:ext cx="2655145" cy="1565129"/>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atin typeface="Neue Haas Grotesk Text Pro" panose="020B0504020202020204" pitchFamily="34" charset="0"/>
              </a:defRPr>
            </a:lvl4pPr>
          </a:lstStyle>
          <a:p>
            <a:pPr lvl="0"/>
            <a:r>
              <a:rPr lang="en-US"/>
              <a:t>First level</a:t>
            </a:r>
          </a:p>
          <a:p>
            <a:pPr lvl="1"/>
            <a:r>
              <a:rPr lang="en-US"/>
              <a:t>Second level</a:t>
            </a:r>
          </a:p>
          <a:p>
            <a:pPr lvl="2"/>
            <a:r>
              <a:rPr lang="en-US"/>
              <a:t>Third level</a:t>
            </a:r>
          </a:p>
          <a:p>
            <a:pPr lvl="3"/>
            <a:r>
              <a:rPr lang="en-US"/>
              <a:t>Fourth level</a:t>
            </a:r>
          </a:p>
        </p:txBody>
      </p:sp>
      <p:sp>
        <p:nvSpPr>
          <p:cNvPr id="27" name="Text Placeholder 6">
            <a:extLst>
              <a:ext uri="{FF2B5EF4-FFF2-40B4-BE49-F238E27FC236}">
                <a16:creationId xmlns:a16="http://schemas.microsoft.com/office/drawing/2014/main" id="{A6D0EF42-DF9B-0148-8C06-DD9500E36C6F}"/>
              </a:ext>
            </a:extLst>
          </p:cNvPr>
          <p:cNvSpPr>
            <a:spLocks noGrp="1"/>
          </p:cNvSpPr>
          <p:nvPr>
            <p:ph type="body" sz="quarter" idx="27" hasCustomPrompt="1"/>
          </p:nvPr>
        </p:nvSpPr>
        <p:spPr>
          <a:xfrm>
            <a:off x="4842934" y="3992970"/>
            <a:ext cx="2655145" cy="1565129"/>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atin typeface="Neue Haas Grotesk Text Pro" panose="020B0504020202020204" pitchFamily="34" charset="0"/>
              </a:defRPr>
            </a:lvl4pPr>
          </a:lstStyle>
          <a:p>
            <a:pPr lvl="0"/>
            <a:r>
              <a:rPr lang="en-US"/>
              <a:t>First level</a:t>
            </a:r>
          </a:p>
          <a:p>
            <a:pPr lvl="1"/>
            <a:r>
              <a:rPr lang="en-US"/>
              <a:t>Second level</a:t>
            </a:r>
          </a:p>
          <a:p>
            <a:pPr lvl="2"/>
            <a:r>
              <a:rPr lang="en-US"/>
              <a:t>Third level</a:t>
            </a:r>
          </a:p>
          <a:p>
            <a:pPr lvl="3"/>
            <a:r>
              <a:rPr lang="en-US"/>
              <a:t>Fourth level</a:t>
            </a:r>
          </a:p>
        </p:txBody>
      </p:sp>
      <p:sp>
        <p:nvSpPr>
          <p:cNvPr id="28" name="Text Placeholder 6">
            <a:extLst>
              <a:ext uri="{FF2B5EF4-FFF2-40B4-BE49-F238E27FC236}">
                <a16:creationId xmlns:a16="http://schemas.microsoft.com/office/drawing/2014/main" id="{64CA032F-E835-F145-828E-0B2C3B7F28ED}"/>
              </a:ext>
            </a:extLst>
          </p:cNvPr>
          <p:cNvSpPr>
            <a:spLocks noGrp="1"/>
          </p:cNvSpPr>
          <p:nvPr>
            <p:ph type="body" sz="quarter" idx="28" hasCustomPrompt="1"/>
          </p:nvPr>
        </p:nvSpPr>
        <p:spPr>
          <a:xfrm>
            <a:off x="8832429" y="3992970"/>
            <a:ext cx="2655145" cy="1565129"/>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atin typeface="Neue Haas Grotesk Text Pro" panose="020B0504020202020204" pitchFamily="34" charset="0"/>
              </a:defRPr>
            </a:lvl4pPr>
          </a:lstStyle>
          <a:p>
            <a:pPr lvl="0"/>
            <a:r>
              <a:rPr lang="en-US"/>
              <a:t>First level</a:t>
            </a:r>
          </a:p>
          <a:p>
            <a:pPr lvl="1"/>
            <a:r>
              <a:rPr lang="en-US"/>
              <a:t>Second level</a:t>
            </a:r>
          </a:p>
          <a:p>
            <a:pPr lvl="2"/>
            <a:r>
              <a:rPr lang="en-US"/>
              <a:t>Third level</a:t>
            </a:r>
          </a:p>
          <a:p>
            <a:pPr lvl="3"/>
            <a:r>
              <a:rPr lang="en-US"/>
              <a:t>Fourth level</a:t>
            </a:r>
          </a:p>
        </p:txBody>
      </p:sp>
      <p:sp>
        <p:nvSpPr>
          <p:cNvPr id="13" name="Content Placeholder 3">
            <a:extLst>
              <a:ext uri="{FF2B5EF4-FFF2-40B4-BE49-F238E27FC236}">
                <a16:creationId xmlns:a16="http://schemas.microsoft.com/office/drawing/2014/main" id="{10C19AF8-5EB3-C7D0-3872-428522A73BDB}"/>
              </a:ext>
            </a:extLst>
          </p:cNvPr>
          <p:cNvSpPr>
            <a:spLocks noGrp="1"/>
          </p:cNvSpPr>
          <p:nvPr>
            <p:ph sz="quarter" idx="15" hasCustomPrompt="1"/>
          </p:nvPr>
        </p:nvSpPr>
        <p:spPr>
          <a:xfrm>
            <a:off x="853017" y="6531734"/>
            <a:ext cx="10744200"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1737056915"/>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CONTENT + Header + Icon Sections + Gray Sidebar">
    <p:spTree>
      <p:nvGrpSpPr>
        <p:cNvPr id="1" name=""/>
        <p:cNvGrpSpPr/>
        <p:nvPr/>
      </p:nvGrpSpPr>
      <p:grpSpPr>
        <a:xfrm>
          <a:off x="0" y="0"/>
          <a:ext cx="0" cy="0"/>
          <a:chOff x="0" y="0"/>
          <a:chExt cx="0" cy="0"/>
        </a:xfrm>
      </p:grpSpPr>
      <p:sp>
        <p:nvSpPr>
          <p:cNvPr id="40" name="SmartArt Placeholder 2">
            <a:extLst>
              <a:ext uri="{FF2B5EF4-FFF2-40B4-BE49-F238E27FC236}">
                <a16:creationId xmlns:a16="http://schemas.microsoft.com/office/drawing/2014/main" id="{A866777C-7724-4846-AEE2-CAE69DECBD40}"/>
              </a:ext>
            </a:extLst>
          </p:cNvPr>
          <p:cNvSpPr>
            <a:spLocks noGrp="1"/>
          </p:cNvSpPr>
          <p:nvPr>
            <p:ph type="dgm" sz="quarter" idx="30"/>
          </p:nvPr>
        </p:nvSpPr>
        <p:spPr>
          <a:xfrm>
            <a:off x="7185997" y="-4315"/>
            <a:ext cx="5004535" cy="6866768"/>
          </a:xfrm>
          <a:prstGeom prst="rect">
            <a:avLst/>
          </a:prstGeom>
          <a:solidFill>
            <a:schemeClr val="bg2"/>
          </a:solidFill>
        </p:spPr>
        <p:txBody>
          <a:bodyPr>
            <a:noAutofit/>
          </a:bodyPr>
          <a:lstStyle>
            <a:lvl1pPr>
              <a:defRPr>
                <a:noFill/>
                <a:latin typeface="Neue Haas Grotesk Text Pro" panose="020B0504020202020204" pitchFamily="34" charset="0"/>
              </a:defRPr>
            </a:lvl1pPr>
          </a:lstStyle>
          <a:p>
            <a:endParaRPr lang="en-US"/>
          </a:p>
        </p:txBody>
      </p:sp>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4" y="365761"/>
            <a:ext cx="5662505" cy="1401089"/>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t>
            </a:r>
            <a:r>
              <a:rPr lang="en-US" sz="4267" err="1">
                <a:latin typeface="Neue Haas Grotesk Text Pro" panose="020B0504020202020204" pitchFamily="34" charset="77"/>
              </a:rPr>
              <a:t>amet</a:t>
            </a:r>
            <a:r>
              <a:rPr lang="en-US" sz="4267">
                <a:latin typeface="Neue Haas Grotesk Text Pro" panose="020B0504020202020204" pitchFamily="34" charset="77"/>
              </a:rPr>
              <a:t>, </a:t>
            </a:r>
            <a:r>
              <a:rPr lang="en-US" sz="4267" err="1">
                <a:latin typeface="Neue Haas Grotesk Text Pro" panose="020B0504020202020204" pitchFamily="34" charset="77"/>
              </a:rPr>
              <a:t>consectetur</a:t>
            </a:r>
            <a:endParaRPr lang="en-US" sz="4267">
              <a:latin typeface="Neue Haas Grotesk Text Pro" panose="020B0504020202020204" pitchFamily="34" charset="77"/>
            </a:endParaRPr>
          </a:p>
        </p:txBody>
      </p:sp>
      <p:sp>
        <p:nvSpPr>
          <p:cNvPr id="50" name="Text Placeholder 4">
            <a:extLst>
              <a:ext uri="{FF2B5EF4-FFF2-40B4-BE49-F238E27FC236}">
                <a16:creationId xmlns:a16="http://schemas.microsoft.com/office/drawing/2014/main" id="{E2CF89C8-6968-CF4A-9F4D-A0509BA6BE7A}"/>
              </a:ext>
            </a:extLst>
          </p:cNvPr>
          <p:cNvSpPr>
            <a:spLocks noGrp="1"/>
          </p:cNvSpPr>
          <p:nvPr>
            <p:ph type="body" sz="quarter" idx="12" hasCustomPrompt="1"/>
          </p:nvPr>
        </p:nvSpPr>
        <p:spPr>
          <a:xfrm>
            <a:off x="1598508" y="2121534"/>
            <a:ext cx="1842347" cy="802357"/>
          </a:xfrm>
          <a:prstGeom prst="rect">
            <a:avLst/>
          </a:prstGeom>
        </p:spPr>
        <p:txBody>
          <a:bodyPr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amet</a:t>
            </a:r>
          </a:p>
        </p:txBody>
      </p:sp>
      <p:sp>
        <p:nvSpPr>
          <p:cNvPr id="29" name="Text Placeholder 2">
            <a:extLst>
              <a:ext uri="{FF2B5EF4-FFF2-40B4-BE49-F238E27FC236}">
                <a16:creationId xmlns:a16="http://schemas.microsoft.com/office/drawing/2014/main" id="{550EB99D-17CD-794D-B59B-D726EBD26702}"/>
              </a:ext>
            </a:extLst>
          </p:cNvPr>
          <p:cNvSpPr>
            <a:spLocks noGrp="1"/>
          </p:cNvSpPr>
          <p:nvPr>
            <p:ph type="body" sz="quarter" idx="20" hasCustomPrompt="1"/>
          </p:nvPr>
        </p:nvSpPr>
        <p:spPr>
          <a:xfrm>
            <a:off x="1598508" y="3058617"/>
            <a:ext cx="1842347" cy="790047"/>
          </a:xfrm>
          <a:prstGeom prst="rect">
            <a:avLst/>
          </a:prstGeom>
        </p:spPr>
        <p:txBody>
          <a:bodyPr lIns="0" tIns="0" rIns="0" bIns="0">
            <a:spAutoFit/>
          </a:bodyPr>
          <a:lstStyle>
            <a:lvl1pPr marL="0" marR="0" indent="0" algn="l" defTabSz="609570" rtl="0" eaLnBrk="1" fontAlgn="auto" latinLnBrk="0" hangingPunct="1">
              <a:lnSpc>
                <a:spcPct val="120000"/>
              </a:lnSpc>
              <a:spcBef>
                <a:spcPts val="1568"/>
              </a:spcBef>
              <a:spcAft>
                <a:spcPts val="0"/>
              </a:spcAft>
              <a:buClrTx/>
              <a:buSzTx/>
              <a:buFont typeface="Wingdings" pitchFamily="2" charset="2"/>
              <a:buNone/>
              <a:tabLst/>
              <a:defRPr lang="en-US" sz="1467" b="0" i="0" smtClean="0">
                <a:effectLst/>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Lorem ipsum dolor sit amet, consectetur adipiscing elit.</a:t>
            </a:r>
          </a:p>
        </p:txBody>
      </p:sp>
      <p:sp>
        <p:nvSpPr>
          <p:cNvPr id="39" name="Picture Placeholder 2">
            <a:extLst>
              <a:ext uri="{FF2B5EF4-FFF2-40B4-BE49-F238E27FC236}">
                <a16:creationId xmlns:a16="http://schemas.microsoft.com/office/drawing/2014/main" id="{205E1AE3-C4A7-9F40-B12A-533EDB0D08ED}"/>
              </a:ext>
            </a:extLst>
          </p:cNvPr>
          <p:cNvSpPr>
            <a:spLocks noGrp="1"/>
          </p:cNvSpPr>
          <p:nvPr>
            <p:ph type="pic" idx="16" hasCustomPrompt="1"/>
          </p:nvPr>
        </p:nvSpPr>
        <p:spPr>
          <a:xfrm>
            <a:off x="853440" y="2139563"/>
            <a:ext cx="596053" cy="598020"/>
          </a:xfrm>
          <a:prstGeom prst="rect">
            <a:avLst/>
          </a:prstGeom>
          <a:solidFill>
            <a:schemeClr val="bg2"/>
          </a:solidFill>
        </p:spPr>
        <p:txBody>
          <a:bodyPr anchor="ctr">
            <a:noAutofit/>
          </a:bodyPr>
          <a:lstStyle>
            <a:lvl1pPr marL="0" indent="0" algn="ctr">
              <a:buNone/>
              <a:defRPr sz="1200">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icon</a:t>
            </a:r>
          </a:p>
        </p:txBody>
      </p:sp>
      <p:sp>
        <p:nvSpPr>
          <p:cNvPr id="24" name="Text Placeholder 4">
            <a:extLst>
              <a:ext uri="{FF2B5EF4-FFF2-40B4-BE49-F238E27FC236}">
                <a16:creationId xmlns:a16="http://schemas.microsoft.com/office/drawing/2014/main" id="{93C34DA7-35BA-0142-B107-BDF7708907D6}"/>
              </a:ext>
            </a:extLst>
          </p:cNvPr>
          <p:cNvSpPr>
            <a:spLocks noGrp="1"/>
          </p:cNvSpPr>
          <p:nvPr>
            <p:ph type="body" sz="quarter" idx="21" hasCustomPrompt="1"/>
          </p:nvPr>
        </p:nvSpPr>
        <p:spPr>
          <a:xfrm>
            <a:off x="4646508" y="2121534"/>
            <a:ext cx="1842347" cy="802357"/>
          </a:xfrm>
          <a:prstGeom prst="rect">
            <a:avLst/>
          </a:prstGeom>
        </p:spPr>
        <p:txBody>
          <a:bodyPr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amet</a:t>
            </a:r>
          </a:p>
        </p:txBody>
      </p:sp>
      <p:sp>
        <p:nvSpPr>
          <p:cNvPr id="25" name="Text Placeholder 2">
            <a:extLst>
              <a:ext uri="{FF2B5EF4-FFF2-40B4-BE49-F238E27FC236}">
                <a16:creationId xmlns:a16="http://schemas.microsoft.com/office/drawing/2014/main" id="{54673579-935E-0F43-BE8F-7A1C09433154}"/>
              </a:ext>
            </a:extLst>
          </p:cNvPr>
          <p:cNvSpPr>
            <a:spLocks noGrp="1"/>
          </p:cNvSpPr>
          <p:nvPr>
            <p:ph type="body" sz="quarter" idx="22" hasCustomPrompt="1"/>
          </p:nvPr>
        </p:nvSpPr>
        <p:spPr>
          <a:xfrm>
            <a:off x="4646508" y="3058617"/>
            <a:ext cx="1842347" cy="790047"/>
          </a:xfrm>
          <a:prstGeom prst="rect">
            <a:avLst/>
          </a:prstGeom>
        </p:spPr>
        <p:txBody>
          <a:bodyPr lIns="0" tIns="0" rIns="0" bIns="0">
            <a:spAutoFit/>
          </a:bodyPr>
          <a:lstStyle>
            <a:lvl1pPr marL="0" marR="0" indent="0" algn="l" defTabSz="609570" rtl="0" eaLnBrk="1" fontAlgn="auto" latinLnBrk="0" hangingPunct="1">
              <a:lnSpc>
                <a:spcPct val="120000"/>
              </a:lnSpc>
              <a:spcBef>
                <a:spcPts val="1568"/>
              </a:spcBef>
              <a:spcAft>
                <a:spcPts val="0"/>
              </a:spcAft>
              <a:buClrTx/>
              <a:buSzTx/>
              <a:buFont typeface="Wingdings" pitchFamily="2" charset="2"/>
              <a:buNone/>
              <a:tabLst/>
              <a:defRPr lang="en-US" sz="1467" b="0" i="0" smtClean="0">
                <a:effectLst/>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Lorem ipsum dolor sit amet, consectetur adipiscing elit.</a:t>
            </a:r>
          </a:p>
        </p:txBody>
      </p:sp>
      <p:sp>
        <p:nvSpPr>
          <p:cNvPr id="26" name="Picture Placeholder 2">
            <a:extLst>
              <a:ext uri="{FF2B5EF4-FFF2-40B4-BE49-F238E27FC236}">
                <a16:creationId xmlns:a16="http://schemas.microsoft.com/office/drawing/2014/main" id="{ADC375FE-1081-F84C-82BA-E4879F92E489}"/>
              </a:ext>
            </a:extLst>
          </p:cNvPr>
          <p:cNvSpPr>
            <a:spLocks noGrp="1"/>
          </p:cNvSpPr>
          <p:nvPr>
            <p:ph type="pic" idx="23" hasCustomPrompt="1"/>
          </p:nvPr>
        </p:nvSpPr>
        <p:spPr>
          <a:xfrm>
            <a:off x="3928535" y="2139563"/>
            <a:ext cx="596053" cy="598020"/>
          </a:xfrm>
          <a:prstGeom prst="rect">
            <a:avLst/>
          </a:prstGeom>
          <a:solidFill>
            <a:schemeClr val="bg2"/>
          </a:solidFill>
        </p:spPr>
        <p:txBody>
          <a:bodyPr anchor="ctr">
            <a:noAutofit/>
          </a:bodyPr>
          <a:lstStyle>
            <a:lvl1pPr marL="0" indent="0" algn="ctr">
              <a:buNone/>
              <a:defRPr sz="1200">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icon</a:t>
            </a:r>
          </a:p>
        </p:txBody>
      </p:sp>
      <p:sp>
        <p:nvSpPr>
          <p:cNvPr id="27" name="Text Placeholder 4">
            <a:extLst>
              <a:ext uri="{FF2B5EF4-FFF2-40B4-BE49-F238E27FC236}">
                <a16:creationId xmlns:a16="http://schemas.microsoft.com/office/drawing/2014/main" id="{403422E2-D9BF-2E4D-B424-7D8C3057CAD7}"/>
              </a:ext>
            </a:extLst>
          </p:cNvPr>
          <p:cNvSpPr>
            <a:spLocks noGrp="1"/>
          </p:cNvSpPr>
          <p:nvPr>
            <p:ph type="body" sz="quarter" idx="24" hasCustomPrompt="1"/>
          </p:nvPr>
        </p:nvSpPr>
        <p:spPr>
          <a:xfrm>
            <a:off x="1598508" y="4275452"/>
            <a:ext cx="1842347" cy="802357"/>
          </a:xfrm>
          <a:prstGeom prst="rect">
            <a:avLst/>
          </a:prstGeom>
        </p:spPr>
        <p:txBody>
          <a:bodyPr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amet</a:t>
            </a:r>
          </a:p>
        </p:txBody>
      </p:sp>
      <p:sp>
        <p:nvSpPr>
          <p:cNvPr id="28" name="Text Placeholder 2">
            <a:extLst>
              <a:ext uri="{FF2B5EF4-FFF2-40B4-BE49-F238E27FC236}">
                <a16:creationId xmlns:a16="http://schemas.microsoft.com/office/drawing/2014/main" id="{DA53AA2D-2292-E746-97A3-C8C58D6CFA2B}"/>
              </a:ext>
            </a:extLst>
          </p:cNvPr>
          <p:cNvSpPr>
            <a:spLocks noGrp="1"/>
          </p:cNvSpPr>
          <p:nvPr>
            <p:ph type="body" sz="quarter" idx="25" hasCustomPrompt="1"/>
          </p:nvPr>
        </p:nvSpPr>
        <p:spPr>
          <a:xfrm>
            <a:off x="1598508" y="5212537"/>
            <a:ext cx="1842347" cy="790047"/>
          </a:xfrm>
          <a:prstGeom prst="rect">
            <a:avLst/>
          </a:prstGeom>
        </p:spPr>
        <p:txBody>
          <a:bodyPr lIns="0" tIns="0" rIns="0" bIns="0">
            <a:spAutoFit/>
          </a:bodyPr>
          <a:lstStyle>
            <a:lvl1pPr marL="0" marR="0" indent="0" algn="l" defTabSz="609570" rtl="0" eaLnBrk="1" fontAlgn="auto" latinLnBrk="0" hangingPunct="1">
              <a:lnSpc>
                <a:spcPct val="120000"/>
              </a:lnSpc>
              <a:spcBef>
                <a:spcPts val="1568"/>
              </a:spcBef>
              <a:spcAft>
                <a:spcPts val="0"/>
              </a:spcAft>
              <a:buClrTx/>
              <a:buSzTx/>
              <a:buFont typeface="Wingdings" pitchFamily="2" charset="2"/>
              <a:buNone/>
              <a:tabLst/>
              <a:defRPr lang="en-US" sz="1467" b="0" i="0" smtClean="0">
                <a:effectLst/>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Lorem ipsum dolor sit amet, consectetur adipiscing elit.</a:t>
            </a:r>
          </a:p>
        </p:txBody>
      </p:sp>
      <p:sp>
        <p:nvSpPr>
          <p:cNvPr id="30" name="Picture Placeholder 2">
            <a:extLst>
              <a:ext uri="{FF2B5EF4-FFF2-40B4-BE49-F238E27FC236}">
                <a16:creationId xmlns:a16="http://schemas.microsoft.com/office/drawing/2014/main" id="{BA81A13E-7277-EA4F-ABFC-55FB35253C20}"/>
              </a:ext>
            </a:extLst>
          </p:cNvPr>
          <p:cNvSpPr>
            <a:spLocks noGrp="1"/>
          </p:cNvSpPr>
          <p:nvPr>
            <p:ph type="pic" idx="26" hasCustomPrompt="1"/>
          </p:nvPr>
        </p:nvSpPr>
        <p:spPr>
          <a:xfrm>
            <a:off x="853440" y="4293483"/>
            <a:ext cx="596053" cy="598020"/>
          </a:xfrm>
          <a:prstGeom prst="rect">
            <a:avLst/>
          </a:prstGeom>
          <a:solidFill>
            <a:schemeClr val="bg2"/>
          </a:solidFill>
        </p:spPr>
        <p:txBody>
          <a:bodyPr anchor="ctr">
            <a:noAutofit/>
          </a:bodyPr>
          <a:lstStyle>
            <a:lvl1pPr marL="0" indent="0" algn="ctr">
              <a:buNone/>
              <a:defRPr sz="1200">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icon</a:t>
            </a:r>
          </a:p>
        </p:txBody>
      </p:sp>
      <p:sp>
        <p:nvSpPr>
          <p:cNvPr id="34" name="Text Placeholder 4">
            <a:extLst>
              <a:ext uri="{FF2B5EF4-FFF2-40B4-BE49-F238E27FC236}">
                <a16:creationId xmlns:a16="http://schemas.microsoft.com/office/drawing/2014/main" id="{16054A60-6726-F74C-99C8-CE93114E3B30}"/>
              </a:ext>
            </a:extLst>
          </p:cNvPr>
          <p:cNvSpPr>
            <a:spLocks noGrp="1"/>
          </p:cNvSpPr>
          <p:nvPr>
            <p:ph type="body" sz="quarter" idx="27" hasCustomPrompt="1"/>
          </p:nvPr>
        </p:nvSpPr>
        <p:spPr>
          <a:xfrm>
            <a:off x="4646508" y="4275452"/>
            <a:ext cx="1842347" cy="802357"/>
          </a:xfrm>
          <a:prstGeom prst="rect">
            <a:avLst/>
          </a:prstGeom>
        </p:spPr>
        <p:txBody>
          <a:bodyPr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amet</a:t>
            </a:r>
          </a:p>
        </p:txBody>
      </p:sp>
      <p:sp>
        <p:nvSpPr>
          <p:cNvPr id="35" name="Text Placeholder 2">
            <a:extLst>
              <a:ext uri="{FF2B5EF4-FFF2-40B4-BE49-F238E27FC236}">
                <a16:creationId xmlns:a16="http://schemas.microsoft.com/office/drawing/2014/main" id="{D223289B-BDFE-6E4E-BF07-8FDAB2EA9E18}"/>
              </a:ext>
            </a:extLst>
          </p:cNvPr>
          <p:cNvSpPr>
            <a:spLocks noGrp="1"/>
          </p:cNvSpPr>
          <p:nvPr>
            <p:ph type="body" sz="quarter" idx="28" hasCustomPrompt="1"/>
          </p:nvPr>
        </p:nvSpPr>
        <p:spPr>
          <a:xfrm>
            <a:off x="4646508" y="5212537"/>
            <a:ext cx="1842347" cy="790047"/>
          </a:xfrm>
          <a:prstGeom prst="rect">
            <a:avLst/>
          </a:prstGeom>
        </p:spPr>
        <p:txBody>
          <a:bodyPr lIns="0" tIns="0" rIns="0" bIns="0">
            <a:spAutoFit/>
          </a:bodyPr>
          <a:lstStyle>
            <a:lvl1pPr marL="0" marR="0" indent="0" algn="l" defTabSz="609570" rtl="0" eaLnBrk="1" fontAlgn="auto" latinLnBrk="0" hangingPunct="1">
              <a:lnSpc>
                <a:spcPct val="120000"/>
              </a:lnSpc>
              <a:spcBef>
                <a:spcPts val="1568"/>
              </a:spcBef>
              <a:spcAft>
                <a:spcPts val="0"/>
              </a:spcAft>
              <a:buClrTx/>
              <a:buSzTx/>
              <a:buFont typeface="Wingdings" pitchFamily="2" charset="2"/>
              <a:buNone/>
              <a:tabLst/>
              <a:defRPr lang="en-US" sz="1467" b="0" i="0" smtClean="0">
                <a:effectLst/>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Lorem ipsum dolor sit amet, consectetur adipiscing elit.</a:t>
            </a:r>
          </a:p>
        </p:txBody>
      </p:sp>
      <p:sp>
        <p:nvSpPr>
          <p:cNvPr id="36" name="Picture Placeholder 2">
            <a:extLst>
              <a:ext uri="{FF2B5EF4-FFF2-40B4-BE49-F238E27FC236}">
                <a16:creationId xmlns:a16="http://schemas.microsoft.com/office/drawing/2014/main" id="{EB661BF0-EA70-2747-80CA-2397C359D612}"/>
              </a:ext>
            </a:extLst>
          </p:cNvPr>
          <p:cNvSpPr>
            <a:spLocks noGrp="1"/>
          </p:cNvSpPr>
          <p:nvPr>
            <p:ph type="pic" idx="29" hasCustomPrompt="1"/>
          </p:nvPr>
        </p:nvSpPr>
        <p:spPr>
          <a:xfrm>
            <a:off x="3928535" y="4293483"/>
            <a:ext cx="596053" cy="598020"/>
          </a:xfrm>
          <a:prstGeom prst="rect">
            <a:avLst/>
          </a:prstGeom>
          <a:solidFill>
            <a:schemeClr val="bg2"/>
          </a:solidFill>
        </p:spPr>
        <p:txBody>
          <a:bodyPr anchor="ctr">
            <a:noAutofit/>
          </a:bodyPr>
          <a:lstStyle>
            <a:lvl1pPr marL="0" indent="0" algn="ctr">
              <a:buNone/>
              <a:defRPr sz="1200">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icon</a:t>
            </a:r>
          </a:p>
        </p:txBody>
      </p:sp>
      <p:sp>
        <p:nvSpPr>
          <p:cNvPr id="42" name="Text Placeholder 4">
            <a:extLst>
              <a:ext uri="{FF2B5EF4-FFF2-40B4-BE49-F238E27FC236}">
                <a16:creationId xmlns:a16="http://schemas.microsoft.com/office/drawing/2014/main" id="{B6B432E2-4FC2-A741-88FE-202C00245C53}"/>
              </a:ext>
            </a:extLst>
          </p:cNvPr>
          <p:cNvSpPr>
            <a:spLocks noGrp="1"/>
          </p:cNvSpPr>
          <p:nvPr>
            <p:ph type="body" sz="quarter" idx="32" hasCustomPrompt="1"/>
          </p:nvPr>
        </p:nvSpPr>
        <p:spPr>
          <a:xfrm>
            <a:off x="7924801" y="441746"/>
            <a:ext cx="3413759" cy="802357"/>
          </a:xfrm>
          <a:prstGeom prst="rect">
            <a:avLst/>
          </a:prstGeom>
        </p:spPr>
        <p:txBody>
          <a:bodyPr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amet, consectetur elit</a:t>
            </a:r>
          </a:p>
        </p:txBody>
      </p:sp>
      <p:sp>
        <p:nvSpPr>
          <p:cNvPr id="45" name="Text Placeholder 6">
            <a:extLst>
              <a:ext uri="{FF2B5EF4-FFF2-40B4-BE49-F238E27FC236}">
                <a16:creationId xmlns:a16="http://schemas.microsoft.com/office/drawing/2014/main" id="{D4FF8F33-18DA-2246-9C39-0DCB938CF1F6}"/>
              </a:ext>
            </a:extLst>
          </p:cNvPr>
          <p:cNvSpPr>
            <a:spLocks noGrp="1"/>
          </p:cNvSpPr>
          <p:nvPr>
            <p:ph type="body" sz="quarter" idx="33" hasCustomPrompt="1"/>
          </p:nvPr>
        </p:nvSpPr>
        <p:spPr>
          <a:xfrm>
            <a:off x="7956883" y="1429566"/>
            <a:ext cx="3381675" cy="1565129"/>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atin typeface="Neue Haas Grotesk Text Pro" panose="020B0504020202020204" pitchFamily="34" charset="0"/>
              </a:defRPr>
            </a:lvl4pPr>
          </a:lstStyle>
          <a:p>
            <a:pPr lvl="0"/>
            <a:r>
              <a:rPr lang="en-US"/>
              <a:t>First level</a:t>
            </a:r>
          </a:p>
          <a:p>
            <a:pPr lvl="1"/>
            <a:r>
              <a:rPr lang="en-US"/>
              <a:t>Second level</a:t>
            </a:r>
          </a:p>
          <a:p>
            <a:pPr lvl="2"/>
            <a:r>
              <a:rPr lang="en-US"/>
              <a:t>Third level</a:t>
            </a:r>
          </a:p>
          <a:p>
            <a:pPr lvl="3"/>
            <a:r>
              <a:rPr lang="en-US"/>
              <a:t>Fourth level</a:t>
            </a:r>
          </a:p>
        </p:txBody>
      </p:sp>
      <p:sp>
        <p:nvSpPr>
          <p:cNvPr id="41" name="Slide Number Placeholder 5">
            <a:extLst>
              <a:ext uri="{FF2B5EF4-FFF2-40B4-BE49-F238E27FC236}">
                <a16:creationId xmlns:a16="http://schemas.microsoft.com/office/drawing/2014/main" id="{BF7A9FC8-F320-5E4C-9138-60ADC0CEF07B}"/>
              </a:ext>
            </a:extLst>
          </p:cNvPr>
          <p:cNvSpPr txBox="1">
            <a:spLocks/>
          </p:cNvSpPr>
          <p:nvPr userDrawn="1"/>
        </p:nvSpPr>
        <p:spPr>
          <a:xfrm>
            <a:off x="11690436" y="6429616"/>
            <a:ext cx="500097" cy="365125"/>
          </a:xfrm>
          <a:prstGeom prst="rect">
            <a:avLst/>
          </a:prstGeom>
        </p:spPr>
        <p:txBody>
          <a:bodyPr vert="horz" lIns="121920" tIns="60960" rIns="121920" bIns="60960" rtlCol="0" anchor="ctr">
            <a:noAutofit/>
          </a:bodyPr>
          <a:lstStyle>
            <a:defPPr>
              <a:defRPr lang="en-US"/>
            </a:defPPr>
            <a:lvl1pPr marL="0" algn="l" defTabSz="457200" rtl="0" eaLnBrk="1" latinLnBrk="0" hangingPunct="1">
              <a:defRPr sz="900" b="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sz="1200" b="0" i="0">
              <a:solidFill>
                <a:schemeClr val="tx1">
                  <a:lumMod val="90000"/>
                  <a:lumOff val="10000"/>
                </a:schemeClr>
              </a:solidFill>
              <a:latin typeface="Neue Haas Grotesk Text Pro" panose="020B0504020202020204" pitchFamily="34" charset="0"/>
            </a:endParaRPr>
          </a:p>
        </p:txBody>
      </p:sp>
      <p:sp>
        <p:nvSpPr>
          <p:cNvPr id="21" name="Content Placeholder 3">
            <a:extLst>
              <a:ext uri="{FF2B5EF4-FFF2-40B4-BE49-F238E27FC236}">
                <a16:creationId xmlns:a16="http://schemas.microsoft.com/office/drawing/2014/main" id="{EDFD658A-E653-5622-BBE4-15049CC3D275}"/>
              </a:ext>
            </a:extLst>
          </p:cNvPr>
          <p:cNvSpPr>
            <a:spLocks noGrp="1"/>
          </p:cNvSpPr>
          <p:nvPr>
            <p:ph sz="quarter" idx="15" hasCustomPrompt="1"/>
          </p:nvPr>
        </p:nvSpPr>
        <p:spPr>
          <a:xfrm>
            <a:off x="853018" y="6531734"/>
            <a:ext cx="5635837"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68366004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CONTENT + Header + Callout Box + Image">
    <p:spTree>
      <p:nvGrpSpPr>
        <p:cNvPr id="1" name=""/>
        <p:cNvGrpSpPr/>
        <p:nvPr/>
      </p:nvGrpSpPr>
      <p:grpSpPr>
        <a:xfrm>
          <a:off x="0" y="0"/>
          <a:ext cx="0" cy="0"/>
          <a:chOff x="0" y="0"/>
          <a:chExt cx="0" cy="0"/>
        </a:xfrm>
      </p:grpSpPr>
      <p:sp>
        <p:nvSpPr>
          <p:cNvPr id="24" name="Picture Placeholder 2">
            <a:extLst>
              <a:ext uri="{FF2B5EF4-FFF2-40B4-BE49-F238E27FC236}">
                <a16:creationId xmlns:a16="http://schemas.microsoft.com/office/drawing/2014/main" id="{F141A2BD-AF2D-214A-AA8F-D141022D60F2}"/>
              </a:ext>
            </a:extLst>
          </p:cNvPr>
          <p:cNvSpPr>
            <a:spLocks noGrp="1"/>
          </p:cNvSpPr>
          <p:nvPr>
            <p:ph type="pic" idx="17" hasCustomPrompt="1"/>
          </p:nvPr>
        </p:nvSpPr>
        <p:spPr>
          <a:xfrm>
            <a:off x="5339355" y="-4"/>
            <a:ext cx="6852647" cy="6857999"/>
          </a:xfrm>
          <a:prstGeom prst="rect">
            <a:avLst/>
          </a:prstGeom>
          <a:solidFill>
            <a:schemeClr val="bg2"/>
          </a:solidFill>
        </p:spPr>
        <p:txBody>
          <a:bodyPr anchor="ctr">
            <a:noAutofit/>
          </a:bodyPr>
          <a:lstStyle>
            <a:lvl1pPr marL="0" indent="0" algn="ctr">
              <a:buNone/>
              <a:defRPr sz="1867">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picture</a:t>
            </a:r>
          </a:p>
        </p:txBody>
      </p:sp>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2" y="365759"/>
            <a:ext cx="3913369" cy="2123402"/>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sz="4267"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t>
            </a:r>
            <a:r>
              <a:rPr lang="en-US" sz="4267" err="1">
                <a:latin typeface="Neue Haas Grotesk Text Pro" panose="020B0504020202020204" pitchFamily="34" charset="77"/>
              </a:rPr>
              <a:t>amet</a:t>
            </a:r>
            <a:r>
              <a:rPr lang="en-US" sz="4267">
                <a:latin typeface="Neue Haas Grotesk Text Pro" panose="020B0504020202020204" pitchFamily="34" charset="77"/>
              </a:rPr>
              <a:t>, </a:t>
            </a:r>
            <a:r>
              <a:rPr lang="en-US" sz="4267" err="1">
                <a:latin typeface="Neue Haas Grotesk Text Pro" panose="020B0504020202020204" pitchFamily="34" charset="77"/>
              </a:rPr>
              <a:t>elit</a:t>
            </a:r>
            <a:r>
              <a:rPr lang="en-US" sz="4267">
                <a:latin typeface="Neue Haas Grotesk Text Pro" panose="020B0504020202020204" pitchFamily="34" charset="77"/>
              </a:rPr>
              <a:t> </a:t>
            </a:r>
            <a:r>
              <a:rPr lang="en-US" sz="4267" err="1">
                <a:latin typeface="Neue Haas Grotesk Text Pro" panose="020B0504020202020204" pitchFamily="34" charset="77"/>
              </a:rPr>
              <a:t>duis</a:t>
            </a:r>
            <a:r>
              <a:rPr lang="en-US" sz="4267">
                <a:latin typeface="Neue Haas Grotesk Text Pro" panose="020B0504020202020204" pitchFamily="34" charset="77"/>
              </a:rPr>
              <a:t> </a:t>
            </a:r>
            <a:r>
              <a:rPr lang="en-US" sz="4267" err="1">
                <a:latin typeface="Neue Haas Grotesk Text Pro" panose="020B0504020202020204" pitchFamily="34" charset="77"/>
              </a:rPr>
              <a:t>autre</a:t>
            </a:r>
            <a:endParaRPr lang="en-US" sz="4267">
              <a:latin typeface="Neue Haas Grotesk Text Pro" panose="020B0504020202020204" pitchFamily="34" charset="77"/>
            </a:endParaRPr>
          </a:p>
        </p:txBody>
      </p:sp>
      <p:sp>
        <p:nvSpPr>
          <p:cNvPr id="30" name="SmartArt Placeholder 5">
            <a:extLst>
              <a:ext uri="{FF2B5EF4-FFF2-40B4-BE49-F238E27FC236}">
                <a16:creationId xmlns:a16="http://schemas.microsoft.com/office/drawing/2014/main" id="{8E66918C-36DB-CB48-A863-76DFE127BEC9}"/>
              </a:ext>
            </a:extLst>
          </p:cNvPr>
          <p:cNvSpPr>
            <a:spLocks noGrp="1"/>
          </p:cNvSpPr>
          <p:nvPr>
            <p:ph type="dgm" sz="quarter" idx="47"/>
          </p:nvPr>
        </p:nvSpPr>
        <p:spPr>
          <a:xfrm>
            <a:off x="2" y="2728264"/>
            <a:ext cx="5658628" cy="3198403"/>
          </a:xfrm>
          <a:prstGeom prst="rect">
            <a:avLst/>
          </a:prstGeom>
          <a:solidFill>
            <a:schemeClr val="bg2"/>
          </a:solidFill>
        </p:spPr>
        <p:txBody>
          <a:bodyPr>
            <a:noAutofit/>
          </a:bodyPr>
          <a:lstStyle>
            <a:lvl1pPr>
              <a:defRPr>
                <a:noFill/>
                <a:latin typeface="Neue Haas Grotesk Text Pro" panose="020B0504020202020204" pitchFamily="34" charset="0"/>
              </a:defRPr>
            </a:lvl1pPr>
          </a:lstStyle>
          <a:p>
            <a:endParaRPr lang="en-US"/>
          </a:p>
        </p:txBody>
      </p:sp>
      <p:sp>
        <p:nvSpPr>
          <p:cNvPr id="34" name="SmartArt Placeholder 5">
            <a:extLst>
              <a:ext uri="{FF2B5EF4-FFF2-40B4-BE49-F238E27FC236}">
                <a16:creationId xmlns:a16="http://schemas.microsoft.com/office/drawing/2014/main" id="{F82E30BB-2916-B84A-95B6-93758CFBD5BA}"/>
              </a:ext>
            </a:extLst>
          </p:cNvPr>
          <p:cNvSpPr>
            <a:spLocks noGrp="1"/>
          </p:cNvSpPr>
          <p:nvPr>
            <p:ph type="dgm" sz="quarter" idx="27"/>
          </p:nvPr>
        </p:nvSpPr>
        <p:spPr>
          <a:xfrm>
            <a:off x="5658629" y="2728264"/>
            <a:ext cx="118099" cy="3198403"/>
          </a:xfrm>
          <a:prstGeom prst="rect">
            <a:avLst/>
          </a:prstGeom>
          <a:solidFill>
            <a:srgbClr val="4E2883"/>
          </a:solidFill>
        </p:spPr>
        <p:txBody>
          <a:bodyPr>
            <a:noAutofit/>
          </a:bodyPr>
          <a:lstStyle>
            <a:lvl1pPr>
              <a:defRPr>
                <a:noFill/>
                <a:latin typeface="Neue Haas Grotesk Text Pro" panose="020B0504020202020204" pitchFamily="34" charset="0"/>
              </a:defRPr>
            </a:lvl1pPr>
          </a:lstStyle>
          <a:p>
            <a:endParaRPr lang="en-US"/>
          </a:p>
        </p:txBody>
      </p:sp>
      <p:sp>
        <p:nvSpPr>
          <p:cNvPr id="5" name="Text Placeholder 4">
            <a:extLst>
              <a:ext uri="{FF2B5EF4-FFF2-40B4-BE49-F238E27FC236}">
                <a16:creationId xmlns:a16="http://schemas.microsoft.com/office/drawing/2014/main" id="{868A61C9-2982-BB43-9900-1AF92245A505}"/>
              </a:ext>
            </a:extLst>
          </p:cNvPr>
          <p:cNvSpPr>
            <a:spLocks noGrp="1"/>
          </p:cNvSpPr>
          <p:nvPr>
            <p:ph type="body" sz="quarter" idx="12" hasCustomPrompt="1"/>
          </p:nvPr>
        </p:nvSpPr>
        <p:spPr>
          <a:xfrm>
            <a:off x="853442" y="2841253"/>
            <a:ext cx="4485913" cy="863400"/>
          </a:xfrm>
          <a:prstGeom prst="rect">
            <a:avLst/>
          </a:prstGeom>
        </p:spPr>
        <p:txBody>
          <a:bodyPr anchor="b" anchorCtr="0">
            <a:spAutoFit/>
          </a:bodyPr>
          <a:lstStyle>
            <a:lvl1pPr marL="0" indent="0">
              <a:buNone/>
              <a:defRPr sz="2267">
                <a:solidFill>
                  <a:schemeClr val="accent1"/>
                </a:solidFill>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t>
            </a:r>
            <a:r>
              <a:rPr lang="en-US" err="1"/>
              <a:t>amet</a:t>
            </a:r>
            <a:r>
              <a:rPr lang="en-US"/>
              <a:t>, </a:t>
            </a:r>
            <a:r>
              <a:rPr lang="en-US" err="1"/>
              <a:t>elit</a:t>
            </a:r>
            <a:r>
              <a:rPr lang="en-US"/>
              <a:t> </a:t>
            </a:r>
            <a:r>
              <a:rPr lang="en-US" err="1"/>
              <a:t>duis</a:t>
            </a:r>
            <a:r>
              <a:rPr lang="en-US"/>
              <a:t> </a:t>
            </a:r>
            <a:r>
              <a:rPr lang="en-US" err="1"/>
              <a:t>autre</a:t>
            </a:r>
            <a:endParaRPr lang="en-US"/>
          </a:p>
        </p:txBody>
      </p:sp>
      <p:sp>
        <p:nvSpPr>
          <p:cNvPr id="23" name="Text Placeholder 6">
            <a:extLst>
              <a:ext uri="{FF2B5EF4-FFF2-40B4-BE49-F238E27FC236}">
                <a16:creationId xmlns:a16="http://schemas.microsoft.com/office/drawing/2014/main" id="{9506DAE8-E277-8649-AB44-98AB5CF0FC32}"/>
              </a:ext>
            </a:extLst>
          </p:cNvPr>
          <p:cNvSpPr>
            <a:spLocks noGrp="1"/>
          </p:cNvSpPr>
          <p:nvPr>
            <p:ph type="body" sz="quarter" idx="33" hasCustomPrompt="1"/>
          </p:nvPr>
        </p:nvSpPr>
        <p:spPr>
          <a:xfrm>
            <a:off x="853441" y="3895449"/>
            <a:ext cx="4484444" cy="1565129"/>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atin typeface="Neue Haas Grotesk Text Pro" panose="020B0504020202020204" pitchFamily="34" charset="0"/>
              </a:defRPr>
            </a:lvl4pPr>
          </a:lstStyle>
          <a:p>
            <a:pPr lvl="0"/>
            <a:r>
              <a:rPr lang="en-US"/>
              <a:t>First level</a:t>
            </a:r>
          </a:p>
          <a:p>
            <a:pPr lvl="1"/>
            <a:r>
              <a:rPr lang="en-US"/>
              <a:t>Second level</a:t>
            </a:r>
          </a:p>
          <a:p>
            <a:pPr lvl="2"/>
            <a:r>
              <a:rPr lang="en-US"/>
              <a:t>Third level</a:t>
            </a:r>
          </a:p>
          <a:p>
            <a:pPr lvl="3"/>
            <a:r>
              <a:rPr lang="en-US"/>
              <a:t>Fourth level</a:t>
            </a:r>
          </a:p>
        </p:txBody>
      </p:sp>
      <p:sp>
        <p:nvSpPr>
          <p:cNvPr id="25" name="Slide Number Placeholder 5">
            <a:extLst>
              <a:ext uri="{FF2B5EF4-FFF2-40B4-BE49-F238E27FC236}">
                <a16:creationId xmlns:a16="http://schemas.microsoft.com/office/drawing/2014/main" id="{23A62A02-8EA6-714D-AB4A-B88B5296CEC7}"/>
              </a:ext>
            </a:extLst>
          </p:cNvPr>
          <p:cNvSpPr txBox="1">
            <a:spLocks/>
          </p:cNvSpPr>
          <p:nvPr userDrawn="1"/>
        </p:nvSpPr>
        <p:spPr>
          <a:xfrm>
            <a:off x="11690436" y="6429616"/>
            <a:ext cx="500097" cy="365125"/>
          </a:xfrm>
          <a:prstGeom prst="rect">
            <a:avLst/>
          </a:prstGeom>
        </p:spPr>
        <p:txBody>
          <a:bodyPr vert="horz" lIns="121920" tIns="60960" rIns="121920" bIns="60960" rtlCol="0" anchor="ctr">
            <a:noAutofit/>
          </a:bodyPr>
          <a:lstStyle>
            <a:defPPr>
              <a:defRPr lang="en-US"/>
            </a:defPPr>
            <a:lvl1pPr marL="0" algn="l" defTabSz="457200" rtl="0" eaLnBrk="1" latinLnBrk="0" hangingPunct="1">
              <a:defRPr sz="900" b="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DB2B9AF-7C7A-ED4B-8B47-5EFC4C7403E8}" type="slidenum">
              <a:rPr lang="en-US" sz="1200" b="0" i="0" smtClean="0">
                <a:solidFill>
                  <a:schemeClr val="tx1">
                    <a:lumMod val="90000"/>
                    <a:lumOff val="10000"/>
                  </a:schemeClr>
                </a:solidFill>
                <a:latin typeface="Neue Haas Grotesk Text Pro" panose="020B0504020202020204" pitchFamily="34" charset="0"/>
              </a:rPr>
              <a:pPr/>
              <a:t>‹#›</a:t>
            </a:fld>
            <a:endParaRPr lang="en-US" sz="1200" b="0" i="0">
              <a:solidFill>
                <a:schemeClr val="tx1">
                  <a:lumMod val="90000"/>
                  <a:lumOff val="10000"/>
                </a:schemeClr>
              </a:solidFill>
              <a:latin typeface="Neue Haas Grotesk Text Pro" panose="020B0504020202020204" pitchFamily="34" charset="0"/>
            </a:endParaRPr>
          </a:p>
        </p:txBody>
      </p:sp>
      <p:cxnSp>
        <p:nvCxnSpPr>
          <p:cNvPr id="26" name="Straight Connector 25">
            <a:extLst>
              <a:ext uri="{FF2B5EF4-FFF2-40B4-BE49-F238E27FC236}">
                <a16:creationId xmlns:a16="http://schemas.microsoft.com/office/drawing/2014/main" id="{76FAD572-04B4-BC4F-B9AF-0AFDEEC2C444}"/>
              </a:ext>
            </a:extLst>
          </p:cNvPr>
          <p:cNvCxnSpPr>
            <a:cxnSpLocks/>
          </p:cNvCxnSpPr>
          <p:nvPr userDrawn="1"/>
        </p:nvCxnSpPr>
        <p:spPr>
          <a:xfrm>
            <a:off x="11732300" y="6532175"/>
            <a:ext cx="0" cy="136253"/>
          </a:xfrm>
          <a:prstGeom prst="line">
            <a:avLst/>
          </a:prstGeom>
          <a:ln w="127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11" name="Content Placeholder 3">
            <a:extLst>
              <a:ext uri="{FF2B5EF4-FFF2-40B4-BE49-F238E27FC236}">
                <a16:creationId xmlns:a16="http://schemas.microsoft.com/office/drawing/2014/main" id="{2717641B-B6D0-FA76-546C-60D5D28562FF}"/>
              </a:ext>
            </a:extLst>
          </p:cNvPr>
          <p:cNvSpPr>
            <a:spLocks noGrp="1"/>
          </p:cNvSpPr>
          <p:nvPr>
            <p:ph sz="quarter" idx="15" hasCustomPrompt="1"/>
          </p:nvPr>
        </p:nvSpPr>
        <p:spPr>
          <a:xfrm>
            <a:off x="853018" y="6531734"/>
            <a:ext cx="3913793"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1183678978"/>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CONTENT + Header + Stat Callout Box + Image">
    <p:spTree>
      <p:nvGrpSpPr>
        <p:cNvPr id="1" name=""/>
        <p:cNvGrpSpPr/>
        <p:nvPr/>
      </p:nvGrpSpPr>
      <p:grpSpPr>
        <a:xfrm>
          <a:off x="0" y="0"/>
          <a:ext cx="0" cy="0"/>
          <a:chOff x="0" y="0"/>
          <a:chExt cx="0" cy="0"/>
        </a:xfrm>
      </p:grpSpPr>
      <p:sp>
        <p:nvSpPr>
          <p:cNvPr id="24" name="Picture Placeholder 2">
            <a:extLst>
              <a:ext uri="{FF2B5EF4-FFF2-40B4-BE49-F238E27FC236}">
                <a16:creationId xmlns:a16="http://schemas.microsoft.com/office/drawing/2014/main" id="{F141A2BD-AF2D-214A-AA8F-D141022D60F2}"/>
              </a:ext>
            </a:extLst>
          </p:cNvPr>
          <p:cNvSpPr>
            <a:spLocks noGrp="1"/>
          </p:cNvSpPr>
          <p:nvPr>
            <p:ph type="pic" idx="17" hasCustomPrompt="1"/>
          </p:nvPr>
        </p:nvSpPr>
        <p:spPr>
          <a:xfrm>
            <a:off x="5339355" y="-4"/>
            <a:ext cx="6852647" cy="6857999"/>
          </a:xfrm>
          <a:prstGeom prst="rect">
            <a:avLst/>
          </a:prstGeom>
          <a:solidFill>
            <a:schemeClr val="bg2"/>
          </a:solidFill>
        </p:spPr>
        <p:txBody>
          <a:bodyPr anchor="ctr">
            <a:noAutofit/>
          </a:bodyPr>
          <a:lstStyle>
            <a:lvl1pPr marL="0" indent="0" algn="ctr">
              <a:buNone/>
              <a:defRPr sz="1867">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picture</a:t>
            </a:r>
          </a:p>
        </p:txBody>
      </p:sp>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2" y="365759"/>
            <a:ext cx="3913369" cy="2123402"/>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sz="4267"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t>
            </a:r>
            <a:r>
              <a:rPr lang="en-US" sz="4267" err="1">
                <a:latin typeface="Neue Haas Grotesk Text Pro" panose="020B0504020202020204" pitchFamily="34" charset="77"/>
              </a:rPr>
              <a:t>amet</a:t>
            </a:r>
            <a:r>
              <a:rPr lang="en-US" sz="4267">
                <a:latin typeface="Neue Haas Grotesk Text Pro" panose="020B0504020202020204" pitchFamily="34" charset="77"/>
              </a:rPr>
              <a:t>, </a:t>
            </a:r>
            <a:r>
              <a:rPr lang="en-US" sz="4267" err="1">
                <a:latin typeface="Neue Haas Grotesk Text Pro" panose="020B0504020202020204" pitchFamily="34" charset="77"/>
              </a:rPr>
              <a:t>elit</a:t>
            </a:r>
            <a:r>
              <a:rPr lang="en-US" sz="4267">
                <a:latin typeface="Neue Haas Grotesk Text Pro" panose="020B0504020202020204" pitchFamily="34" charset="77"/>
              </a:rPr>
              <a:t> </a:t>
            </a:r>
            <a:r>
              <a:rPr lang="en-US" sz="4267" err="1">
                <a:latin typeface="Neue Haas Grotesk Text Pro" panose="020B0504020202020204" pitchFamily="34" charset="77"/>
              </a:rPr>
              <a:t>duis</a:t>
            </a:r>
            <a:r>
              <a:rPr lang="en-US" sz="4267">
                <a:latin typeface="Neue Haas Grotesk Text Pro" panose="020B0504020202020204" pitchFamily="34" charset="77"/>
              </a:rPr>
              <a:t> </a:t>
            </a:r>
            <a:r>
              <a:rPr lang="en-US" sz="4267" err="1">
                <a:latin typeface="Neue Haas Grotesk Text Pro" panose="020B0504020202020204" pitchFamily="34" charset="77"/>
              </a:rPr>
              <a:t>autre</a:t>
            </a:r>
            <a:endParaRPr lang="en-US" sz="4267">
              <a:latin typeface="Neue Haas Grotesk Text Pro" panose="020B0504020202020204" pitchFamily="34" charset="77"/>
            </a:endParaRPr>
          </a:p>
        </p:txBody>
      </p:sp>
      <p:sp>
        <p:nvSpPr>
          <p:cNvPr id="30" name="SmartArt Placeholder 5">
            <a:extLst>
              <a:ext uri="{FF2B5EF4-FFF2-40B4-BE49-F238E27FC236}">
                <a16:creationId xmlns:a16="http://schemas.microsoft.com/office/drawing/2014/main" id="{8E66918C-36DB-CB48-A863-76DFE127BEC9}"/>
              </a:ext>
            </a:extLst>
          </p:cNvPr>
          <p:cNvSpPr>
            <a:spLocks noGrp="1"/>
          </p:cNvSpPr>
          <p:nvPr>
            <p:ph type="dgm" sz="quarter" idx="47"/>
          </p:nvPr>
        </p:nvSpPr>
        <p:spPr>
          <a:xfrm>
            <a:off x="1" y="4183519"/>
            <a:ext cx="8246135" cy="1793536"/>
          </a:xfrm>
          <a:prstGeom prst="rect">
            <a:avLst/>
          </a:prstGeom>
          <a:solidFill>
            <a:schemeClr val="bg2"/>
          </a:solidFill>
        </p:spPr>
        <p:txBody>
          <a:bodyPr>
            <a:noAutofit/>
          </a:bodyPr>
          <a:lstStyle>
            <a:lvl1pPr>
              <a:defRPr>
                <a:noFill/>
                <a:latin typeface="Neue Haas Grotesk Text Pro" panose="020B0504020202020204" pitchFamily="34" charset="0"/>
              </a:defRPr>
            </a:lvl1pPr>
          </a:lstStyle>
          <a:p>
            <a:endParaRPr lang="en-US"/>
          </a:p>
        </p:txBody>
      </p:sp>
      <p:sp>
        <p:nvSpPr>
          <p:cNvPr id="34" name="SmartArt Placeholder 5">
            <a:extLst>
              <a:ext uri="{FF2B5EF4-FFF2-40B4-BE49-F238E27FC236}">
                <a16:creationId xmlns:a16="http://schemas.microsoft.com/office/drawing/2014/main" id="{F82E30BB-2916-B84A-95B6-93758CFBD5BA}"/>
              </a:ext>
            </a:extLst>
          </p:cNvPr>
          <p:cNvSpPr>
            <a:spLocks noGrp="1"/>
          </p:cNvSpPr>
          <p:nvPr>
            <p:ph type="dgm" sz="quarter" idx="27"/>
          </p:nvPr>
        </p:nvSpPr>
        <p:spPr>
          <a:xfrm>
            <a:off x="8246133" y="4183519"/>
            <a:ext cx="118099" cy="1793536"/>
          </a:xfrm>
          <a:prstGeom prst="rect">
            <a:avLst/>
          </a:prstGeom>
          <a:solidFill>
            <a:srgbClr val="4E2883"/>
          </a:solidFill>
        </p:spPr>
        <p:txBody>
          <a:bodyPr>
            <a:noAutofit/>
          </a:bodyPr>
          <a:lstStyle>
            <a:lvl1pPr>
              <a:defRPr>
                <a:noFill/>
                <a:latin typeface="Neue Haas Grotesk Text Pro" panose="020B0504020202020204" pitchFamily="34" charset="0"/>
              </a:defRPr>
            </a:lvl1pPr>
          </a:lstStyle>
          <a:p>
            <a:endParaRPr lang="en-US"/>
          </a:p>
        </p:txBody>
      </p:sp>
      <p:sp>
        <p:nvSpPr>
          <p:cNvPr id="28" name="Text Placeholder 2">
            <a:extLst>
              <a:ext uri="{FF2B5EF4-FFF2-40B4-BE49-F238E27FC236}">
                <a16:creationId xmlns:a16="http://schemas.microsoft.com/office/drawing/2014/main" id="{490E533F-240B-2440-A0E6-B8749769DBF6}"/>
              </a:ext>
            </a:extLst>
          </p:cNvPr>
          <p:cNvSpPr>
            <a:spLocks noGrp="1"/>
          </p:cNvSpPr>
          <p:nvPr>
            <p:ph type="body" sz="quarter" idx="16" hasCustomPrompt="1"/>
          </p:nvPr>
        </p:nvSpPr>
        <p:spPr>
          <a:xfrm>
            <a:off x="853442" y="2711549"/>
            <a:ext cx="3913369" cy="852115"/>
          </a:xfrm>
          <a:prstGeom prst="rect">
            <a:avLst/>
          </a:prstGeom>
        </p:spPr>
        <p:txBody>
          <a:bodyPr>
            <a:spAutoFit/>
          </a:bodyPr>
          <a:lstStyle>
            <a:lvl1pPr marL="0" indent="0">
              <a:lnSpc>
                <a:spcPct val="130000"/>
              </a:lnSpc>
              <a:spcBef>
                <a:spcPts val="0"/>
              </a:spcBef>
              <a:spcAft>
                <a:spcPts val="800"/>
              </a:spcAft>
              <a:buFont typeface="Wingdings" pitchFamily="2" charset="2"/>
              <a:buNone/>
              <a:tabLst/>
              <a:defRPr lang="en-US" sz="1467" b="0" i="0" smtClean="0">
                <a:effectLst/>
                <a:latin typeface="Neue Haas Grotesk Text Pro" panose="020B0504020202020204" pitchFamily="34" charset="0"/>
              </a:defRPr>
            </a:lvl1pPr>
            <a:lvl2pPr marL="609570" indent="0">
              <a:buNone/>
              <a:defRPr/>
            </a:lvl2pPr>
            <a:lvl3pPr marL="1219140" indent="0">
              <a:buNone/>
              <a:defRPr/>
            </a:lvl3pPr>
            <a:lvl4pPr marL="1828709" indent="0">
              <a:buNone/>
              <a:defRPr/>
            </a:lvl4pPr>
            <a:lvl5pPr marL="2438278" indent="0">
              <a:buNone/>
              <a:defRPr/>
            </a:lvl5pPr>
          </a:lstStyle>
          <a:p>
            <a:pPr lvl="0"/>
            <a:r>
              <a:rPr lang="en-US"/>
              <a:t>Lorem ipsum dolor sit amet, consectetur adipiscing elit. Incididunt ut labore et dolore magna. Quis nostrud exercitation ullamco.</a:t>
            </a:r>
          </a:p>
        </p:txBody>
      </p:sp>
      <p:sp>
        <p:nvSpPr>
          <p:cNvPr id="23" name="Text Placeholder 4">
            <a:extLst>
              <a:ext uri="{FF2B5EF4-FFF2-40B4-BE49-F238E27FC236}">
                <a16:creationId xmlns:a16="http://schemas.microsoft.com/office/drawing/2014/main" id="{5507AA1B-F987-5341-8177-6DCC02206327}"/>
              </a:ext>
            </a:extLst>
          </p:cNvPr>
          <p:cNvSpPr>
            <a:spLocks noGrp="1"/>
          </p:cNvSpPr>
          <p:nvPr>
            <p:ph type="body" sz="quarter" idx="12" hasCustomPrompt="1"/>
          </p:nvPr>
        </p:nvSpPr>
        <p:spPr>
          <a:xfrm>
            <a:off x="1075141" y="4452847"/>
            <a:ext cx="1358131" cy="771751"/>
          </a:xfrm>
          <a:prstGeom prst="rect">
            <a:avLst/>
          </a:prstGeom>
        </p:spPr>
        <p:txBody>
          <a:bodyPr>
            <a:spAutoFit/>
          </a:bodyPr>
          <a:lstStyle>
            <a:lvl1pPr marL="0" indent="0" algn="ctr">
              <a:buNone/>
              <a:defRPr sz="4267">
                <a:solidFill>
                  <a:schemeClr val="accent1"/>
                </a:solidFill>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20%</a:t>
            </a:r>
          </a:p>
        </p:txBody>
      </p:sp>
      <p:sp>
        <p:nvSpPr>
          <p:cNvPr id="25" name="Text Placeholder 2">
            <a:extLst>
              <a:ext uri="{FF2B5EF4-FFF2-40B4-BE49-F238E27FC236}">
                <a16:creationId xmlns:a16="http://schemas.microsoft.com/office/drawing/2014/main" id="{F49C811C-6E73-2B4A-A935-FBE5605AB2AE}"/>
              </a:ext>
            </a:extLst>
          </p:cNvPr>
          <p:cNvSpPr>
            <a:spLocks noGrp="1"/>
          </p:cNvSpPr>
          <p:nvPr>
            <p:ph type="body" sz="quarter" idx="48" hasCustomPrompt="1"/>
          </p:nvPr>
        </p:nvSpPr>
        <p:spPr>
          <a:xfrm>
            <a:off x="807653" y="5157474"/>
            <a:ext cx="1893107" cy="549481"/>
          </a:xfrm>
          <a:prstGeom prst="rect">
            <a:avLst/>
          </a:prstGeom>
        </p:spPr>
        <p:txBody>
          <a:bodyPr>
            <a:spAutoFit/>
          </a:bodyPr>
          <a:lstStyle>
            <a:lvl1pPr marL="0" indent="0" algn="ctr">
              <a:lnSpc>
                <a:spcPct val="125000"/>
              </a:lnSpc>
              <a:spcBef>
                <a:spcPts val="0"/>
              </a:spcBef>
              <a:spcAft>
                <a:spcPts val="1600"/>
              </a:spcAft>
              <a:buFont typeface="Wingdings" pitchFamily="2" charset="2"/>
              <a:buNone/>
              <a:tabLst/>
              <a:defRPr lang="en-US" sz="1467" b="0" i="0" smtClean="0">
                <a:effectLst/>
                <a:latin typeface="Neue Haas Grotesk Text Pro" panose="020B0504020202020204" pitchFamily="34" charset="0"/>
              </a:defRPr>
            </a:lvl1pPr>
            <a:lvl2pPr marL="609570" indent="0">
              <a:buNone/>
              <a:defRPr/>
            </a:lvl2pPr>
            <a:lvl3pPr marL="1219140" indent="0">
              <a:buNone/>
              <a:defRPr/>
            </a:lvl3pPr>
            <a:lvl4pPr marL="1828709" indent="0">
              <a:buNone/>
              <a:defRPr/>
            </a:lvl4pPr>
            <a:lvl5pPr marL="2438278" indent="0">
              <a:buNone/>
              <a:defRPr/>
            </a:lvl5pPr>
          </a:lstStyle>
          <a:p>
            <a:pPr lvl="0"/>
            <a:r>
              <a:rPr lang="en-US"/>
              <a:t>Lorem ipsum dolor sit </a:t>
            </a:r>
            <a:r>
              <a:rPr lang="en-US" err="1"/>
              <a:t>amet</a:t>
            </a:r>
            <a:r>
              <a:rPr lang="en-US"/>
              <a:t>, </a:t>
            </a:r>
            <a:r>
              <a:rPr lang="en-US" err="1"/>
              <a:t>consectetur</a:t>
            </a:r>
            <a:r>
              <a:rPr lang="en-US"/>
              <a:t>.</a:t>
            </a:r>
          </a:p>
        </p:txBody>
      </p:sp>
      <p:sp>
        <p:nvSpPr>
          <p:cNvPr id="26" name="Text Placeholder 4">
            <a:extLst>
              <a:ext uri="{FF2B5EF4-FFF2-40B4-BE49-F238E27FC236}">
                <a16:creationId xmlns:a16="http://schemas.microsoft.com/office/drawing/2014/main" id="{3FF8063A-EB8B-2643-AFA3-81EBD511544D}"/>
              </a:ext>
            </a:extLst>
          </p:cNvPr>
          <p:cNvSpPr>
            <a:spLocks noGrp="1"/>
          </p:cNvSpPr>
          <p:nvPr>
            <p:ph type="body" sz="quarter" idx="49" hasCustomPrompt="1"/>
          </p:nvPr>
        </p:nvSpPr>
        <p:spPr>
          <a:xfrm>
            <a:off x="3683304" y="4452847"/>
            <a:ext cx="1358131" cy="771751"/>
          </a:xfrm>
          <a:prstGeom prst="rect">
            <a:avLst/>
          </a:prstGeom>
        </p:spPr>
        <p:txBody>
          <a:bodyPr>
            <a:spAutoFit/>
          </a:bodyPr>
          <a:lstStyle>
            <a:lvl1pPr marL="0" indent="0" algn="ctr">
              <a:buNone/>
              <a:defRPr sz="4267">
                <a:solidFill>
                  <a:schemeClr val="accent1"/>
                </a:solidFill>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20%</a:t>
            </a:r>
          </a:p>
        </p:txBody>
      </p:sp>
      <p:sp>
        <p:nvSpPr>
          <p:cNvPr id="27" name="Text Placeholder 2">
            <a:extLst>
              <a:ext uri="{FF2B5EF4-FFF2-40B4-BE49-F238E27FC236}">
                <a16:creationId xmlns:a16="http://schemas.microsoft.com/office/drawing/2014/main" id="{C33B0F9D-26C5-4042-BD8A-3B7D7FD7E9F1}"/>
              </a:ext>
            </a:extLst>
          </p:cNvPr>
          <p:cNvSpPr>
            <a:spLocks noGrp="1"/>
          </p:cNvSpPr>
          <p:nvPr>
            <p:ph type="body" sz="quarter" idx="50" hasCustomPrompt="1"/>
          </p:nvPr>
        </p:nvSpPr>
        <p:spPr>
          <a:xfrm>
            <a:off x="3415816" y="5157474"/>
            <a:ext cx="1893107" cy="549481"/>
          </a:xfrm>
          <a:prstGeom prst="rect">
            <a:avLst/>
          </a:prstGeom>
        </p:spPr>
        <p:txBody>
          <a:bodyPr>
            <a:spAutoFit/>
          </a:bodyPr>
          <a:lstStyle>
            <a:lvl1pPr marL="0" indent="0" algn="ctr">
              <a:lnSpc>
                <a:spcPct val="125000"/>
              </a:lnSpc>
              <a:spcBef>
                <a:spcPts val="0"/>
              </a:spcBef>
              <a:spcAft>
                <a:spcPts val="1600"/>
              </a:spcAft>
              <a:buFont typeface="Wingdings" pitchFamily="2" charset="2"/>
              <a:buNone/>
              <a:tabLst/>
              <a:defRPr lang="en-US" sz="1467" b="0" i="0" smtClean="0">
                <a:effectLst/>
                <a:latin typeface="Neue Haas Grotesk Text Pro" panose="020B0504020202020204" pitchFamily="34" charset="0"/>
              </a:defRPr>
            </a:lvl1pPr>
            <a:lvl2pPr marL="609570" indent="0">
              <a:buNone/>
              <a:defRPr/>
            </a:lvl2pPr>
            <a:lvl3pPr marL="1219140" indent="0">
              <a:buNone/>
              <a:defRPr/>
            </a:lvl3pPr>
            <a:lvl4pPr marL="1828709" indent="0">
              <a:buNone/>
              <a:defRPr/>
            </a:lvl4pPr>
            <a:lvl5pPr marL="2438278" indent="0">
              <a:buNone/>
              <a:defRPr/>
            </a:lvl5pPr>
          </a:lstStyle>
          <a:p>
            <a:pPr lvl="0"/>
            <a:r>
              <a:rPr lang="en-US"/>
              <a:t>Lorem ipsum dolor sit amet, consectetur.</a:t>
            </a:r>
          </a:p>
        </p:txBody>
      </p:sp>
      <p:sp>
        <p:nvSpPr>
          <p:cNvPr id="29" name="Text Placeholder 4">
            <a:extLst>
              <a:ext uri="{FF2B5EF4-FFF2-40B4-BE49-F238E27FC236}">
                <a16:creationId xmlns:a16="http://schemas.microsoft.com/office/drawing/2014/main" id="{82194906-54BE-FC42-A576-EE1D4629F29D}"/>
              </a:ext>
            </a:extLst>
          </p:cNvPr>
          <p:cNvSpPr>
            <a:spLocks noGrp="1"/>
          </p:cNvSpPr>
          <p:nvPr>
            <p:ph type="body" sz="quarter" idx="51" hasCustomPrompt="1"/>
          </p:nvPr>
        </p:nvSpPr>
        <p:spPr>
          <a:xfrm>
            <a:off x="6214301" y="4452847"/>
            <a:ext cx="1358131" cy="771751"/>
          </a:xfrm>
          <a:prstGeom prst="rect">
            <a:avLst/>
          </a:prstGeom>
        </p:spPr>
        <p:txBody>
          <a:bodyPr>
            <a:spAutoFit/>
          </a:bodyPr>
          <a:lstStyle>
            <a:lvl1pPr marL="0" indent="0" algn="ctr">
              <a:buNone/>
              <a:defRPr sz="4267">
                <a:solidFill>
                  <a:schemeClr val="accent1"/>
                </a:solidFill>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20%</a:t>
            </a:r>
          </a:p>
        </p:txBody>
      </p:sp>
      <p:sp>
        <p:nvSpPr>
          <p:cNvPr id="35" name="Text Placeholder 2">
            <a:extLst>
              <a:ext uri="{FF2B5EF4-FFF2-40B4-BE49-F238E27FC236}">
                <a16:creationId xmlns:a16="http://schemas.microsoft.com/office/drawing/2014/main" id="{BFBD968C-9DD4-0340-AF9A-731CFE1190B0}"/>
              </a:ext>
            </a:extLst>
          </p:cNvPr>
          <p:cNvSpPr>
            <a:spLocks noGrp="1"/>
          </p:cNvSpPr>
          <p:nvPr>
            <p:ph type="body" sz="quarter" idx="52" hasCustomPrompt="1"/>
          </p:nvPr>
        </p:nvSpPr>
        <p:spPr>
          <a:xfrm>
            <a:off x="5946813" y="5157474"/>
            <a:ext cx="1893107" cy="549481"/>
          </a:xfrm>
          <a:prstGeom prst="rect">
            <a:avLst/>
          </a:prstGeom>
        </p:spPr>
        <p:txBody>
          <a:bodyPr>
            <a:spAutoFit/>
          </a:bodyPr>
          <a:lstStyle>
            <a:lvl1pPr marL="0" indent="0" algn="ctr">
              <a:lnSpc>
                <a:spcPct val="125000"/>
              </a:lnSpc>
              <a:spcBef>
                <a:spcPts val="0"/>
              </a:spcBef>
              <a:spcAft>
                <a:spcPts val="1600"/>
              </a:spcAft>
              <a:buFont typeface="Wingdings" pitchFamily="2" charset="2"/>
              <a:buNone/>
              <a:tabLst/>
              <a:defRPr lang="en-US" sz="1467" b="0" i="0" smtClean="0">
                <a:effectLst/>
                <a:latin typeface="Neue Haas Grotesk Text Pro" panose="020B0504020202020204" pitchFamily="34" charset="0"/>
              </a:defRPr>
            </a:lvl1pPr>
            <a:lvl2pPr marL="609570" indent="0">
              <a:buNone/>
              <a:defRPr/>
            </a:lvl2pPr>
            <a:lvl3pPr marL="1219140" indent="0">
              <a:buNone/>
              <a:defRPr/>
            </a:lvl3pPr>
            <a:lvl4pPr marL="1828709" indent="0">
              <a:buNone/>
              <a:defRPr/>
            </a:lvl4pPr>
            <a:lvl5pPr marL="2438278" indent="0">
              <a:buNone/>
              <a:defRPr/>
            </a:lvl5pPr>
          </a:lstStyle>
          <a:p>
            <a:pPr lvl="0"/>
            <a:r>
              <a:rPr lang="en-US"/>
              <a:t>Lorem ipsum dolor sit </a:t>
            </a:r>
            <a:r>
              <a:rPr lang="en-US" err="1"/>
              <a:t>amet</a:t>
            </a:r>
            <a:r>
              <a:rPr lang="en-US"/>
              <a:t>, </a:t>
            </a:r>
            <a:r>
              <a:rPr lang="en-US" err="1"/>
              <a:t>consectetur</a:t>
            </a:r>
            <a:r>
              <a:rPr lang="en-US"/>
              <a:t>.</a:t>
            </a:r>
          </a:p>
        </p:txBody>
      </p:sp>
      <p:sp>
        <p:nvSpPr>
          <p:cNvPr id="36" name="Slide Number Placeholder 5">
            <a:extLst>
              <a:ext uri="{FF2B5EF4-FFF2-40B4-BE49-F238E27FC236}">
                <a16:creationId xmlns:a16="http://schemas.microsoft.com/office/drawing/2014/main" id="{63438CFD-138E-524A-BF0C-980E737AAE55}"/>
              </a:ext>
            </a:extLst>
          </p:cNvPr>
          <p:cNvSpPr txBox="1">
            <a:spLocks/>
          </p:cNvSpPr>
          <p:nvPr userDrawn="1"/>
        </p:nvSpPr>
        <p:spPr>
          <a:xfrm>
            <a:off x="11690436" y="6429616"/>
            <a:ext cx="500097" cy="365125"/>
          </a:xfrm>
          <a:prstGeom prst="rect">
            <a:avLst/>
          </a:prstGeom>
        </p:spPr>
        <p:txBody>
          <a:bodyPr vert="horz" lIns="121920" tIns="60960" rIns="121920" bIns="60960" rtlCol="0" anchor="ctr">
            <a:noAutofit/>
          </a:bodyPr>
          <a:lstStyle>
            <a:defPPr>
              <a:defRPr lang="en-US"/>
            </a:defPPr>
            <a:lvl1pPr marL="0" algn="l" defTabSz="457200" rtl="0" eaLnBrk="1" latinLnBrk="0" hangingPunct="1">
              <a:defRPr sz="900" b="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DB2B9AF-7C7A-ED4B-8B47-5EFC4C7403E8}" type="slidenum">
              <a:rPr lang="en-US" sz="1200" b="0" i="0" smtClean="0">
                <a:solidFill>
                  <a:schemeClr val="tx1">
                    <a:lumMod val="90000"/>
                    <a:lumOff val="10000"/>
                  </a:schemeClr>
                </a:solidFill>
                <a:latin typeface="Neue Haas Grotesk Text Pro" panose="020B0504020202020204" pitchFamily="34" charset="0"/>
              </a:rPr>
              <a:pPr/>
              <a:t>‹#›</a:t>
            </a:fld>
            <a:endParaRPr lang="en-US" sz="1200" b="0" i="0">
              <a:solidFill>
                <a:schemeClr val="tx1">
                  <a:lumMod val="90000"/>
                  <a:lumOff val="10000"/>
                </a:schemeClr>
              </a:solidFill>
              <a:latin typeface="Neue Haas Grotesk Text Pro" panose="020B0504020202020204" pitchFamily="34" charset="0"/>
            </a:endParaRPr>
          </a:p>
        </p:txBody>
      </p:sp>
      <p:cxnSp>
        <p:nvCxnSpPr>
          <p:cNvPr id="39" name="Straight Connector 38">
            <a:extLst>
              <a:ext uri="{FF2B5EF4-FFF2-40B4-BE49-F238E27FC236}">
                <a16:creationId xmlns:a16="http://schemas.microsoft.com/office/drawing/2014/main" id="{C6F95BED-C295-5340-94D9-DFBC0ECF3834}"/>
              </a:ext>
            </a:extLst>
          </p:cNvPr>
          <p:cNvCxnSpPr>
            <a:cxnSpLocks/>
          </p:cNvCxnSpPr>
          <p:nvPr userDrawn="1"/>
        </p:nvCxnSpPr>
        <p:spPr>
          <a:xfrm>
            <a:off x="11732300" y="6532175"/>
            <a:ext cx="0" cy="136253"/>
          </a:xfrm>
          <a:prstGeom prst="line">
            <a:avLst/>
          </a:prstGeom>
          <a:ln w="127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16" name="Content Placeholder 3">
            <a:extLst>
              <a:ext uri="{FF2B5EF4-FFF2-40B4-BE49-F238E27FC236}">
                <a16:creationId xmlns:a16="http://schemas.microsoft.com/office/drawing/2014/main" id="{331268B2-4A5A-3D60-D1E8-38EE1B3D0DC6}"/>
              </a:ext>
            </a:extLst>
          </p:cNvPr>
          <p:cNvSpPr>
            <a:spLocks noGrp="1"/>
          </p:cNvSpPr>
          <p:nvPr>
            <p:ph sz="quarter" idx="15" hasCustomPrompt="1"/>
          </p:nvPr>
        </p:nvSpPr>
        <p:spPr>
          <a:xfrm>
            <a:off x="853018" y="6531734"/>
            <a:ext cx="3913793"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2738854653"/>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CONTENT + Header + Image + Subheader">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1" y="365761"/>
            <a:ext cx="2885440" cy="3568028"/>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sz="4267"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amet, elit </a:t>
            </a:r>
            <a:r>
              <a:rPr lang="en-US" sz="4267" err="1">
                <a:latin typeface="Neue Haas Grotesk Text Pro" panose="020B0504020202020204" pitchFamily="34" charset="77"/>
              </a:rPr>
              <a:t>duis</a:t>
            </a:r>
            <a:r>
              <a:rPr lang="en-US" sz="4267">
                <a:latin typeface="Neue Haas Grotesk Text Pro" panose="020B0504020202020204" pitchFamily="34" charset="77"/>
              </a:rPr>
              <a:t> </a:t>
            </a:r>
            <a:r>
              <a:rPr lang="en-US" sz="4267" err="1">
                <a:latin typeface="Neue Haas Grotesk Text Pro" panose="020B0504020202020204" pitchFamily="34" charset="77"/>
              </a:rPr>
              <a:t>autre</a:t>
            </a:r>
            <a:endParaRPr lang="en-US" sz="4267">
              <a:latin typeface="Neue Haas Grotesk Text Pro" panose="020B0504020202020204" pitchFamily="34" charset="77"/>
            </a:endParaRPr>
          </a:p>
        </p:txBody>
      </p:sp>
      <p:sp>
        <p:nvSpPr>
          <p:cNvPr id="5" name="Text Placeholder 4">
            <a:extLst>
              <a:ext uri="{FF2B5EF4-FFF2-40B4-BE49-F238E27FC236}">
                <a16:creationId xmlns:a16="http://schemas.microsoft.com/office/drawing/2014/main" id="{868A61C9-2982-BB43-9900-1AF92245A505}"/>
              </a:ext>
            </a:extLst>
          </p:cNvPr>
          <p:cNvSpPr>
            <a:spLocks noGrp="1"/>
          </p:cNvSpPr>
          <p:nvPr>
            <p:ph type="body" sz="quarter" idx="12" hasCustomPrompt="1"/>
          </p:nvPr>
        </p:nvSpPr>
        <p:spPr>
          <a:xfrm>
            <a:off x="8704645" y="2626643"/>
            <a:ext cx="2914559" cy="802357"/>
          </a:xfrm>
          <a:prstGeom prst="rect">
            <a:avLst/>
          </a:prstGeom>
        </p:spPr>
        <p:txBody>
          <a:bodyPr anchor="b" anchorCtr="0">
            <a:spAutoFit/>
          </a:bodyPr>
          <a:lstStyle>
            <a:lvl1pPr marL="0" indent="0" algn="l">
              <a:lnSpc>
                <a:spcPct val="120000"/>
              </a:lnSpc>
              <a:buNone/>
              <a:defRPr sz="2267">
                <a:solidFill>
                  <a:schemeClr val="accent1"/>
                </a:solidFill>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amet, elit </a:t>
            </a:r>
            <a:r>
              <a:rPr lang="en-US" err="1"/>
              <a:t>duis</a:t>
            </a:r>
            <a:r>
              <a:rPr lang="en-US"/>
              <a:t> </a:t>
            </a:r>
            <a:r>
              <a:rPr lang="en-US" err="1"/>
              <a:t>autre</a:t>
            </a:r>
            <a:endParaRPr lang="en-US"/>
          </a:p>
        </p:txBody>
      </p:sp>
      <p:sp>
        <p:nvSpPr>
          <p:cNvPr id="47" name="Picture Placeholder 2">
            <a:extLst>
              <a:ext uri="{FF2B5EF4-FFF2-40B4-BE49-F238E27FC236}">
                <a16:creationId xmlns:a16="http://schemas.microsoft.com/office/drawing/2014/main" id="{8B2B8246-DE92-E143-B0B7-3BE8D66DE7AF}"/>
              </a:ext>
            </a:extLst>
          </p:cNvPr>
          <p:cNvSpPr>
            <a:spLocks noGrp="1"/>
          </p:cNvSpPr>
          <p:nvPr>
            <p:ph type="pic" idx="17" hasCustomPrompt="1"/>
          </p:nvPr>
        </p:nvSpPr>
        <p:spPr>
          <a:xfrm>
            <a:off x="4366460" y="433993"/>
            <a:ext cx="3710609" cy="6424003"/>
          </a:xfrm>
          <a:prstGeom prst="rect">
            <a:avLst/>
          </a:prstGeom>
          <a:solidFill>
            <a:schemeClr val="bg2"/>
          </a:solidFill>
        </p:spPr>
        <p:txBody>
          <a:bodyPr anchor="ctr">
            <a:noAutofit/>
          </a:bodyPr>
          <a:lstStyle>
            <a:lvl1pPr marL="0" indent="0" algn="ctr">
              <a:buNone/>
              <a:defRPr sz="1867">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picture</a:t>
            </a:r>
          </a:p>
        </p:txBody>
      </p:sp>
      <p:sp>
        <p:nvSpPr>
          <p:cNvPr id="24" name="Text Placeholder 6">
            <a:extLst>
              <a:ext uri="{FF2B5EF4-FFF2-40B4-BE49-F238E27FC236}">
                <a16:creationId xmlns:a16="http://schemas.microsoft.com/office/drawing/2014/main" id="{E8EEE4CA-A3AE-D64D-BC10-C926E5332856}"/>
              </a:ext>
            </a:extLst>
          </p:cNvPr>
          <p:cNvSpPr>
            <a:spLocks noGrp="1"/>
          </p:cNvSpPr>
          <p:nvPr>
            <p:ph type="body" sz="quarter" idx="33" hasCustomPrompt="1"/>
          </p:nvPr>
        </p:nvSpPr>
        <p:spPr>
          <a:xfrm>
            <a:off x="8704645" y="3572565"/>
            <a:ext cx="2914559" cy="1565129"/>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atin typeface="Neue Haas Grotesk Text Pro" panose="020B0504020202020204" pitchFamily="34" charset="0"/>
              </a:defRPr>
            </a:lvl4pPr>
          </a:lstStyle>
          <a:p>
            <a:pPr lvl="0"/>
            <a:r>
              <a:rPr lang="en-US"/>
              <a:t>First level</a:t>
            </a:r>
          </a:p>
          <a:p>
            <a:pPr lvl="1"/>
            <a:r>
              <a:rPr lang="en-US"/>
              <a:t>Second level</a:t>
            </a:r>
          </a:p>
          <a:p>
            <a:pPr lvl="2"/>
            <a:r>
              <a:rPr lang="en-US"/>
              <a:t>Third level</a:t>
            </a:r>
          </a:p>
          <a:p>
            <a:pPr lvl="3"/>
            <a:r>
              <a:rPr lang="en-US"/>
              <a:t>Fourth level</a:t>
            </a:r>
          </a:p>
        </p:txBody>
      </p:sp>
      <p:sp>
        <p:nvSpPr>
          <p:cNvPr id="7" name="Content Placeholder 3">
            <a:extLst>
              <a:ext uri="{FF2B5EF4-FFF2-40B4-BE49-F238E27FC236}">
                <a16:creationId xmlns:a16="http://schemas.microsoft.com/office/drawing/2014/main" id="{E6823479-A6DE-6752-B3DA-D040DA13529F}"/>
              </a:ext>
            </a:extLst>
          </p:cNvPr>
          <p:cNvSpPr>
            <a:spLocks noGrp="1"/>
          </p:cNvSpPr>
          <p:nvPr>
            <p:ph sz="quarter" idx="15" hasCustomPrompt="1"/>
          </p:nvPr>
        </p:nvSpPr>
        <p:spPr>
          <a:xfrm>
            <a:off x="853019" y="6531734"/>
            <a:ext cx="2885440"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1665598951"/>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CONTENT + Header + Image + Stat Callouts">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1" y="365761"/>
            <a:ext cx="2885440" cy="3568028"/>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sz="4267"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amet, elit </a:t>
            </a:r>
            <a:r>
              <a:rPr lang="en-US" sz="4267" err="1">
                <a:latin typeface="Neue Haas Grotesk Text Pro" panose="020B0504020202020204" pitchFamily="34" charset="77"/>
              </a:rPr>
              <a:t>duis</a:t>
            </a:r>
            <a:r>
              <a:rPr lang="en-US" sz="4267">
                <a:latin typeface="Neue Haas Grotesk Text Pro" panose="020B0504020202020204" pitchFamily="34" charset="77"/>
              </a:rPr>
              <a:t> </a:t>
            </a:r>
            <a:r>
              <a:rPr lang="en-US" sz="4267" err="1">
                <a:latin typeface="Neue Haas Grotesk Text Pro" panose="020B0504020202020204" pitchFamily="34" charset="77"/>
              </a:rPr>
              <a:t>autre</a:t>
            </a:r>
            <a:endParaRPr lang="en-US" sz="4267">
              <a:latin typeface="Neue Haas Grotesk Text Pro" panose="020B0504020202020204" pitchFamily="34" charset="77"/>
            </a:endParaRPr>
          </a:p>
        </p:txBody>
      </p:sp>
      <p:sp>
        <p:nvSpPr>
          <p:cNvPr id="5" name="Text Placeholder 4">
            <a:extLst>
              <a:ext uri="{FF2B5EF4-FFF2-40B4-BE49-F238E27FC236}">
                <a16:creationId xmlns:a16="http://schemas.microsoft.com/office/drawing/2014/main" id="{868A61C9-2982-BB43-9900-1AF92245A505}"/>
              </a:ext>
            </a:extLst>
          </p:cNvPr>
          <p:cNvSpPr>
            <a:spLocks noGrp="1"/>
          </p:cNvSpPr>
          <p:nvPr>
            <p:ph type="body" sz="quarter" idx="12" hasCustomPrompt="1"/>
          </p:nvPr>
        </p:nvSpPr>
        <p:spPr>
          <a:xfrm>
            <a:off x="8704645" y="1802421"/>
            <a:ext cx="1358131" cy="771751"/>
          </a:xfrm>
          <a:prstGeom prst="rect">
            <a:avLst/>
          </a:prstGeom>
        </p:spPr>
        <p:txBody>
          <a:bodyPr>
            <a:spAutoFit/>
          </a:bodyPr>
          <a:lstStyle>
            <a:lvl1pPr marL="0" indent="0" algn="l">
              <a:buNone/>
              <a:defRPr sz="4267">
                <a:solidFill>
                  <a:schemeClr val="accent1"/>
                </a:solidFill>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20%</a:t>
            </a:r>
          </a:p>
        </p:txBody>
      </p:sp>
      <p:sp>
        <p:nvSpPr>
          <p:cNvPr id="39" name="Text Placeholder 2">
            <a:extLst>
              <a:ext uri="{FF2B5EF4-FFF2-40B4-BE49-F238E27FC236}">
                <a16:creationId xmlns:a16="http://schemas.microsoft.com/office/drawing/2014/main" id="{EE45BF00-2987-B640-866E-3DC2A15572E4}"/>
              </a:ext>
            </a:extLst>
          </p:cNvPr>
          <p:cNvSpPr>
            <a:spLocks noGrp="1"/>
          </p:cNvSpPr>
          <p:nvPr>
            <p:ph type="body" sz="quarter" idx="16" hasCustomPrompt="1"/>
          </p:nvPr>
        </p:nvSpPr>
        <p:spPr>
          <a:xfrm>
            <a:off x="8704644" y="2507048"/>
            <a:ext cx="2914560" cy="549481"/>
          </a:xfrm>
          <a:prstGeom prst="rect">
            <a:avLst/>
          </a:prstGeom>
        </p:spPr>
        <p:txBody>
          <a:bodyPr>
            <a:spAutoFit/>
          </a:bodyPr>
          <a:lstStyle>
            <a:lvl1pPr marL="0" indent="0" algn="l">
              <a:lnSpc>
                <a:spcPct val="125000"/>
              </a:lnSpc>
              <a:spcBef>
                <a:spcPts val="0"/>
              </a:spcBef>
              <a:spcAft>
                <a:spcPts val="1600"/>
              </a:spcAft>
              <a:buFont typeface="Wingdings" pitchFamily="2" charset="2"/>
              <a:buNone/>
              <a:tabLst/>
              <a:defRPr lang="en-US" sz="1467" b="0" i="0" smtClean="0">
                <a:effectLst/>
                <a:latin typeface="Neue Haas Grotesk Text Pro" panose="020B0504020202020204" pitchFamily="34" charset="0"/>
              </a:defRPr>
            </a:lvl1pPr>
            <a:lvl2pPr marL="609570" indent="0">
              <a:buNone/>
              <a:defRPr/>
            </a:lvl2pPr>
            <a:lvl3pPr marL="1219140" indent="0">
              <a:buNone/>
              <a:defRPr/>
            </a:lvl3pPr>
            <a:lvl4pPr marL="1828709" indent="0">
              <a:buNone/>
              <a:defRPr/>
            </a:lvl4pPr>
            <a:lvl5pPr marL="2438278"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a:t>
            </a:r>
          </a:p>
        </p:txBody>
      </p:sp>
      <p:sp>
        <p:nvSpPr>
          <p:cNvPr id="47" name="Picture Placeholder 2">
            <a:extLst>
              <a:ext uri="{FF2B5EF4-FFF2-40B4-BE49-F238E27FC236}">
                <a16:creationId xmlns:a16="http://schemas.microsoft.com/office/drawing/2014/main" id="{8B2B8246-DE92-E143-B0B7-3BE8D66DE7AF}"/>
              </a:ext>
            </a:extLst>
          </p:cNvPr>
          <p:cNvSpPr>
            <a:spLocks noGrp="1"/>
          </p:cNvSpPr>
          <p:nvPr>
            <p:ph type="pic" idx="17" hasCustomPrompt="1"/>
          </p:nvPr>
        </p:nvSpPr>
        <p:spPr>
          <a:xfrm>
            <a:off x="4366460" y="433993"/>
            <a:ext cx="3710609" cy="6424003"/>
          </a:xfrm>
          <a:prstGeom prst="rect">
            <a:avLst/>
          </a:prstGeom>
          <a:solidFill>
            <a:schemeClr val="bg2"/>
          </a:solidFill>
        </p:spPr>
        <p:txBody>
          <a:bodyPr anchor="ctr">
            <a:noAutofit/>
          </a:bodyPr>
          <a:lstStyle>
            <a:lvl1pPr marL="0" indent="0" algn="ctr">
              <a:buNone/>
              <a:defRPr sz="1867">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picture</a:t>
            </a:r>
          </a:p>
        </p:txBody>
      </p:sp>
      <p:sp>
        <p:nvSpPr>
          <p:cNvPr id="50" name="Text Placeholder 4">
            <a:extLst>
              <a:ext uri="{FF2B5EF4-FFF2-40B4-BE49-F238E27FC236}">
                <a16:creationId xmlns:a16="http://schemas.microsoft.com/office/drawing/2014/main" id="{5579118C-79CA-144E-AA8F-2E2A7C13F30B}"/>
              </a:ext>
            </a:extLst>
          </p:cNvPr>
          <p:cNvSpPr>
            <a:spLocks noGrp="1"/>
          </p:cNvSpPr>
          <p:nvPr>
            <p:ph type="body" sz="quarter" idx="18" hasCustomPrompt="1"/>
          </p:nvPr>
        </p:nvSpPr>
        <p:spPr>
          <a:xfrm>
            <a:off x="8704645" y="3455114"/>
            <a:ext cx="1358131" cy="771751"/>
          </a:xfrm>
          <a:prstGeom prst="rect">
            <a:avLst/>
          </a:prstGeom>
        </p:spPr>
        <p:txBody>
          <a:bodyPr>
            <a:spAutoFit/>
          </a:bodyPr>
          <a:lstStyle>
            <a:lvl1pPr marL="0" indent="0" algn="l">
              <a:buNone/>
              <a:defRPr sz="4267">
                <a:solidFill>
                  <a:schemeClr val="accent1"/>
                </a:solidFill>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20%</a:t>
            </a:r>
          </a:p>
        </p:txBody>
      </p:sp>
      <p:sp>
        <p:nvSpPr>
          <p:cNvPr id="51" name="Text Placeholder 2">
            <a:extLst>
              <a:ext uri="{FF2B5EF4-FFF2-40B4-BE49-F238E27FC236}">
                <a16:creationId xmlns:a16="http://schemas.microsoft.com/office/drawing/2014/main" id="{E288E0C1-0C4B-BF4E-8463-30E1FA0AAA31}"/>
              </a:ext>
            </a:extLst>
          </p:cNvPr>
          <p:cNvSpPr>
            <a:spLocks noGrp="1"/>
          </p:cNvSpPr>
          <p:nvPr>
            <p:ph type="body" sz="quarter" idx="19" hasCustomPrompt="1"/>
          </p:nvPr>
        </p:nvSpPr>
        <p:spPr>
          <a:xfrm>
            <a:off x="8704644" y="4159741"/>
            <a:ext cx="2914560" cy="549481"/>
          </a:xfrm>
          <a:prstGeom prst="rect">
            <a:avLst/>
          </a:prstGeom>
        </p:spPr>
        <p:txBody>
          <a:bodyPr>
            <a:spAutoFit/>
          </a:bodyPr>
          <a:lstStyle>
            <a:lvl1pPr marL="0" indent="0" algn="l">
              <a:lnSpc>
                <a:spcPct val="125000"/>
              </a:lnSpc>
              <a:spcBef>
                <a:spcPts val="0"/>
              </a:spcBef>
              <a:spcAft>
                <a:spcPts val="1600"/>
              </a:spcAft>
              <a:buFont typeface="Wingdings" pitchFamily="2" charset="2"/>
              <a:buNone/>
              <a:tabLst/>
              <a:defRPr lang="en-US" sz="1467" b="0" i="0" smtClean="0">
                <a:effectLst/>
                <a:latin typeface="Neue Haas Grotesk Text Pro" panose="020B0504020202020204" pitchFamily="34" charset="0"/>
              </a:defRPr>
            </a:lvl1pPr>
            <a:lvl2pPr marL="609570" indent="0">
              <a:buNone/>
              <a:defRPr/>
            </a:lvl2pPr>
            <a:lvl3pPr marL="1219140" indent="0">
              <a:buNone/>
              <a:defRPr/>
            </a:lvl3pPr>
            <a:lvl4pPr marL="1828709" indent="0">
              <a:buNone/>
              <a:defRPr/>
            </a:lvl4pPr>
            <a:lvl5pPr marL="2438278"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a:t>
            </a:r>
          </a:p>
        </p:txBody>
      </p:sp>
      <p:sp>
        <p:nvSpPr>
          <p:cNvPr id="52" name="Text Placeholder 4">
            <a:extLst>
              <a:ext uri="{FF2B5EF4-FFF2-40B4-BE49-F238E27FC236}">
                <a16:creationId xmlns:a16="http://schemas.microsoft.com/office/drawing/2014/main" id="{1DFD462B-B12A-1247-B9F0-C032F89F444F}"/>
              </a:ext>
            </a:extLst>
          </p:cNvPr>
          <p:cNvSpPr>
            <a:spLocks noGrp="1"/>
          </p:cNvSpPr>
          <p:nvPr>
            <p:ph type="body" sz="quarter" idx="20" hasCustomPrompt="1"/>
          </p:nvPr>
        </p:nvSpPr>
        <p:spPr>
          <a:xfrm>
            <a:off x="8704645" y="5138707"/>
            <a:ext cx="1358131" cy="771751"/>
          </a:xfrm>
          <a:prstGeom prst="rect">
            <a:avLst/>
          </a:prstGeom>
        </p:spPr>
        <p:txBody>
          <a:bodyPr>
            <a:spAutoFit/>
          </a:bodyPr>
          <a:lstStyle>
            <a:lvl1pPr marL="0" indent="0" algn="l">
              <a:buNone/>
              <a:defRPr sz="4267">
                <a:solidFill>
                  <a:schemeClr val="accent1"/>
                </a:solidFill>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20%</a:t>
            </a:r>
          </a:p>
        </p:txBody>
      </p:sp>
      <p:sp>
        <p:nvSpPr>
          <p:cNvPr id="57" name="Text Placeholder 2">
            <a:extLst>
              <a:ext uri="{FF2B5EF4-FFF2-40B4-BE49-F238E27FC236}">
                <a16:creationId xmlns:a16="http://schemas.microsoft.com/office/drawing/2014/main" id="{76F48538-FB2D-2E41-8152-BED0BA0B5C86}"/>
              </a:ext>
            </a:extLst>
          </p:cNvPr>
          <p:cNvSpPr>
            <a:spLocks noGrp="1"/>
          </p:cNvSpPr>
          <p:nvPr>
            <p:ph type="body" sz="quarter" idx="21" hasCustomPrompt="1"/>
          </p:nvPr>
        </p:nvSpPr>
        <p:spPr>
          <a:xfrm>
            <a:off x="8704644" y="5843334"/>
            <a:ext cx="2914560" cy="549481"/>
          </a:xfrm>
          <a:prstGeom prst="rect">
            <a:avLst/>
          </a:prstGeom>
        </p:spPr>
        <p:txBody>
          <a:bodyPr>
            <a:spAutoFit/>
          </a:bodyPr>
          <a:lstStyle>
            <a:lvl1pPr marL="0" indent="0" algn="l">
              <a:lnSpc>
                <a:spcPct val="125000"/>
              </a:lnSpc>
              <a:spcBef>
                <a:spcPts val="0"/>
              </a:spcBef>
              <a:spcAft>
                <a:spcPts val="1600"/>
              </a:spcAft>
              <a:buFont typeface="Wingdings" pitchFamily="2" charset="2"/>
              <a:buNone/>
              <a:tabLst/>
              <a:defRPr lang="en-US" sz="1467" b="0" i="0" smtClean="0">
                <a:effectLst/>
                <a:latin typeface="Neue Haas Grotesk Text Pro" panose="020B0504020202020204" pitchFamily="34" charset="0"/>
              </a:defRPr>
            </a:lvl1pPr>
            <a:lvl2pPr marL="609570" indent="0">
              <a:buNone/>
              <a:defRPr/>
            </a:lvl2pPr>
            <a:lvl3pPr marL="1219140" indent="0">
              <a:buNone/>
              <a:defRPr/>
            </a:lvl3pPr>
            <a:lvl4pPr marL="1828709" indent="0">
              <a:buNone/>
              <a:defRPr/>
            </a:lvl4pPr>
            <a:lvl5pPr marL="2438278"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a:t>
            </a:r>
          </a:p>
        </p:txBody>
      </p:sp>
      <p:sp>
        <p:nvSpPr>
          <p:cNvPr id="11" name="Content Placeholder 3">
            <a:extLst>
              <a:ext uri="{FF2B5EF4-FFF2-40B4-BE49-F238E27FC236}">
                <a16:creationId xmlns:a16="http://schemas.microsoft.com/office/drawing/2014/main" id="{CA484163-80EF-40FC-1A40-69C7BC36E53F}"/>
              </a:ext>
            </a:extLst>
          </p:cNvPr>
          <p:cNvSpPr>
            <a:spLocks noGrp="1"/>
          </p:cNvSpPr>
          <p:nvPr>
            <p:ph sz="quarter" idx="15" hasCustomPrompt="1"/>
          </p:nvPr>
        </p:nvSpPr>
        <p:spPr>
          <a:xfrm>
            <a:off x="853019" y="6531734"/>
            <a:ext cx="2885440"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1220050842"/>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CONTENT + Header + 2 Callout Boxes + 2 images (V)">
    <p:spTree>
      <p:nvGrpSpPr>
        <p:cNvPr id="1" name=""/>
        <p:cNvGrpSpPr/>
        <p:nvPr/>
      </p:nvGrpSpPr>
      <p:grpSpPr>
        <a:xfrm>
          <a:off x="0" y="0"/>
          <a:ext cx="0" cy="0"/>
          <a:chOff x="0" y="0"/>
          <a:chExt cx="0" cy="0"/>
        </a:xfrm>
      </p:grpSpPr>
      <p:sp>
        <p:nvSpPr>
          <p:cNvPr id="24" name="Picture Placeholder 2">
            <a:extLst>
              <a:ext uri="{FF2B5EF4-FFF2-40B4-BE49-F238E27FC236}">
                <a16:creationId xmlns:a16="http://schemas.microsoft.com/office/drawing/2014/main" id="{F141A2BD-AF2D-214A-AA8F-D141022D60F2}"/>
              </a:ext>
            </a:extLst>
          </p:cNvPr>
          <p:cNvSpPr>
            <a:spLocks noGrp="1"/>
          </p:cNvSpPr>
          <p:nvPr>
            <p:ph type="pic" idx="17" hasCustomPrompt="1"/>
          </p:nvPr>
        </p:nvSpPr>
        <p:spPr>
          <a:xfrm>
            <a:off x="5339356" y="15497"/>
            <a:ext cx="2696833" cy="3429004"/>
          </a:xfrm>
          <a:prstGeom prst="rect">
            <a:avLst/>
          </a:prstGeom>
          <a:solidFill>
            <a:schemeClr val="bg2"/>
          </a:solidFill>
        </p:spPr>
        <p:txBody>
          <a:bodyPr anchor="ctr">
            <a:noAutofit/>
          </a:bodyPr>
          <a:lstStyle>
            <a:lvl1pPr marL="0" indent="0" algn="ctr">
              <a:buNone/>
              <a:defRPr sz="1467">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a:t>
            </a:r>
            <a:br>
              <a:rPr lang="en-US"/>
            </a:br>
            <a:r>
              <a:rPr lang="en-US"/>
              <a:t>picture</a:t>
            </a:r>
          </a:p>
        </p:txBody>
      </p:sp>
      <p:sp>
        <p:nvSpPr>
          <p:cNvPr id="37" name="Slide Number Placeholder 5">
            <a:extLst>
              <a:ext uri="{FF2B5EF4-FFF2-40B4-BE49-F238E27FC236}">
                <a16:creationId xmlns:a16="http://schemas.microsoft.com/office/drawing/2014/main" id="{FEE063B5-DB2A-E546-8374-14508A9C5083}"/>
              </a:ext>
            </a:extLst>
          </p:cNvPr>
          <p:cNvSpPr txBox="1">
            <a:spLocks/>
          </p:cNvSpPr>
          <p:nvPr userDrawn="1"/>
        </p:nvSpPr>
        <p:spPr>
          <a:xfrm>
            <a:off x="11690436" y="6429616"/>
            <a:ext cx="500097" cy="365125"/>
          </a:xfrm>
          <a:prstGeom prst="rect">
            <a:avLst/>
          </a:prstGeom>
        </p:spPr>
        <p:txBody>
          <a:bodyPr vert="horz" lIns="121920" tIns="60960" rIns="121920" bIns="60960" rtlCol="0" anchor="ctr">
            <a:noAutofit/>
          </a:bodyPr>
          <a:lstStyle>
            <a:defPPr>
              <a:defRPr lang="en-US"/>
            </a:defPPr>
            <a:lvl1pPr marL="0" algn="l" defTabSz="457200" rtl="0" eaLnBrk="1" latinLnBrk="0" hangingPunct="1">
              <a:defRPr sz="900" b="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DB2B9AF-7C7A-ED4B-8B47-5EFC4C7403E8}" type="slidenum">
              <a:rPr lang="en-US" sz="1200" b="0" i="0" smtClean="0">
                <a:solidFill>
                  <a:schemeClr val="tx1">
                    <a:lumMod val="90000"/>
                    <a:lumOff val="10000"/>
                  </a:schemeClr>
                </a:solidFill>
                <a:latin typeface="Neue Haas Grotesk Text Pro" panose="020B0504020202020204" pitchFamily="34" charset="0"/>
              </a:rPr>
              <a:pPr/>
              <a:t>‹#›</a:t>
            </a:fld>
            <a:endParaRPr lang="en-US" sz="1200" b="0" i="0">
              <a:solidFill>
                <a:schemeClr val="tx1">
                  <a:lumMod val="90000"/>
                  <a:lumOff val="10000"/>
                </a:schemeClr>
              </a:solidFill>
              <a:latin typeface="Neue Haas Grotesk Text Pro" panose="020B0504020202020204" pitchFamily="34" charset="0"/>
            </a:endParaRPr>
          </a:p>
        </p:txBody>
      </p:sp>
      <p:cxnSp>
        <p:nvCxnSpPr>
          <p:cNvPr id="38" name="Straight Connector 37">
            <a:extLst>
              <a:ext uri="{FF2B5EF4-FFF2-40B4-BE49-F238E27FC236}">
                <a16:creationId xmlns:a16="http://schemas.microsoft.com/office/drawing/2014/main" id="{FB30FCB6-B1E0-3C46-B667-C856468BD8FB}"/>
              </a:ext>
            </a:extLst>
          </p:cNvPr>
          <p:cNvCxnSpPr>
            <a:cxnSpLocks/>
          </p:cNvCxnSpPr>
          <p:nvPr userDrawn="1"/>
        </p:nvCxnSpPr>
        <p:spPr>
          <a:xfrm>
            <a:off x="11732300" y="6532175"/>
            <a:ext cx="0" cy="136253"/>
          </a:xfrm>
          <a:prstGeom prst="line">
            <a:avLst/>
          </a:prstGeom>
          <a:ln w="127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2" y="365759"/>
            <a:ext cx="3913369" cy="2123402"/>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sz="4267"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t>
            </a:r>
            <a:r>
              <a:rPr lang="en-US" sz="4267" err="1">
                <a:latin typeface="Neue Haas Grotesk Text Pro" panose="020B0504020202020204" pitchFamily="34" charset="77"/>
              </a:rPr>
              <a:t>amet</a:t>
            </a:r>
            <a:r>
              <a:rPr lang="en-US" sz="4267">
                <a:latin typeface="Neue Haas Grotesk Text Pro" panose="020B0504020202020204" pitchFamily="34" charset="77"/>
              </a:rPr>
              <a:t>, </a:t>
            </a:r>
            <a:r>
              <a:rPr lang="en-US" sz="4267" err="1">
                <a:latin typeface="Neue Haas Grotesk Text Pro" panose="020B0504020202020204" pitchFamily="34" charset="77"/>
              </a:rPr>
              <a:t>elit</a:t>
            </a:r>
            <a:r>
              <a:rPr lang="en-US" sz="4267">
                <a:latin typeface="Neue Haas Grotesk Text Pro" panose="020B0504020202020204" pitchFamily="34" charset="77"/>
              </a:rPr>
              <a:t> </a:t>
            </a:r>
            <a:r>
              <a:rPr lang="en-US" sz="4267" err="1">
                <a:latin typeface="Neue Haas Grotesk Text Pro" panose="020B0504020202020204" pitchFamily="34" charset="77"/>
              </a:rPr>
              <a:t>duis</a:t>
            </a:r>
            <a:r>
              <a:rPr lang="en-US" sz="4267">
                <a:latin typeface="Neue Haas Grotesk Text Pro" panose="020B0504020202020204" pitchFamily="34" charset="77"/>
              </a:rPr>
              <a:t> </a:t>
            </a:r>
            <a:r>
              <a:rPr lang="en-US" sz="4267" err="1">
                <a:latin typeface="Neue Haas Grotesk Text Pro" panose="020B0504020202020204" pitchFamily="34" charset="77"/>
              </a:rPr>
              <a:t>autre</a:t>
            </a:r>
            <a:endParaRPr lang="en-US" sz="4267">
              <a:latin typeface="Neue Haas Grotesk Text Pro" panose="020B0504020202020204" pitchFamily="34" charset="77"/>
            </a:endParaRPr>
          </a:p>
        </p:txBody>
      </p:sp>
      <p:sp>
        <p:nvSpPr>
          <p:cNvPr id="23" name="Picture Placeholder 2">
            <a:extLst>
              <a:ext uri="{FF2B5EF4-FFF2-40B4-BE49-F238E27FC236}">
                <a16:creationId xmlns:a16="http://schemas.microsoft.com/office/drawing/2014/main" id="{874FEB89-8FA2-D94F-AA19-4F5CDD2FAEB6}"/>
              </a:ext>
            </a:extLst>
          </p:cNvPr>
          <p:cNvSpPr>
            <a:spLocks noGrp="1"/>
          </p:cNvSpPr>
          <p:nvPr>
            <p:ph type="pic" idx="48" hasCustomPrompt="1"/>
          </p:nvPr>
        </p:nvSpPr>
        <p:spPr>
          <a:xfrm>
            <a:off x="9367346" y="3426104"/>
            <a:ext cx="2824655" cy="3431897"/>
          </a:xfrm>
          <a:prstGeom prst="rect">
            <a:avLst/>
          </a:prstGeom>
          <a:solidFill>
            <a:schemeClr val="bg2"/>
          </a:solidFill>
        </p:spPr>
        <p:txBody>
          <a:bodyPr anchor="ctr">
            <a:noAutofit/>
          </a:bodyPr>
          <a:lstStyle>
            <a:lvl1pPr marL="0" indent="0" algn="ctr">
              <a:buNone/>
              <a:defRPr sz="1467">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a:t>
            </a:r>
            <a:br>
              <a:rPr lang="en-US"/>
            </a:br>
            <a:r>
              <a:rPr lang="en-US"/>
              <a:t>picture</a:t>
            </a:r>
          </a:p>
        </p:txBody>
      </p:sp>
      <p:sp>
        <p:nvSpPr>
          <p:cNvPr id="30" name="SmartArt Placeholder 5">
            <a:extLst>
              <a:ext uri="{FF2B5EF4-FFF2-40B4-BE49-F238E27FC236}">
                <a16:creationId xmlns:a16="http://schemas.microsoft.com/office/drawing/2014/main" id="{8E66918C-36DB-CB48-A863-76DFE127BEC9}"/>
              </a:ext>
            </a:extLst>
          </p:cNvPr>
          <p:cNvSpPr>
            <a:spLocks noGrp="1"/>
          </p:cNvSpPr>
          <p:nvPr>
            <p:ph type="dgm" sz="quarter" idx="47"/>
          </p:nvPr>
        </p:nvSpPr>
        <p:spPr>
          <a:xfrm>
            <a:off x="5334217" y="4545217"/>
            <a:ext cx="4987075" cy="2318299"/>
          </a:xfrm>
          <a:prstGeom prst="rect">
            <a:avLst/>
          </a:prstGeom>
          <a:solidFill>
            <a:schemeClr val="bg2"/>
          </a:solidFill>
        </p:spPr>
        <p:txBody>
          <a:bodyPr>
            <a:noAutofit/>
          </a:bodyPr>
          <a:lstStyle>
            <a:lvl1pPr>
              <a:defRPr>
                <a:noFill/>
                <a:latin typeface="Neue Haas Grotesk Text Pro" panose="020B0504020202020204" pitchFamily="34" charset="0"/>
              </a:defRPr>
            </a:lvl1pPr>
          </a:lstStyle>
          <a:p>
            <a:endParaRPr lang="en-US"/>
          </a:p>
        </p:txBody>
      </p:sp>
      <p:sp>
        <p:nvSpPr>
          <p:cNvPr id="34" name="SmartArt Placeholder 5">
            <a:extLst>
              <a:ext uri="{FF2B5EF4-FFF2-40B4-BE49-F238E27FC236}">
                <a16:creationId xmlns:a16="http://schemas.microsoft.com/office/drawing/2014/main" id="{F82E30BB-2916-B84A-95B6-93758CFBD5BA}"/>
              </a:ext>
            </a:extLst>
          </p:cNvPr>
          <p:cNvSpPr>
            <a:spLocks noGrp="1"/>
          </p:cNvSpPr>
          <p:nvPr>
            <p:ph type="dgm" sz="quarter" idx="27"/>
          </p:nvPr>
        </p:nvSpPr>
        <p:spPr>
          <a:xfrm>
            <a:off x="10321292" y="4545217"/>
            <a:ext cx="118099" cy="2318299"/>
          </a:xfrm>
          <a:prstGeom prst="rect">
            <a:avLst/>
          </a:prstGeom>
          <a:solidFill>
            <a:srgbClr val="4E2883"/>
          </a:solidFill>
        </p:spPr>
        <p:txBody>
          <a:bodyPr>
            <a:noAutofit/>
          </a:bodyPr>
          <a:lstStyle>
            <a:lvl1pPr>
              <a:defRPr>
                <a:noFill/>
                <a:latin typeface="Neue Haas Grotesk Text Pro" panose="020B0504020202020204" pitchFamily="34" charset="0"/>
              </a:defRPr>
            </a:lvl1pPr>
          </a:lstStyle>
          <a:p>
            <a:endParaRPr lang="en-US"/>
          </a:p>
        </p:txBody>
      </p:sp>
      <p:sp>
        <p:nvSpPr>
          <p:cNvPr id="5" name="Text Placeholder 4">
            <a:extLst>
              <a:ext uri="{FF2B5EF4-FFF2-40B4-BE49-F238E27FC236}">
                <a16:creationId xmlns:a16="http://schemas.microsoft.com/office/drawing/2014/main" id="{868A61C9-2982-BB43-9900-1AF92245A505}"/>
              </a:ext>
            </a:extLst>
          </p:cNvPr>
          <p:cNvSpPr>
            <a:spLocks noGrp="1"/>
          </p:cNvSpPr>
          <p:nvPr>
            <p:ph type="body" sz="quarter" idx="12" hasCustomPrompt="1"/>
          </p:nvPr>
        </p:nvSpPr>
        <p:spPr>
          <a:xfrm>
            <a:off x="5711022" y="4994889"/>
            <a:ext cx="3980847" cy="361724"/>
          </a:xfrm>
          <a:prstGeom prst="rect">
            <a:avLst/>
          </a:prstGeom>
        </p:spPr>
        <p:txBody>
          <a:bodyPr>
            <a:spAutoFit/>
          </a:bodyPr>
          <a:lstStyle>
            <a:lvl1pPr marL="0" indent="0">
              <a:buNone/>
              <a:defRPr sz="2000">
                <a:solidFill>
                  <a:schemeClr val="accent1"/>
                </a:solidFill>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t>
            </a:r>
            <a:r>
              <a:rPr lang="en-US" err="1"/>
              <a:t>amet</a:t>
            </a:r>
            <a:r>
              <a:rPr lang="en-US"/>
              <a:t>, </a:t>
            </a:r>
            <a:r>
              <a:rPr lang="en-US" err="1"/>
              <a:t>elit</a:t>
            </a:r>
            <a:endParaRPr lang="en-US"/>
          </a:p>
        </p:txBody>
      </p:sp>
      <p:sp>
        <p:nvSpPr>
          <p:cNvPr id="28" name="Text Placeholder 2">
            <a:extLst>
              <a:ext uri="{FF2B5EF4-FFF2-40B4-BE49-F238E27FC236}">
                <a16:creationId xmlns:a16="http://schemas.microsoft.com/office/drawing/2014/main" id="{490E533F-240B-2440-A0E6-B8749769DBF6}"/>
              </a:ext>
            </a:extLst>
          </p:cNvPr>
          <p:cNvSpPr>
            <a:spLocks noGrp="1"/>
          </p:cNvSpPr>
          <p:nvPr>
            <p:ph type="body" sz="quarter" idx="16" hasCustomPrompt="1"/>
          </p:nvPr>
        </p:nvSpPr>
        <p:spPr>
          <a:xfrm>
            <a:off x="5711022" y="5500396"/>
            <a:ext cx="4438911" cy="821080"/>
          </a:xfrm>
          <a:prstGeom prst="rect">
            <a:avLst/>
          </a:prstGeom>
        </p:spPr>
        <p:txBody>
          <a:bodyPr>
            <a:spAutoFit/>
          </a:bodyPr>
          <a:lstStyle>
            <a:lvl1pPr marL="0" indent="0">
              <a:lnSpc>
                <a:spcPct val="125000"/>
              </a:lnSpc>
              <a:spcBef>
                <a:spcPts val="0"/>
              </a:spcBef>
              <a:spcAft>
                <a:spcPts val="1600"/>
              </a:spcAft>
              <a:buFont typeface="Wingdings" pitchFamily="2" charset="2"/>
              <a:buNone/>
              <a:tabLst/>
              <a:defRPr lang="en-US" sz="1467" b="0" i="0" smtClean="0">
                <a:effectLst/>
                <a:latin typeface="Neue Haas Grotesk Text Pro" panose="020B0504020202020204" pitchFamily="34" charset="0"/>
              </a:defRPr>
            </a:lvl1pPr>
            <a:lvl2pPr marL="609570" indent="0">
              <a:buNone/>
              <a:defRPr/>
            </a:lvl2pPr>
            <a:lvl3pPr marL="1219140" indent="0">
              <a:buNone/>
              <a:defRPr/>
            </a:lvl3pPr>
            <a:lvl4pPr marL="1828709" indent="0">
              <a:buNone/>
              <a:defRPr/>
            </a:lvl4pPr>
            <a:lvl5pPr marL="2438278"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Incididunt</a:t>
            </a:r>
            <a:r>
              <a:rPr lang="en-US"/>
              <a:t> </a:t>
            </a:r>
            <a:r>
              <a:rPr lang="en-US" err="1"/>
              <a:t>ut</a:t>
            </a:r>
            <a:r>
              <a:rPr lang="en-US"/>
              <a:t> </a:t>
            </a:r>
            <a:r>
              <a:rPr lang="en-US" err="1"/>
              <a:t>labore</a:t>
            </a:r>
            <a:r>
              <a:rPr lang="en-US"/>
              <a:t> et dolore magna </a:t>
            </a:r>
            <a:r>
              <a:rPr lang="en-US" err="1"/>
              <a:t>aliqua</a:t>
            </a:r>
            <a:r>
              <a:rPr lang="en-US"/>
              <a:t>. </a:t>
            </a:r>
            <a:r>
              <a:rPr lang="en-US" err="1"/>
              <a:t>Quis</a:t>
            </a:r>
            <a:r>
              <a:rPr lang="en-US"/>
              <a:t> </a:t>
            </a:r>
            <a:r>
              <a:rPr lang="en-US" err="1"/>
              <a:t>nostrud</a:t>
            </a:r>
            <a:r>
              <a:rPr lang="en-US"/>
              <a:t> exercitation </a:t>
            </a:r>
            <a:r>
              <a:rPr lang="en-US" err="1"/>
              <a:t>ullamco</a:t>
            </a:r>
            <a:r>
              <a:rPr lang="en-US"/>
              <a:t> </a:t>
            </a:r>
            <a:r>
              <a:rPr lang="en-US" err="1"/>
              <a:t>laboris</a:t>
            </a:r>
            <a:r>
              <a:rPr lang="en-US"/>
              <a:t> nisi </a:t>
            </a:r>
            <a:r>
              <a:rPr lang="en-US" err="1"/>
              <a:t>ut.</a:t>
            </a:r>
            <a:endParaRPr lang="en-US"/>
          </a:p>
        </p:txBody>
      </p:sp>
      <p:sp>
        <p:nvSpPr>
          <p:cNvPr id="25" name="SmartArt Placeholder 5">
            <a:extLst>
              <a:ext uri="{FF2B5EF4-FFF2-40B4-BE49-F238E27FC236}">
                <a16:creationId xmlns:a16="http://schemas.microsoft.com/office/drawing/2014/main" id="{DD032622-D219-C34A-92DB-FD8972E704F4}"/>
              </a:ext>
            </a:extLst>
          </p:cNvPr>
          <p:cNvSpPr>
            <a:spLocks noGrp="1"/>
          </p:cNvSpPr>
          <p:nvPr>
            <p:ph type="dgm" sz="quarter" idx="49"/>
          </p:nvPr>
        </p:nvSpPr>
        <p:spPr>
          <a:xfrm flipH="1">
            <a:off x="7207303" y="1126201"/>
            <a:ext cx="4987075" cy="2318299"/>
          </a:xfrm>
          <a:prstGeom prst="rect">
            <a:avLst/>
          </a:prstGeom>
          <a:solidFill>
            <a:schemeClr val="bg2"/>
          </a:solidFill>
        </p:spPr>
        <p:txBody>
          <a:bodyPr>
            <a:noAutofit/>
          </a:bodyPr>
          <a:lstStyle>
            <a:lvl1pPr>
              <a:defRPr>
                <a:noFill/>
                <a:latin typeface="Neue Haas Grotesk Text Pro" panose="020B0504020202020204" pitchFamily="34" charset="0"/>
              </a:defRPr>
            </a:lvl1pPr>
          </a:lstStyle>
          <a:p>
            <a:endParaRPr lang="en-US"/>
          </a:p>
        </p:txBody>
      </p:sp>
      <p:sp>
        <p:nvSpPr>
          <p:cNvPr id="26" name="SmartArt Placeholder 5">
            <a:extLst>
              <a:ext uri="{FF2B5EF4-FFF2-40B4-BE49-F238E27FC236}">
                <a16:creationId xmlns:a16="http://schemas.microsoft.com/office/drawing/2014/main" id="{90CA3051-ECC4-CA4F-9F07-AE147B28A9A9}"/>
              </a:ext>
            </a:extLst>
          </p:cNvPr>
          <p:cNvSpPr>
            <a:spLocks noGrp="1"/>
          </p:cNvSpPr>
          <p:nvPr>
            <p:ph type="dgm" sz="quarter" idx="50"/>
          </p:nvPr>
        </p:nvSpPr>
        <p:spPr>
          <a:xfrm flipH="1">
            <a:off x="7077611" y="1126201"/>
            <a:ext cx="118099" cy="2318299"/>
          </a:xfrm>
          <a:prstGeom prst="rect">
            <a:avLst/>
          </a:prstGeom>
          <a:solidFill>
            <a:srgbClr val="4E2883"/>
          </a:solidFill>
        </p:spPr>
        <p:txBody>
          <a:bodyPr>
            <a:noAutofit/>
          </a:bodyPr>
          <a:lstStyle>
            <a:lvl1pPr>
              <a:defRPr>
                <a:noFill/>
                <a:latin typeface="Neue Haas Grotesk Text Pro" panose="020B0504020202020204" pitchFamily="34" charset="0"/>
              </a:defRPr>
            </a:lvl1pPr>
          </a:lstStyle>
          <a:p>
            <a:endParaRPr lang="en-US"/>
          </a:p>
        </p:txBody>
      </p:sp>
      <p:sp>
        <p:nvSpPr>
          <p:cNvPr id="27" name="Text Placeholder 4">
            <a:extLst>
              <a:ext uri="{FF2B5EF4-FFF2-40B4-BE49-F238E27FC236}">
                <a16:creationId xmlns:a16="http://schemas.microsoft.com/office/drawing/2014/main" id="{4A8B276D-6ED1-3147-A1CE-C736B286E16B}"/>
              </a:ext>
            </a:extLst>
          </p:cNvPr>
          <p:cNvSpPr>
            <a:spLocks noGrp="1"/>
          </p:cNvSpPr>
          <p:nvPr>
            <p:ph type="body" sz="quarter" idx="51" hasCustomPrompt="1"/>
          </p:nvPr>
        </p:nvSpPr>
        <p:spPr>
          <a:xfrm>
            <a:off x="7584107" y="1591306"/>
            <a:ext cx="3980847" cy="361724"/>
          </a:xfrm>
          <a:prstGeom prst="rect">
            <a:avLst/>
          </a:prstGeom>
        </p:spPr>
        <p:txBody>
          <a:bodyPr>
            <a:spAutoFit/>
          </a:bodyPr>
          <a:lstStyle>
            <a:lvl1pPr marL="0" indent="0">
              <a:buNone/>
              <a:defRPr sz="2000">
                <a:solidFill>
                  <a:schemeClr val="accent1"/>
                </a:solidFill>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t>
            </a:r>
            <a:r>
              <a:rPr lang="en-US" err="1"/>
              <a:t>amet</a:t>
            </a:r>
            <a:r>
              <a:rPr lang="en-US"/>
              <a:t>, </a:t>
            </a:r>
            <a:r>
              <a:rPr lang="en-US" err="1"/>
              <a:t>elit</a:t>
            </a:r>
            <a:endParaRPr lang="en-US"/>
          </a:p>
        </p:txBody>
      </p:sp>
      <p:sp>
        <p:nvSpPr>
          <p:cNvPr id="29" name="Text Placeholder 2">
            <a:extLst>
              <a:ext uri="{FF2B5EF4-FFF2-40B4-BE49-F238E27FC236}">
                <a16:creationId xmlns:a16="http://schemas.microsoft.com/office/drawing/2014/main" id="{270C3AE8-92A6-DC45-8076-1016702E8E99}"/>
              </a:ext>
            </a:extLst>
          </p:cNvPr>
          <p:cNvSpPr>
            <a:spLocks noGrp="1"/>
          </p:cNvSpPr>
          <p:nvPr>
            <p:ph type="body" sz="quarter" idx="52" hasCustomPrompt="1"/>
          </p:nvPr>
        </p:nvSpPr>
        <p:spPr>
          <a:xfrm>
            <a:off x="7584107" y="2096813"/>
            <a:ext cx="4438911" cy="821080"/>
          </a:xfrm>
          <a:prstGeom prst="rect">
            <a:avLst/>
          </a:prstGeom>
        </p:spPr>
        <p:txBody>
          <a:bodyPr>
            <a:spAutoFit/>
          </a:bodyPr>
          <a:lstStyle>
            <a:lvl1pPr marL="0" indent="0">
              <a:lnSpc>
                <a:spcPct val="125000"/>
              </a:lnSpc>
              <a:spcBef>
                <a:spcPts val="0"/>
              </a:spcBef>
              <a:spcAft>
                <a:spcPts val="1600"/>
              </a:spcAft>
              <a:buFont typeface="Wingdings" pitchFamily="2" charset="2"/>
              <a:buNone/>
              <a:tabLst/>
              <a:defRPr lang="en-US" sz="1467" b="0" i="0" smtClean="0">
                <a:effectLst/>
                <a:latin typeface="Neue Haas Grotesk Text Pro" panose="020B0504020202020204" pitchFamily="34" charset="0"/>
              </a:defRPr>
            </a:lvl1pPr>
            <a:lvl2pPr marL="609570" indent="0">
              <a:buNone/>
              <a:defRPr/>
            </a:lvl2pPr>
            <a:lvl3pPr marL="1219140" indent="0">
              <a:buNone/>
              <a:defRPr/>
            </a:lvl3pPr>
            <a:lvl4pPr marL="1828709" indent="0">
              <a:buNone/>
              <a:defRPr/>
            </a:lvl4pPr>
            <a:lvl5pPr marL="2438278"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Incididunt</a:t>
            </a:r>
            <a:r>
              <a:rPr lang="en-US"/>
              <a:t> </a:t>
            </a:r>
            <a:r>
              <a:rPr lang="en-US" err="1"/>
              <a:t>ut</a:t>
            </a:r>
            <a:r>
              <a:rPr lang="en-US"/>
              <a:t> </a:t>
            </a:r>
            <a:r>
              <a:rPr lang="en-US" err="1"/>
              <a:t>labore</a:t>
            </a:r>
            <a:r>
              <a:rPr lang="en-US"/>
              <a:t> et dolore magna </a:t>
            </a:r>
            <a:r>
              <a:rPr lang="en-US" err="1"/>
              <a:t>aliqua</a:t>
            </a:r>
            <a:r>
              <a:rPr lang="en-US"/>
              <a:t>. </a:t>
            </a:r>
            <a:r>
              <a:rPr lang="en-US" err="1"/>
              <a:t>Quis</a:t>
            </a:r>
            <a:r>
              <a:rPr lang="en-US"/>
              <a:t> </a:t>
            </a:r>
            <a:r>
              <a:rPr lang="en-US" err="1"/>
              <a:t>nostrud</a:t>
            </a:r>
            <a:r>
              <a:rPr lang="en-US"/>
              <a:t> exercitation </a:t>
            </a:r>
            <a:r>
              <a:rPr lang="en-US" err="1"/>
              <a:t>ullamco</a:t>
            </a:r>
            <a:r>
              <a:rPr lang="en-US"/>
              <a:t> </a:t>
            </a:r>
            <a:r>
              <a:rPr lang="en-US" err="1"/>
              <a:t>laboris</a:t>
            </a:r>
            <a:r>
              <a:rPr lang="en-US"/>
              <a:t> nisi </a:t>
            </a:r>
            <a:r>
              <a:rPr lang="en-US" err="1"/>
              <a:t>ut.</a:t>
            </a:r>
            <a:endParaRPr lang="en-US"/>
          </a:p>
        </p:txBody>
      </p:sp>
      <p:sp>
        <p:nvSpPr>
          <p:cNvPr id="39" name="Text Placeholder 6">
            <a:extLst>
              <a:ext uri="{FF2B5EF4-FFF2-40B4-BE49-F238E27FC236}">
                <a16:creationId xmlns:a16="http://schemas.microsoft.com/office/drawing/2014/main" id="{8D91E962-DA95-3346-8161-55FB857B6BFC}"/>
              </a:ext>
            </a:extLst>
          </p:cNvPr>
          <p:cNvSpPr>
            <a:spLocks noGrp="1"/>
          </p:cNvSpPr>
          <p:nvPr>
            <p:ph type="body" sz="quarter" idx="13" hasCustomPrompt="1"/>
          </p:nvPr>
        </p:nvSpPr>
        <p:spPr>
          <a:xfrm>
            <a:off x="853018" y="2724548"/>
            <a:ext cx="3913369" cy="1565129"/>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atin typeface="Neue Haas Grotesk Text Pro" panose="020B0504020202020204" pitchFamily="34" charset="0"/>
              </a:defRPr>
            </a:lvl4pPr>
          </a:lstStyle>
          <a:p>
            <a:pPr lvl="0"/>
            <a:r>
              <a:rPr lang="en-US"/>
              <a:t>First level</a:t>
            </a:r>
          </a:p>
          <a:p>
            <a:pPr lvl="1"/>
            <a:r>
              <a:rPr lang="en-US"/>
              <a:t>Second level</a:t>
            </a:r>
          </a:p>
          <a:p>
            <a:pPr lvl="2"/>
            <a:r>
              <a:rPr lang="en-US"/>
              <a:t>Third level</a:t>
            </a:r>
          </a:p>
          <a:p>
            <a:pPr lvl="3"/>
            <a:r>
              <a:rPr lang="en-US"/>
              <a:t>Fourth level</a:t>
            </a:r>
          </a:p>
        </p:txBody>
      </p:sp>
      <p:sp>
        <p:nvSpPr>
          <p:cNvPr id="17" name="Content Placeholder 3">
            <a:extLst>
              <a:ext uri="{FF2B5EF4-FFF2-40B4-BE49-F238E27FC236}">
                <a16:creationId xmlns:a16="http://schemas.microsoft.com/office/drawing/2014/main" id="{B1BBAB00-AD41-366E-8609-958A5D058F83}"/>
              </a:ext>
            </a:extLst>
          </p:cNvPr>
          <p:cNvSpPr>
            <a:spLocks noGrp="1"/>
          </p:cNvSpPr>
          <p:nvPr>
            <p:ph sz="quarter" idx="15" hasCustomPrompt="1"/>
          </p:nvPr>
        </p:nvSpPr>
        <p:spPr>
          <a:xfrm>
            <a:off x="853019" y="6531734"/>
            <a:ext cx="3913368"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3374365699"/>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CONTENT - Question + Answer">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2" y="365760"/>
            <a:ext cx="10836993" cy="1401089"/>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sz="4267"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amet, consectetur adipiscing elit, sed do eiusmod tempor?</a:t>
            </a:r>
          </a:p>
        </p:txBody>
      </p:sp>
      <p:sp>
        <p:nvSpPr>
          <p:cNvPr id="24" name="Text Placeholder 2">
            <a:extLst>
              <a:ext uri="{FF2B5EF4-FFF2-40B4-BE49-F238E27FC236}">
                <a16:creationId xmlns:a16="http://schemas.microsoft.com/office/drawing/2014/main" id="{173C2D75-551A-4549-A68C-FB586B54A88F}"/>
              </a:ext>
            </a:extLst>
          </p:cNvPr>
          <p:cNvSpPr>
            <a:spLocks noGrp="1"/>
          </p:cNvSpPr>
          <p:nvPr>
            <p:ph type="body" sz="quarter" idx="16" hasCustomPrompt="1"/>
          </p:nvPr>
        </p:nvSpPr>
        <p:spPr>
          <a:xfrm>
            <a:off x="853441" y="2299573"/>
            <a:ext cx="2152677" cy="267168"/>
          </a:xfrm>
          <a:prstGeom prst="rect">
            <a:avLst/>
          </a:prstGeom>
        </p:spPr>
        <p:txBody>
          <a:bodyPr lIns="0" tIns="0" rIns="0" bIns="0">
            <a:spAutoFit/>
          </a:bodyPr>
          <a:lstStyle>
            <a:lvl1pPr marL="0" indent="0">
              <a:buNone/>
              <a:defRPr sz="1467" b="1">
                <a:solidFill>
                  <a:srgbClr val="007A96"/>
                </a:solidFill>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A</a:t>
            </a:r>
          </a:p>
        </p:txBody>
      </p:sp>
      <p:sp>
        <p:nvSpPr>
          <p:cNvPr id="35" name="Text Placeholder 2">
            <a:extLst>
              <a:ext uri="{FF2B5EF4-FFF2-40B4-BE49-F238E27FC236}">
                <a16:creationId xmlns:a16="http://schemas.microsoft.com/office/drawing/2014/main" id="{D003CF36-0F40-294E-A205-0A89A49DFED7}"/>
              </a:ext>
            </a:extLst>
          </p:cNvPr>
          <p:cNvSpPr>
            <a:spLocks noGrp="1"/>
          </p:cNvSpPr>
          <p:nvPr>
            <p:ph type="body" sz="quarter" idx="20" hasCustomPrompt="1"/>
          </p:nvPr>
        </p:nvSpPr>
        <p:spPr>
          <a:xfrm>
            <a:off x="853440" y="2593083"/>
            <a:ext cx="2152679" cy="1450340"/>
          </a:xfrm>
          <a:prstGeom prst="rect">
            <a:avLst/>
          </a:prstGeom>
        </p:spPr>
        <p:txBody>
          <a:bodyPr lIns="0" tIns="0" rIns="0" bIns="0">
            <a:spAutoFit/>
          </a:bodyPr>
          <a:lstStyle>
            <a:lvl1pPr marL="0" indent="0">
              <a:lnSpc>
                <a:spcPct val="120000"/>
              </a:lnSpc>
              <a:buNone/>
              <a:defRPr lang="en-US" sz="2000" b="0" i="0" smtClean="0">
                <a:effectLst/>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a:t>
            </a:r>
          </a:p>
        </p:txBody>
      </p:sp>
      <p:grpSp>
        <p:nvGrpSpPr>
          <p:cNvPr id="46" name="Group 45">
            <a:extLst>
              <a:ext uri="{FF2B5EF4-FFF2-40B4-BE49-F238E27FC236}">
                <a16:creationId xmlns:a16="http://schemas.microsoft.com/office/drawing/2014/main" id="{CD4CDA74-4142-3D49-B359-1E6280FC3329}"/>
              </a:ext>
            </a:extLst>
          </p:cNvPr>
          <p:cNvGrpSpPr/>
          <p:nvPr/>
        </p:nvGrpSpPr>
        <p:grpSpPr>
          <a:xfrm>
            <a:off x="822573" y="5001267"/>
            <a:ext cx="559696" cy="559696"/>
            <a:chOff x="4181311" y="1066071"/>
            <a:chExt cx="773364" cy="773364"/>
          </a:xfrm>
        </p:grpSpPr>
        <p:sp>
          <p:nvSpPr>
            <p:cNvPr id="48" name="Oval 47">
              <a:extLst>
                <a:ext uri="{FF2B5EF4-FFF2-40B4-BE49-F238E27FC236}">
                  <a16:creationId xmlns:a16="http://schemas.microsoft.com/office/drawing/2014/main" id="{83E22081-D9AA-E14B-9A14-D44D00EE2FDA}"/>
                </a:ext>
              </a:extLst>
            </p:cNvPr>
            <p:cNvSpPr/>
            <p:nvPr/>
          </p:nvSpPr>
          <p:spPr>
            <a:xfrm>
              <a:off x="4181311" y="1066071"/>
              <a:ext cx="773364" cy="773364"/>
            </a:xfrm>
            <a:prstGeom prst="ellipse">
              <a:avLst/>
            </a:prstGeom>
            <a:solidFill>
              <a:srgbClr val="007A96"/>
            </a:solidFill>
            <a:ln>
              <a:noFill/>
            </a:ln>
            <a:effectLst/>
          </p:spPr>
          <p:style>
            <a:lnRef idx="1">
              <a:schemeClr val="accent1"/>
            </a:lnRef>
            <a:fillRef idx="3">
              <a:schemeClr val="accent1"/>
            </a:fillRef>
            <a:effectRef idx="2">
              <a:schemeClr val="accent1"/>
            </a:effectRef>
            <a:fontRef idx="minor">
              <a:schemeClr val="lt1"/>
            </a:fontRef>
          </p:style>
          <p:txBody>
            <a:bodyPr rtlCol="0" anchor="ctr">
              <a:noAutofit/>
            </a:bodyPr>
            <a:lstStyle/>
            <a:p>
              <a:pPr algn="ctr"/>
              <a:endParaRPr lang="en-US" sz="3200" b="1">
                <a:solidFill>
                  <a:srgbClr val="00AAC6"/>
                </a:solidFill>
                <a:latin typeface="Neue Haas Grotesk Text Pro" panose="020B0504020202020204" pitchFamily="34" charset="0"/>
              </a:endParaRPr>
            </a:p>
          </p:txBody>
        </p:sp>
        <p:pic>
          <p:nvPicPr>
            <p:cNvPr id="49" name="Picture 48" descr="A picture containing light, drawing&#10;&#10;Description automatically generated">
              <a:extLst>
                <a:ext uri="{FF2B5EF4-FFF2-40B4-BE49-F238E27FC236}">
                  <a16:creationId xmlns:a16="http://schemas.microsoft.com/office/drawing/2014/main" id="{7B9EEFF8-9992-BE4D-9D23-B29E3B6A0FE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321846" y="1193749"/>
              <a:ext cx="500308" cy="520501"/>
            </a:xfrm>
            <a:prstGeom prst="rect">
              <a:avLst/>
            </a:prstGeom>
          </p:spPr>
        </p:pic>
      </p:grpSp>
      <p:sp>
        <p:nvSpPr>
          <p:cNvPr id="50" name="Text Placeholder 4">
            <a:extLst>
              <a:ext uri="{FF2B5EF4-FFF2-40B4-BE49-F238E27FC236}">
                <a16:creationId xmlns:a16="http://schemas.microsoft.com/office/drawing/2014/main" id="{E2CF89C8-6968-CF4A-9F4D-A0509BA6BE7A}"/>
              </a:ext>
            </a:extLst>
          </p:cNvPr>
          <p:cNvSpPr>
            <a:spLocks noGrp="1"/>
          </p:cNvSpPr>
          <p:nvPr>
            <p:ph type="body" sz="quarter" idx="12" hasCustomPrompt="1"/>
          </p:nvPr>
        </p:nvSpPr>
        <p:spPr>
          <a:xfrm>
            <a:off x="1611033" y="5022506"/>
            <a:ext cx="10079400" cy="707972"/>
          </a:xfrm>
          <a:prstGeom prst="rect">
            <a:avLst/>
          </a:prstGeom>
        </p:spPr>
        <p:txBody>
          <a:bodyPr>
            <a:spAutoFit/>
          </a:bodyPr>
          <a:lstStyle>
            <a:lvl1pPr marL="0" indent="0">
              <a:lnSpc>
                <a:spcPct val="120000"/>
              </a:lnSpc>
              <a:buNone/>
              <a:defRPr lang="en-US" sz="2000"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amet, consectetur adipiscing elit, sed do eiusmod tempor incididunt ut labore et dolore magna aliqua.</a:t>
            </a:r>
          </a:p>
        </p:txBody>
      </p:sp>
      <p:sp>
        <p:nvSpPr>
          <p:cNvPr id="40" name="Text Placeholder 2">
            <a:extLst>
              <a:ext uri="{FF2B5EF4-FFF2-40B4-BE49-F238E27FC236}">
                <a16:creationId xmlns:a16="http://schemas.microsoft.com/office/drawing/2014/main" id="{9BB70AF6-29FB-A64D-8FB4-A62D801824EC}"/>
              </a:ext>
            </a:extLst>
          </p:cNvPr>
          <p:cNvSpPr>
            <a:spLocks noGrp="1"/>
          </p:cNvSpPr>
          <p:nvPr>
            <p:ph type="body" sz="quarter" idx="21" hasCustomPrompt="1"/>
          </p:nvPr>
        </p:nvSpPr>
        <p:spPr>
          <a:xfrm>
            <a:off x="3750980" y="2299573"/>
            <a:ext cx="2152677" cy="267168"/>
          </a:xfrm>
          <a:prstGeom prst="rect">
            <a:avLst/>
          </a:prstGeom>
        </p:spPr>
        <p:txBody>
          <a:bodyPr lIns="0" tIns="0" rIns="0" bIns="0">
            <a:spAutoFit/>
          </a:bodyPr>
          <a:lstStyle>
            <a:lvl1pPr marL="0" indent="0">
              <a:buNone/>
              <a:defRPr sz="1467" b="1">
                <a:solidFill>
                  <a:srgbClr val="007A96"/>
                </a:solidFill>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B</a:t>
            </a:r>
          </a:p>
        </p:txBody>
      </p:sp>
      <p:sp>
        <p:nvSpPr>
          <p:cNvPr id="45" name="Text Placeholder 2">
            <a:extLst>
              <a:ext uri="{FF2B5EF4-FFF2-40B4-BE49-F238E27FC236}">
                <a16:creationId xmlns:a16="http://schemas.microsoft.com/office/drawing/2014/main" id="{C99796F8-BA54-C344-885A-052A36BF2E37}"/>
              </a:ext>
            </a:extLst>
          </p:cNvPr>
          <p:cNvSpPr>
            <a:spLocks noGrp="1"/>
          </p:cNvSpPr>
          <p:nvPr>
            <p:ph type="body" sz="quarter" idx="22" hasCustomPrompt="1"/>
          </p:nvPr>
        </p:nvSpPr>
        <p:spPr>
          <a:xfrm>
            <a:off x="3750981" y="2593083"/>
            <a:ext cx="2152679" cy="1450340"/>
          </a:xfrm>
          <a:prstGeom prst="rect">
            <a:avLst/>
          </a:prstGeom>
        </p:spPr>
        <p:txBody>
          <a:bodyPr lIns="0" tIns="0" rIns="0" bIns="0">
            <a:spAutoFit/>
          </a:bodyPr>
          <a:lstStyle>
            <a:lvl1pPr marL="0" indent="0">
              <a:lnSpc>
                <a:spcPct val="120000"/>
              </a:lnSpc>
              <a:buNone/>
              <a:defRPr lang="en-US" sz="2000" b="0" i="0" smtClean="0">
                <a:effectLst/>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a:t>
            </a:r>
          </a:p>
        </p:txBody>
      </p:sp>
      <p:sp>
        <p:nvSpPr>
          <p:cNvPr id="47" name="Text Placeholder 2">
            <a:extLst>
              <a:ext uri="{FF2B5EF4-FFF2-40B4-BE49-F238E27FC236}">
                <a16:creationId xmlns:a16="http://schemas.microsoft.com/office/drawing/2014/main" id="{89F232B6-9AA0-2A46-B3B7-B1AC2474D85B}"/>
              </a:ext>
            </a:extLst>
          </p:cNvPr>
          <p:cNvSpPr>
            <a:spLocks noGrp="1"/>
          </p:cNvSpPr>
          <p:nvPr>
            <p:ph type="body" sz="quarter" idx="23" hasCustomPrompt="1"/>
          </p:nvPr>
        </p:nvSpPr>
        <p:spPr>
          <a:xfrm>
            <a:off x="6648517" y="2299573"/>
            <a:ext cx="2152677" cy="267168"/>
          </a:xfrm>
          <a:prstGeom prst="rect">
            <a:avLst/>
          </a:prstGeom>
        </p:spPr>
        <p:txBody>
          <a:bodyPr lIns="0" tIns="0" rIns="0" bIns="0">
            <a:spAutoFit/>
          </a:bodyPr>
          <a:lstStyle>
            <a:lvl1pPr marL="0" indent="0">
              <a:buNone/>
              <a:defRPr sz="1467" b="1">
                <a:solidFill>
                  <a:srgbClr val="007A96"/>
                </a:solidFill>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C  </a:t>
            </a:r>
          </a:p>
        </p:txBody>
      </p:sp>
      <p:sp>
        <p:nvSpPr>
          <p:cNvPr id="51" name="Text Placeholder 2">
            <a:extLst>
              <a:ext uri="{FF2B5EF4-FFF2-40B4-BE49-F238E27FC236}">
                <a16:creationId xmlns:a16="http://schemas.microsoft.com/office/drawing/2014/main" id="{ED87A3D0-0680-9944-9687-BA7A1EB36AD8}"/>
              </a:ext>
            </a:extLst>
          </p:cNvPr>
          <p:cNvSpPr>
            <a:spLocks noGrp="1"/>
          </p:cNvSpPr>
          <p:nvPr>
            <p:ph type="body" sz="quarter" idx="24" hasCustomPrompt="1"/>
          </p:nvPr>
        </p:nvSpPr>
        <p:spPr>
          <a:xfrm>
            <a:off x="6648519" y="2593083"/>
            <a:ext cx="2152679" cy="1450340"/>
          </a:xfrm>
          <a:prstGeom prst="rect">
            <a:avLst/>
          </a:prstGeom>
        </p:spPr>
        <p:txBody>
          <a:bodyPr lIns="0" tIns="0" rIns="0" bIns="0">
            <a:spAutoFit/>
          </a:bodyPr>
          <a:lstStyle>
            <a:lvl1pPr marL="0" indent="0">
              <a:lnSpc>
                <a:spcPct val="120000"/>
              </a:lnSpc>
              <a:buNone/>
              <a:defRPr lang="en-US" sz="2000" b="0" i="0" smtClean="0">
                <a:effectLst/>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a:t>
            </a:r>
          </a:p>
        </p:txBody>
      </p:sp>
      <p:sp>
        <p:nvSpPr>
          <p:cNvPr id="52" name="Text Placeholder 2">
            <a:extLst>
              <a:ext uri="{FF2B5EF4-FFF2-40B4-BE49-F238E27FC236}">
                <a16:creationId xmlns:a16="http://schemas.microsoft.com/office/drawing/2014/main" id="{394C5C90-FA0C-B743-A447-0E8ECCF3739F}"/>
              </a:ext>
            </a:extLst>
          </p:cNvPr>
          <p:cNvSpPr>
            <a:spLocks noGrp="1"/>
          </p:cNvSpPr>
          <p:nvPr>
            <p:ph type="body" sz="quarter" idx="25" hasCustomPrompt="1"/>
          </p:nvPr>
        </p:nvSpPr>
        <p:spPr>
          <a:xfrm>
            <a:off x="9546059" y="2314184"/>
            <a:ext cx="2152677" cy="267168"/>
          </a:xfrm>
          <a:prstGeom prst="rect">
            <a:avLst/>
          </a:prstGeom>
        </p:spPr>
        <p:txBody>
          <a:bodyPr lIns="0" tIns="0" rIns="0" bIns="0">
            <a:spAutoFit/>
          </a:bodyPr>
          <a:lstStyle>
            <a:lvl1pPr marL="0" indent="0">
              <a:buNone/>
              <a:defRPr sz="1467" b="1">
                <a:solidFill>
                  <a:srgbClr val="007A96"/>
                </a:solidFill>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D</a:t>
            </a:r>
          </a:p>
        </p:txBody>
      </p:sp>
      <p:sp>
        <p:nvSpPr>
          <p:cNvPr id="53" name="Text Placeholder 2">
            <a:extLst>
              <a:ext uri="{FF2B5EF4-FFF2-40B4-BE49-F238E27FC236}">
                <a16:creationId xmlns:a16="http://schemas.microsoft.com/office/drawing/2014/main" id="{CEB93332-D508-5A4A-8A92-64AAAB18381E}"/>
              </a:ext>
            </a:extLst>
          </p:cNvPr>
          <p:cNvSpPr>
            <a:spLocks noGrp="1"/>
          </p:cNvSpPr>
          <p:nvPr>
            <p:ph type="body" sz="quarter" idx="26" hasCustomPrompt="1"/>
          </p:nvPr>
        </p:nvSpPr>
        <p:spPr>
          <a:xfrm>
            <a:off x="9546058" y="2607695"/>
            <a:ext cx="2152679" cy="1450340"/>
          </a:xfrm>
          <a:prstGeom prst="rect">
            <a:avLst/>
          </a:prstGeom>
        </p:spPr>
        <p:txBody>
          <a:bodyPr lIns="0" tIns="0" rIns="0" bIns="0">
            <a:spAutoFit/>
          </a:bodyPr>
          <a:lstStyle>
            <a:lvl1pPr marL="0" indent="0">
              <a:lnSpc>
                <a:spcPct val="120000"/>
              </a:lnSpc>
              <a:buNone/>
              <a:defRPr lang="en-US" sz="2000" b="0" i="0" smtClean="0">
                <a:effectLst/>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a:t>
            </a:r>
          </a:p>
        </p:txBody>
      </p:sp>
      <p:sp>
        <p:nvSpPr>
          <p:cNvPr id="16" name="Content Placeholder 3">
            <a:extLst>
              <a:ext uri="{FF2B5EF4-FFF2-40B4-BE49-F238E27FC236}">
                <a16:creationId xmlns:a16="http://schemas.microsoft.com/office/drawing/2014/main" id="{273E0B3E-19E6-6C64-0002-9E5DE004593E}"/>
              </a:ext>
            </a:extLst>
          </p:cNvPr>
          <p:cNvSpPr>
            <a:spLocks noGrp="1"/>
          </p:cNvSpPr>
          <p:nvPr>
            <p:ph sz="quarter" idx="15" hasCustomPrompt="1"/>
          </p:nvPr>
        </p:nvSpPr>
        <p:spPr>
          <a:xfrm>
            <a:off x="853017" y="6531734"/>
            <a:ext cx="10744200"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332508629"/>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CONTENT + Statement + Gray Sidebar">
    <p:spTree>
      <p:nvGrpSpPr>
        <p:cNvPr id="1" name=""/>
        <p:cNvGrpSpPr/>
        <p:nvPr/>
      </p:nvGrpSpPr>
      <p:grpSpPr>
        <a:xfrm>
          <a:off x="0" y="0"/>
          <a:ext cx="0" cy="0"/>
          <a:chOff x="0" y="0"/>
          <a:chExt cx="0" cy="0"/>
        </a:xfrm>
      </p:grpSpPr>
      <p:sp>
        <p:nvSpPr>
          <p:cNvPr id="37" name="Slide Number Placeholder 5">
            <a:extLst>
              <a:ext uri="{FF2B5EF4-FFF2-40B4-BE49-F238E27FC236}">
                <a16:creationId xmlns:a16="http://schemas.microsoft.com/office/drawing/2014/main" id="{FEE063B5-DB2A-E546-8374-14508A9C5083}"/>
              </a:ext>
            </a:extLst>
          </p:cNvPr>
          <p:cNvSpPr txBox="1">
            <a:spLocks/>
          </p:cNvSpPr>
          <p:nvPr userDrawn="1"/>
        </p:nvSpPr>
        <p:spPr>
          <a:xfrm>
            <a:off x="11690436" y="6429616"/>
            <a:ext cx="500097" cy="365125"/>
          </a:xfrm>
          <a:prstGeom prst="rect">
            <a:avLst/>
          </a:prstGeom>
        </p:spPr>
        <p:txBody>
          <a:bodyPr vert="horz" lIns="121920" tIns="60960" rIns="121920" bIns="60960" rtlCol="0" anchor="ctr">
            <a:noAutofit/>
          </a:bodyPr>
          <a:lstStyle>
            <a:defPPr>
              <a:defRPr lang="en-US"/>
            </a:defPPr>
            <a:lvl1pPr marL="0" algn="l" defTabSz="457200" rtl="0" eaLnBrk="1" latinLnBrk="0" hangingPunct="1">
              <a:defRPr sz="900" b="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DB2B9AF-7C7A-ED4B-8B47-5EFC4C7403E8}" type="slidenum">
              <a:rPr lang="en-US" sz="1200" b="0" i="0" smtClean="0">
                <a:solidFill>
                  <a:schemeClr val="tx1">
                    <a:lumMod val="90000"/>
                    <a:lumOff val="10000"/>
                  </a:schemeClr>
                </a:solidFill>
                <a:latin typeface="Neue Haas Grotesk Text Pro" panose="020B0504020202020204" pitchFamily="34" charset="0"/>
              </a:rPr>
              <a:pPr/>
              <a:t>‹#›</a:t>
            </a:fld>
            <a:endParaRPr lang="en-US" sz="1200" b="0" i="0">
              <a:solidFill>
                <a:schemeClr val="tx1">
                  <a:lumMod val="90000"/>
                  <a:lumOff val="10000"/>
                </a:schemeClr>
              </a:solidFill>
              <a:latin typeface="Neue Haas Grotesk Text Pro" panose="020B0504020202020204" pitchFamily="34" charset="0"/>
            </a:endParaRPr>
          </a:p>
        </p:txBody>
      </p:sp>
      <p:cxnSp>
        <p:nvCxnSpPr>
          <p:cNvPr id="38" name="Straight Connector 37">
            <a:extLst>
              <a:ext uri="{FF2B5EF4-FFF2-40B4-BE49-F238E27FC236}">
                <a16:creationId xmlns:a16="http://schemas.microsoft.com/office/drawing/2014/main" id="{FB30FCB6-B1E0-3C46-B667-C856468BD8FB}"/>
              </a:ext>
            </a:extLst>
          </p:cNvPr>
          <p:cNvCxnSpPr>
            <a:cxnSpLocks/>
          </p:cNvCxnSpPr>
          <p:nvPr userDrawn="1"/>
        </p:nvCxnSpPr>
        <p:spPr>
          <a:xfrm>
            <a:off x="11732300" y="6532175"/>
            <a:ext cx="0" cy="136253"/>
          </a:xfrm>
          <a:prstGeom prst="line">
            <a:avLst/>
          </a:prstGeom>
          <a:ln w="127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15" name="Title 1">
            <a:extLst>
              <a:ext uri="{FF2B5EF4-FFF2-40B4-BE49-F238E27FC236}">
                <a16:creationId xmlns:a16="http://schemas.microsoft.com/office/drawing/2014/main" id="{9BD7F6AC-ABAB-6D49-9867-2B9AF532496B}"/>
              </a:ext>
            </a:extLst>
          </p:cNvPr>
          <p:cNvSpPr>
            <a:spLocks noGrp="1"/>
          </p:cNvSpPr>
          <p:nvPr>
            <p:ph type="title" hasCustomPrompt="1"/>
          </p:nvPr>
        </p:nvSpPr>
        <p:spPr>
          <a:xfrm>
            <a:off x="853440" y="365760"/>
            <a:ext cx="4658477" cy="5012654"/>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sz="4267"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amet consectetur adipiscing elit. Sed do eiusmod tempor incididunt ut labore et. </a:t>
            </a:r>
          </a:p>
        </p:txBody>
      </p:sp>
      <p:sp>
        <p:nvSpPr>
          <p:cNvPr id="21" name="SmartArt Placeholder 2">
            <a:extLst>
              <a:ext uri="{FF2B5EF4-FFF2-40B4-BE49-F238E27FC236}">
                <a16:creationId xmlns:a16="http://schemas.microsoft.com/office/drawing/2014/main" id="{F7770148-AEFA-2A4F-8566-22B80258488B}"/>
              </a:ext>
            </a:extLst>
          </p:cNvPr>
          <p:cNvSpPr>
            <a:spLocks noGrp="1"/>
          </p:cNvSpPr>
          <p:nvPr>
            <p:ph type="dgm" sz="quarter" idx="26"/>
          </p:nvPr>
        </p:nvSpPr>
        <p:spPr>
          <a:xfrm>
            <a:off x="7185998" y="2457"/>
            <a:ext cx="5004535" cy="6866768"/>
          </a:xfrm>
          <a:prstGeom prst="rect">
            <a:avLst/>
          </a:prstGeom>
          <a:solidFill>
            <a:schemeClr val="bg2"/>
          </a:solidFill>
        </p:spPr>
        <p:txBody>
          <a:bodyPr>
            <a:noAutofit/>
          </a:bodyPr>
          <a:lstStyle>
            <a:lvl1pPr>
              <a:defRPr>
                <a:noFill/>
                <a:latin typeface="Neue Haas Grotesk Text Pro" panose="020B0504020202020204" pitchFamily="34" charset="0"/>
              </a:defRPr>
            </a:lvl1pPr>
          </a:lstStyle>
          <a:p>
            <a:endParaRPr lang="en-US"/>
          </a:p>
        </p:txBody>
      </p:sp>
      <p:sp>
        <p:nvSpPr>
          <p:cNvPr id="34" name="Slide Number Placeholder 5">
            <a:extLst>
              <a:ext uri="{FF2B5EF4-FFF2-40B4-BE49-F238E27FC236}">
                <a16:creationId xmlns:a16="http://schemas.microsoft.com/office/drawing/2014/main" id="{EA25BEC9-6E43-304C-B8EC-1F306DCE68B6}"/>
              </a:ext>
            </a:extLst>
          </p:cNvPr>
          <p:cNvSpPr txBox="1">
            <a:spLocks/>
          </p:cNvSpPr>
          <p:nvPr userDrawn="1"/>
        </p:nvSpPr>
        <p:spPr>
          <a:xfrm>
            <a:off x="11691904" y="6429616"/>
            <a:ext cx="500097" cy="365125"/>
          </a:xfrm>
          <a:prstGeom prst="rect">
            <a:avLst/>
          </a:prstGeom>
        </p:spPr>
        <p:txBody>
          <a:bodyPr vert="horz" lIns="121920" tIns="60960" rIns="121920" bIns="60960" rtlCol="0" anchor="ctr">
            <a:noAutofit/>
          </a:bodyPr>
          <a:lstStyle>
            <a:defPPr>
              <a:defRPr lang="en-US"/>
            </a:defPPr>
            <a:lvl1pPr marL="0" algn="l" defTabSz="457200" rtl="0" eaLnBrk="1" latinLnBrk="0" hangingPunct="1">
              <a:defRPr sz="900" b="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DB2B9AF-7C7A-ED4B-8B47-5EFC4C7403E8}" type="slidenum">
              <a:rPr lang="en-US" sz="1200" b="0" i="0" smtClean="0">
                <a:solidFill>
                  <a:schemeClr val="tx1">
                    <a:lumMod val="90000"/>
                    <a:lumOff val="10000"/>
                  </a:schemeClr>
                </a:solidFill>
                <a:latin typeface="Neue Haas Grotesk Text Pro" panose="020B0504020202020204" pitchFamily="34" charset="0"/>
              </a:rPr>
              <a:pPr/>
              <a:t>‹#›</a:t>
            </a:fld>
            <a:endParaRPr lang="en-US" sz="1200" b="0" i="0">
              <a:solidFill>
                <a:schemeClr val="tx1">
                  <a:lumMod val="90000"/>
                  <a:lumOff val="10000"/>
                </a:schemeClr>
              </a:solidFill>
              <a:latin typeface="Neue Haas Grotesk Text Pro" panose="020B0504020202020204" pitchFamily="34" charset="0"/>
            </a:endParaRPr>
          </a:p>
        </p:txBody>
      </p:sp>
      <p:cxnSp>
        <p:nvCxnSpPr>
          <p:cNvPr id="35" name="Straight Connector 34">
            <a:extLst>
              <a:ext uri="{FF2B5EF4-FFF2-40B4-BE49-F238E27FC236}">
                <a16:creationId xmlns:a16="http://schemas.microsoft.com/office/drawing/2014/main" id="{CC322C33-85C7-F44B-862A-77AD706EFBB8}"/>
              </a:ext>
            </a:extLst>
          </p:cNvPr>
          <p:cNvCxnSpPr>
            <a:cxnSpLocks/>
          </p:cNvCxnSpPr>
          <p:nvPr userDrawn="1"/>
        </p:nvCxnSpPr>
        <p:spPr>
          <a:xfrm>
            <a:off x="11733768" y="6532175"/>
            <a:ext cx="0" cy="136253"/>
          </a:xfrm>
          <a:prstGeom prst="line">
            <a:avLst/>
          </a:prstGeom>
          <a:ln w="127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a:extLst>
              <a:ext uri="{FF2B5EF4-FFF2-40B4-BE49-F238E27FC236}">
                <a16:creationId xmlns:a16="http://schemas.microsoft.com/office/drawing/2014/main" id="{281362A0-DE0E-AF07-16D0-438683789329}"/>
              </a:ext>
            </a:extLst>
          </p:cNvPr>
          <p:cNvSpPr>
            <a:spLocks noGrp="1"/>
          </p:cNvSpPr>
          <p:nvPr>
            <p:ph sz="quarter" idx="14"/>
          </p:nvPr>
        </p:nvSpPr>
        <p:spPr>
          <a:xfrm>
            <a:off x="7724172" y="365760"/>
            <a:ext cx="3966179" cy="1893916"/>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3">
            <a:extLst>
              <a:ext uri="{FF2B5EF4-FFF2-40B4-BE49-F238E27FC236}">
                <a16:creationId xmlns:a16="http://schemas.microsoft.com/office/drawing/2014/main" id="{E5C8D1D6-6434-DDA3-8641-B9138052AB06}"/>
              </a:ext>
            </a:extLst>
          </p:cNvPr>
          <p:cNvSpPr>
            <a:spLocks noGrp="1"/>
          </p:cNvSpPr>
          <p:nvPr>
            <p:ph sz="quarter" idx="15" hasCustomPrompt="1"/>
          </p:nvPr>
        </p:nvSpPr>
        <p:spPr>
          <a:xfrm>
            <a:off x="853019" y="6531734"/>
            <a:ext cx="4658477"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17933394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Product + Subtitle">
    <p:bg>
      <p:bgPr>
        <a:solidFill>
          <a:schemeClr val="bg1"/>
        </a:solidFill>
        <a:effectLst/>
      </p:bgPr>
    </p:bg>
    <p:spTree>
      <p:nvGrpSpPr>
        <p:cNvPr id="1" name=""/>
        <p:cNvGrpSpPr/>
        <p:nvPr/>
      </p:nvGrpSpPr>
      <p:grpSpPr>
        <a:xfrm>
          <a:off x="0" y="0"/>
          <a:ext cx="0" cy="0"/>
          <a:chOff x="0" y="0"/>
          <a:chExt cx="0" cy="0"/>
        </a:xfrm>
      </p:grpSpPr>
      <p:cxnSp>
        <p:nvCxnSpPr>
          <p:cNvPr id="18" name="Straight Connector 17">
            <a:extLst>
              <a:ext uri="{FF2B5EF4-FFF2-40B4-BE49-F238E27FC236}">
                <a16:creationId xmlns:a16="http://schemas.microsoft.com/office/drawing/2014/main" id="{79E452EB-2D08-9E42-8EDE-1936350F4F6E}"/>
              </a:ext>
            </a:extLst>
          </p:cNvPr>
          <p:cNvCxnSpPr>
            <a:cxnSpLocks/>
          </p:cNvCxnSpPr>
          <p:nvPr userDrawn="1"/>
        </p:nvCxnSpPr>
        <p:spPr>
          <a:xfrm>
            <a:off x="3333520" y="476211"/>
            <a:ext cx="0" cy="315132"/>
          </a:xfrm>
          <a:prstGeom prst="line">
            <a:avLst/>
          </a:prstGeom>
          <a:ln w="127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5" name="Text Placeholder 4">
            <a:extLst>
              <a:ext uri="{FF2B5EF4-FFF2-40B4-BE49-F238E27FC236}">
                <a16:creationId xmlns:a16="http://schemas.microsoft.com/office/drawing/2014/main" id="{6D811D18-2E08-9C4E-AFA7-E3914492A1FE}"/>
              </a:ext>
            </a:extLst>
          </p:cNvPr>
          <p:cNvSpPr>
            <a:spLocks noGrp="1"/>
          </p:cNvSpPr>
          <p:nvPr>
            <p:ph type="body" sz="quarter" idx="17" hasCustomPrompt="1"/>
          </p:nvPr>
        </p:nvSpPr>
        <p:spPr>
          <a:xfrm>
            <a:off x="3584869" y="509033"/>
            <a:ext cx="5012267" cy="410633"/>
          </a:xfrm>
          <a:prstGeom prst="rect">
            <a:avLst/>
          </a:prstGeom>
        </p:spPr>
        <p:txBody>
          <a:bodyPr lIns="0" tIns="0" rIns="0" bIns="0">
            <a:noAutofit/>
          </a:bodyPr>
          <a:lstStyle>
            <a:lvl1pPr marL="0" indent="0">
              <a:buNone/>
              <a:defRPr sz="2000">
                <a:solidFill>
                  <a:schemeClr val="tx1">
                    <a:lumMod val="90000"/>
                    <a:lumOff val="10000"/>
                  </a:schemeClr>
                </a:solidFill>
                <a:latin typeface="Neue Haas Grotesk Text Pro" panose="020B0504020202020204" pitchFamily="34" charset="0"/>
              </a:defRPr>
            </a:lvl1pPr>
            <a:lvl2pPr marL="609570" indent="0">
              <a:buNone/>
              <a:defRPr sz="1867">
                <a:solidFill>
                  <a:schemeClr val="bg1"/>
                </a:solidFill>
              </a:defRPr>
            </a:lvl2pPr>
            <a:lvl3pPr marL="1219140" indent="0">
              <a:buNone/>
              <a:defRPr sz="1867">
                <a:solidFill>
                  <a:schemeClr val="bg1"/>
                </a:solidFill>
              </a:defRPr>
            </a:lvl3pPr>
            <a:lvl4pPr marL="1828709" indent="0">
              <a:buNone/>
              <a:defRPr sz="1867">
                <a:solidFill>
                  <a:schemeClr val="bg1"/>
                </a:solidFill>
              </a:defRPr>
            </a:lvl4pPr>
            <a:lvl5pPr marL="2438278" indent="0">
              <a:buNone/>
              <a:defRPr sz="1867">
                <a:solidFill>
                  <a:schemeClr val="bg1"/>
                </a:solidFill>
              </a:defRPr>
            </a:lvl5pPr>
          </a:lstStyle>
          <a:p>
            <a:pPr lvl="0"/>
            <a:r>
              <a:rPr lang="en-US"/>
              <a:t>Product Name (Acronym)</a:t>
            </a:r>
          </a:p>
        </p:txBody>
      </p:sp>
      <p:pic>
        <p:nvPicPr>
          <p:cNvPr id="34" name="Graphic 33">
            <a:extLst>
              <a:ext uri="{FF2B5EF4-FFF2-40B4-BE49-F238E27FC236}">
                <a16:creationId xmlns:a16="http://schemas.microsoft.com/office/drawing/2014/main" id="{7C0EAF01-C09D-0549-A52F-2ADF1AE40FB9}"/>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52033" y="484319"/>
            <a:ext cx="2443944" cy="391031"/>
          </a:xfrm>
          <a:prstGeom prst="rect">
            <a:avLst/>
          </a:prstGeom>
        </p:spPr>
      </p:pic>
      <p:sp>
        <p:nvSpPr>
          <p:cNvPr id="15" name="Text Placeholder 2">
            <a:extLst>
              <a:ext uri="{FF2B5EF4-FFF2-40B4-BE49-F238E27FC236}">
                <a16:creationId xmlns:a16="http://schemas.microsoft.com/office/drawing/2014/main" id="{163EE0E6-8718-804F-B35B-86BBBF2C462F}"/>
              </a:ext>
            </a:extLst>
          </p:cNvPr>
          <p:cNvSpPr>
            <a:spLocks noGrp="1"/>
          </p:cNvSpPr>
          <p:nvPr>
            <p:ph type="body" sz="quarter" idx="16" hasCustomPrompt="1"/>
          </p:nvPr>
        </p:nvSpPr>
        <p:spPr>
          <a:xfrm>
            <a:off x="600375" y="5435601"/>
            <a:ext cx="10911293" cy="357620"/>
          </a:xfrm>
          <a:prstGeom prst="rect">
            <a:avLst/>
          </a:prstGeom>
        </p:spPr>
        <p:txBody>
          <a:bodyPr wrap="square" lIns="0" tIns="0" rIns="0" bIns="0">
            <a:spAutoFit/>
          </a:bodyPr>
          <a:lstStyle>
            <a:lvl1pPr marL="0" indent="0">
              <a:lnSpc>
                <a:spcPct val="110000"/>
              </a:lnSpc>
              <a:buNone/>
              <a:defRPr sz="2267">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Click to add presentation subtitle</a:t>
            </a:r>
          </a:p>
        </p:txBody>
      </p:sp>
      <p:sp>
        <p:nvSpPr>
          <p:cNvPr id="17" name="Picture Placeholder 9">
            <a:extLst>
              <a:ext uri="{FF2B5EF4-FFF2-40B4-BE49-F238E27FC236}">
                <a16:creationId xmlns:a16="http://schemas.microsoft.com/office/drawing/2014/main" id="{2ECD064F-57C8-3F47-AEE9-F014E2E61036}"/>
              </a:ext>
            </a:extLst>
          </p:cNvPr>
          <p:cNvSpPr>
            <a:spLocks noGrp="1"/>
          </p:cNvSpPr>
          <p:nvPr>
            <p:ph type="pic" sz="quarter" idx="18" hasCustomPrompt="1"/>
          </p:nvPr>
        </p:nvSpPr>
        <p:spPr>
          <a:xfrm>
            <a:off x="9602479" y="387560"/>
            <a:ext cx="2266805" cy="577849"/>
          </a:xfrm>
          <a:prstGeom prst="rect">
            <a:avLst/>
          </a:prstGeom>
        </p:spPr>
        <p:txBody>
          <a:bodyPr lIns="0" tIns="0" rIns="0" bIns="0" anchor="ctr">
            <a:noAutofit/>
          </a:bodyPr>
          <a:lstStyle>
            <a:lvl1pPr marL="0" indent="0" algn="r">
              <a:buNone/>
              <a:defRPr sz="1867">
                <a:solidFill>
                  <a:schemeClr val="bg2">
                    <a:lumMod val="50000"/>
                  </a:schemeClr>
                </a:solidFill>
                <a:latin typeface="Neue Haas Grotesk Text Pro" panose="020B0504020202020204" pitchFamily="34" charset="0"/>
              </a:defRPr>
            </a:lvl1pPr>
          </a:lstStyle>
          <a:p>
            <a:r>
              <a:rPr lang="en-US"/>
              <a:t>Partner logo</a:t>
            </a:r>
          </a:p>
        </p:txBody>
      </p:sp>
      <p:sp>
        <p:nvSpPr>
          <p:cNvPr id="10" name="Title 1">
            <a:extLst>
              <a:ext uri="{FF2B5EF4-FFF2-40B4-BE49-F238E27FC236}">
                <a16:creationId xmlns:a16="http://schemas.microsoft.com/office/drawing/2014/main" id="{7505F15C-3C1B-3749-AC0F-6B6C56E1EA28}"/>
              </a:ext>
            </a:extLst>
          </p:cNvPr>
          <p:cNvSpPr>
            <a:spLocks noGrp="1"/>
          </p:cNvSpPr>
          <p:nvPr>
            <p:ph type="title" hasCustomPrompt="1"/>
          </p:nvPr>
        </p:nvSpPr>
        <p:spPr>
          <a:xfrm>
            <a:off x="600375" y="3004008"/>
            <a:ext cx="10911136" cy="2189061"/>
          </a:xfrm>
          <a:prstGeom prst="rect">
            <a:avLst/>
          </a:prstGeom>
        </p:spPr>
        <p:txBody>
          <a:bodyPr wrap="square" lIns="0" rIns="0" anchor="t" anchorCtr="0">
            <a:spAutoFit/>
          </a:bodyPr>
          <a:lstStyle>
            <a:lvl1pPr algn="l">
              <a:lnSpc>
                <a:spcPct val="110000"/>
              </a:lnSpc>
              <a:defRPr sz="6667" b="1" cap="none" baseline="0">
                <a:solidFill>
                  <a:schemeClr val="tx2"/>
                </a:solidFill>
                <a:latin typeface="Neue Haas Grotesk Text Pro" panose="020B0504020202020204" pitchFamily="34" charset="0"/>
              </a:defRPr>
            </a:lvl1pPr>
          </a:lstStyle>
          <a:p>
            <a:r>
              <a:rPr lang="en-US"/>
              <a:t>Click here to add presentation title</a:t>
            </a:r>
          </a:p>
        </p:txBody>
      </p:sp>
      <p:sp>
        <p:nvSpPr>
          <p:cNvPr id="9" name="Content Placeholder 3">
            <a:extLst>
              <a:ext uri="{FF2B5EF4-FFF2-40B4-BE49-F238E27FC236}">
                <a16:creationId xmlns:a16="http://schemas.microsoft.com/office/drawing/2014/main" id="{CCEB5D28-1987-F304-A23A-2CE46A2D3941}"/>
              </a:ext>
            </a:extLst>
          </p:cNvPr>
          <p:cNvSpPr>
            <a:spLocks noGrp="1"/>
          </p:cNvSpPr>
          <p:nvPr>
            <p:ph sz="quarter" idx="11" hasCustomPrompt="1"/>
          </p:nvPr>
        </p:nvSpPr>
        <p:spPr>
          <a:xfrm>
            <a:off x="601134" y="6320575"/>
            <a:ext cx="6375303" cy="141064"/>
          </a:xfrm>
          <a:prstGeom prst="rect">
            <a:avLst/>
          </a:prstGeom>
        </p:spPr>
        <p:txBody>
          <a:bodyPr wrap="square" anchor="b">
            <a:spAutoFit/>
          </a:bodyPr>
          <a:lstStyle>
            <a:lvl1pPr marL="0" indent="0">
              <a:lnSpc>
                <a:spcPts val="1067"/>
              </a:lnSpc>
              <a:spcBef>
                <a:spcPts val="0"/>
              </a:spcBef>
              <a:spcAft>
                <a:spcPts val="267"/>
              </a:spcAft>
              <a:buNone/>
              <a:defRPr sz="1067" b="1">
                <a:solidFill>
                  <a:schemeClr val="tx1">
                    <a:lumMod val="90000"/>
                    <a:lumOff val="10000"/>
                  </a:schemeClr>
                </a:solidFill>
                <a:latin typeface="Neue Haas Grotesk Text Pro" panose="020B0504020202020204" pitchFamily="34" charset="0"/>
              </a:defRPr>
            </a:lvl1pPr>
            <a:lvl2pPr marL="609570" indent="0">
              <a:buNone/>
              <a:defRPr sz="1467"/>
            </a:lvl2pPr>
            <a:lvl3pPr marL="1219140" indent="0">
              <a:buNone/>
              <a:defRPr sz="1400"/>
            </a:lvl3pPr>
            <a:lvl4pPr marL="1828709" indent="0">
              <a:buNone/>
              <a:defRPr sz="1333"/>
            </a:lvl4pPr>
            <a:lvl5pPr marL="2438278" indent="0">
              <a:buNone/>
              <a:defRPr sz="1333"/>
            </a:lvl5pPr>
          </a:lstStyle>
          <a:p>
            <a:pPr lvl="0"/>
            <a:r>
              <a:rPr lang="en-US"/>
              <a:t>Month Year (Optional)</a:t>
            </a:r>
          </a:p>
        </p:txBody>
      </p:sp>
    </p:spTree>
    <p:extLst>
      <p:ext uri="{BB962C8B-B14F-4D97-AF65-F5344CB8AC3E}">
        <p14:creationId xmlns:p14="http://schemas.microsoft.com/office/powerpoint/2010/main" val="1235479287"/>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CONTENT + Header + Statement + Gray Sidebar">
    <p:spTree>
      <p:nvGrpSpPr>
        <p:cNvPr id="1" name=""/>
        <p:cNvGrpSpPr/>
        <p:nvPr/>
      </p:nvGrpSpPr>
      <p:grpSpPr>
        <a:xfrm>
          <a:off x="0" y="0"/>
          <a:ext cx="0" cy="0"/>
          <a:chOff x="0" y="0"/>
          <a:chExt cx="0" cy="0"/>
        </a:xfrm>
      </p:grpSpPr>
      <p:sp>
        <p:nvSpPr>
          <p:cNvPr id="21" name="SmartArt Placeholder 2">
            <a:extLst>
              <a:ext uri="{FF2B5EF4-FFF2-40B4-BE49-F238E27FC236}">
                <a16:creationId xmlns:a16="http://schemas.microsoft.com/office/drawing/2014/main" id="{F7770148-AEFA-2A4F-8566-22B80258488B}"/>
              </a:ext>
            </a:extLst>
          </p:cNvPr>
          <p:cNvSpPr>
            <a:spLocks noGrp="1"/>
          </p:cNvSpPr>
          <p:nvPr>
            <p:ph type="dgm" sz="quarter" idx="26"/>
          </p:nvPr>
        </p:nvSpPr>
        <p:spPr>
          <a:xfrm>
            <a:off x="4769853" y="-14901"/>
            <a:ext cx="7422147" cy="6866768"/>
          </a:xfrm>
          <a:prstGeom prst="rect">
            <a:avLst/>
          </a:prstGeom>
          <a:solidFill>
            <a:schemeClr val="bg2"/>
          </a:solidFill>
        </p:spPr>
        <p:txBody>
          <a:bodyPr>
            <a:noAutofit/>
          </a:bodyPr>
          <a:lstStyle>
            <a:lvl1pPr>
              <a:defRPr>
                <a:noFill/>
                <a:latin typeface="Neue Haas Grotesk Text Pro" panose="020B0504020202020204" pitchFamily="34" charset="0"/>
              </a:defRPr>
            </a:lvl1pPr>
          </a:lstStyle>
          <a:p>
            <a:endParaRPr lang="en-US"/>
          </a:p>
        </p:txBody>
      </p:sp>
      <p:sp>
        <p:nvSpPr>
          <p:cNvPr id="15" name="Title 1">
            <a:extLst>
              <a:ext uri="{FF2B5EF4-FFF2-40B4-BE49-F238E27FC236}">
                <a16:creationId xmlns:a16="http://schemas.microsoft.com/office/drawing/2014/main" id="{9BD7F6AC-ABAB-6D49-9867-2B9AF532496B}"/>
              </a:ext>
            </a:extLst>
          </p:cNvPr>
          <p:cNvSpPr>
            <a:spLocks noGrp="1"/>
          </p:cNvSpPr>
          <p:nvPr>
            <p:ph type="title" hasCustomPrompt="1"/>
          </p:nvPr>
        </p:nvSpPr>
        <p:spPr>
          <a:xfrm>
            <a:off x="853442" y="365760"/>
            <a:ext cx="3338897" cy="2845715"/>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sz="4267"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amet consectetur</a:t>
            </a:r>
          </a:p>
        </p:txBody>
      </p:sp>
      <p:sp>
        <p:nvSpPr>
          <p:cNvPr id="3" name="Text Placeholder 2">
            <a:extLst>
              <a:ext uri="{FF2B5EF4-FFF2-40B4-BE49-F238E27FC236}">
                <a16:creationId xmlns:a16="http://schemas.microsoft.com/office/drawing/2014/main" id="{C1E16BC9-D1D1-1140-ACF0-73BCC83C5914}"/>
              </a:ext>
            </a:extLst>
          </p:cNvPr>
          <p:cNvSpPr>
            <a:spLocks noGrp="1"/>
          </p:cNvSpPr>
          <p:nvPr>
            <p:ph type="body" sz="quarter" idx="27" hasCustomPrompt="1"/>
          </p:nvPr>
        </p:nvSpPr>
        <p:spPr>
          <a:xfrm>
            <a:off x="5391153" y="3058694"/>
            <a:ext cx="5947409" cy="3371740"/>
          </a:xfrm>
          <a:prstGeom prst="rect">
            <a:avLst/>
          </a:prstGeom>
        </p:spPr>
        <p:txBody>
          <a:bodyPr anchor="b" anchorCtr="0">
            <a:spAutoFit/>
          </a:bodyPr>
          <a:lstStyle>
            <a:lvl1pPr marL="0" indent="0" algn="r">
              <a:lnSpc>
                <a:spcPct val="110000"/>
              </a:lnSpc>
              <a:spcBef>
                <a:spcPts val="0"/>
              </a:spcBef>
              <a:buNone/>
              <a:defRPr sz="6667" b="1">
                <a:solidFill>
                  <a:srgbClr val="4E2883"/>
                </a:solidFill>
                <a:latin typeface="Neue Haas Grotesk Text Pro" panose="020B0504020202020204" pitchFamily="34" charset="0"/>
              </a:defRPr>
            </a:lvl1pPr>
          </a:lstStyle>
          <a:p>
            <a:pPr lvl="0"/>
            <a:r>
              <a:rPr lang="en-US"/>
              <a:t>Lorem ipsum dolor sit amet consectetur</a:t>
            </a:r>
          </a:p>
        </p:txBody>
      </p:sp>
      <p:sp>
        <p:nvSpPr>
          <p:cNvPr id="23" name="Text Placeholder 6">
            <a:extLst>
              <a:ext uri="{FF2B5EF4-FFF2-40B4-BE49-F238E27FC236}">
                <a16:creationId xmlns:a16="http://schemas.microsoft.com/office/drawing/2014/main" id="{E2CE97D9-9528-9544-B724-31061930A125}"/>
              </a:ext>
            </a:extLst>
          </p:cNvPr>
          <p:cNvSpPr>
            <a:spLocks noGrp="1"/>
          </p:cNvSpPr>
          <p:nvPr>
            <p:ph type="body" sz="quarter" idx="33" hasCustomPrompt="1"/>
          </p:nvPr>
        </p:nvSpPr>
        <p:spPr>
          <a:xfrm>
            <a:off x="851972" y="3396322"/>
            <a:ext cx="3338897" cy="1565129"/>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atin typeface="Neue Haas Grotesk Text Pro" panose="020B0504020202020204" pitchFamily="34" charset="0"/>
              </a:defRPr>
            </a:lvl4pPr>
          </a:lstStyle>
          <a:p>
            <a:pPr lvl="0"/>
            <a:r>
              <a:rPr lang="en-US"/>
              <a:t>First level</a:t>
            </a:r>
          </a:p>
          <a:p>
            <a:pPr lvl="1"/>
            <a:r>
              <a:rPr lang="en-US"/>
              <a:t>Second level</a:t>
            </a:r>
          </a:p>
          <a:p>
            <a:pPr lvl="2"/>
            <a:r>
              <a:rPr lang="en-US"/>
              <a:t>Third level</a:t>
            </a:r>
          </a:p>
          <a:p>
            <a:pPr lvl="3"/>
            <a:r>
              <a:rPr lang="en-US"/>
              <a:t>Fourth level</a:t>
            </a:r>
          </a:p>
        </p:txBody>
      </p:sp>
      <p:sp>
        <p:nvSpPr>
          <p:cNvPr id="26" name="Slide Number Placeholder 5">
            <a:extLst>
              <a:ext uri="{FF2B5EF4-FFF2-40B4-BE49-F238E27FC236}">
                <a16:creationId xmlns:a16="http://schemas.microsoft.com/office/drawing/2014/main" id="{FA353816-D034-4044-99E6-CD97FB225A2C}"/>
              </a:ext>
            </a:extLst>
          </p:cNvPr>
          <p:cNvSpPr txBox="1">
            <a:spLocks/>
          </p:cNvSpPr>
          <p:nvPr userDrawn="1"/>
        </p:nvSpPr>
        <p:spPr>
          <a:xfrm>
            <a:off x="11690436" y="6429616"/>
            <a:ext cx="500097" cy="365125"/>
          </a:xfrm>
          <a:prstGeom prst="rect">
            <a:avLst/>
          </a:prstGeom>
        </p:spPr>
        <p:txBody>
          <a:bodyPr vert="horz" lIns="121920" tIns="60960" rIns="121920" bIns="60960" rtlCol="0" anchor="ctr">
            <a:noAutofit/>
          </a:bodyPr>
          <a:lstStyle>
            <a:defPPr>
              <a:defRPr lang="en-US"/>
            </a:defPPr>
            <a:lvl1pPr marL="0" algn="l" defTabSz="457200" rtl="0" eaLnBrk="1" latinLnBrk="0" hangingPunct="1">
              <a:defRPr sz="900" b="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DB2B9AF-7C7A-ED4B-8B47-5EFC4C7403E8}" type="slidenum">
              <a:rPr lang="en-US" sz="1200" b="0" i="0" smtClean="0">
                <a:solidFill>
                  <a:schemeClr val="tx1">
                    <a:lumMod val="90000"/>
                    <a:lumOff val="10000"/>
                  </a:schemeClr>
                </a:solidFill>
                <a:latin typeface="Neue Haas Grotesk Text Pro" panose="020B0504020202020204" pitchFamily="34" charset="0"/>
              </a:rPr>
              <a:pPr/>
              <a:t>‹#›</a:t>
            </a:fld>
            <a:endParaRPr lang="en-US" sz="1200" b="0" i="0">
              <a:solidFill>
                <a:schemeClr val="tx1">
                  <a:lumMod val="90000"/>
                  <a:lumOff val="10000"/>
                </a:schemeClr>
              </a:solidFill>
              <a:latin typeface="Neue Haas Grotesk Text Pro" panose="020B0504020202020204" pitchFamily="34" charset="0"/>
            </a:endParaRPr>
          </a:p>
        </p:txBody>
      </p:sp>
      <p:cxnSp>
        <p:nvCxnSpPr>
          <p:cNvPr id="27" name="Straight Connector 26">
            <a:extLst>
              <a:ext uri="{FF2B5EF4-FFF2-40B4-BE49-F238E27FC236}">
                <a16:creationId xmlns:a16="http://schemas.microsoft.com/office/drawing/2014/main" id="{7FDD62BE-B25E-DD47-9084-14932C0026B0}"/>
              </a:ext>
            </a:extLst>
          </p:cNvPr>
          <p:cNvCxnSpPr>
            <a:cxnSpLocks/>
          </p:cNvCxnSpPr>
          <p:nvPr userDrawn="1"/>
        </p:nvCxnSpPr>
        <p:spPr>
          <a:xfrm>
            <a:off x="11732300" y="6532175"/>
            <a:ext cx="0" cy="136253"/>
          </a:xfrm>
          <a:prstGeom prst="line">
            <a:avLst/>
          </a:prstGeom>
          <a:ln w="127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9" name="Content Placeholder 3">
            <a:extLst>
              <a:ext uri="{FF2B5EF4-FFF2-40B4-BE49-F238E27FC236}">
                <a16:creationId xmlns:a16="http://schemas.microsoft.com/office/drawing/2014/main" id="{89213B4D-0565-0AFF-8B66-C898E6AE7BAF}"/>
              </a:ext>
            </a:extLst>
          </p:cNvPr>
          <p:cNvSpPr>
            <a:spLocks noGrp="1"/>
          </p:cNvSpPr>
          <p:nvPr>
            <p:ph sz="quarter" idx="15" hasCustomPrompt="1"/>
          </p:nvPr>
        </p:nvSpPr>
        <p:spPr>
          <a:xfrm>
            <a:off x="851972" y="6539808"/>
            <a:ext cx="3338897"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4041439738"/>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CONTENT + Statement - Bo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1E16BC9-D1D1-1140-ACF0-73BCC83C5914}"/>
              </a:ext>
            </a:extLst>
          </p:cNvPr>
          <p:cNvSpPr>
            <a:spLocks noGrp="1"/>
          </p:cNvSpPr>
          <p:nvPr>
            <p:ph type="body" sz="quarter" idx="27" hasCustomPrompt="1"/>
          </p:nvPr>
        </p:nvSpPr>
        <p:spPr>
          <a:xfrm>
            <a:off x="853441" y="365762"/>
            <a:ext cx="10485120" cy="5574604"/>
          </a:xfrm>
          <a:prstGeom prst="rect">
            <a:avLst/>
          </a:prstGeom>
        </p:spPr>
        <p:txBody>
          <a:bodyPr anchor="t" anchorCtr="0">
            <a:spAutoFit/>
          </a:bodyPr>
          <a:lstStyle>
            <a:lvl1pPr marL="0" indent="0" algn="l">
              <a:lnSpc>
                <a:spcPct val="110000"/>
              </a:lnSpc>
              <a:spcBef>
                <a:spcPts val="0"/>
              </a:spcBef>
              <a:buNone/>
              <a:defRPr sz="6667" b="1">
                <a:solidFill>
                  <a:srgbClr val="4E2883"/>
                </a:solidFill>
                <a:latin typeface="Neue Haas Grotesk Text Pro" panose="020B0504020202020204" pitchFamily="34" charset="0"/>
              </a:defRPr>
            </a:lvl1pPr>
          </a:lstStyle>
          <a:p>
            <a:pPr lvl="0"/>
            <a:r>
              <a:rPr lang="en-US"/>
              <a:t>Lorem ipsum dolor </a:t>
            </a:r>
            <a:br>
              <a:rPr lang="en-US"/>
            </a:br>
            <a:r>
              <a:rPr lang="en-US"/>
              <a:t>sit amet consectetur adipiscing elit. Sed </a:t>
            </a:r>
            <a:br>
              <a:rPr lang="en-US"/>
            </a:br>
            <a:r>
              <a:rPr lang="en-US"/>
              <a:t>do eiusmod tempor incididunt ut labore et. </a:t>
            </a:r>
          </a:p>
        </p:txBody>
      </p:sp>
      <p:sp>
        <p:nvSpPr>
          <p:cNvPr id="4" name="Content Placeholder 3">
            <a:extLst>
              <a:ext uri="{FF2B5EF4-FFF2-40B4-BE49-F238E27FC236}">
                <a16:creationId xmlns:a16="http://schemas.microsoft.com/office/drawing/2014/main" id="{A57341F2-BB83-A82C-F366-638DD083C8B2}"/>
              </a:ext>
            </a:extLst>
          </p:cNvPr>
          <p:cNvSpPr>
            <a:spLocks noGrp="1"/>
          </p:cNvSpPr>
          <p:nvPr>
            <p:ph sz="quarter" idx="15" hasCustomPrompt="1"/>
          </p:nvPr>
        </p:nvSpPr>
        <p:spPr>
          <a:xfrm>
            <a:off x="853017" y="6531734"/>
            <a:ext cx="10744200"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627212203"/>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BLANK + Disclosure + Page">
    <p:spTree>
      <p:nvGrpSpPr>
        <p:cNvPr id="1" name=""/>
        <p:cNvGrpSpPr/>
        <p:nvPr/>
      </p:nvGrpSpPr>
      <p:grpSpPr>
        <a:xfrm>
          <a:off x="0" y="0"/>
          <a:ext cx="0" cy="0"/>
          <a:chOff x="0" y="0"/>
          <a:chExt cx="0" cy="0"/>
        </a:xfrm>
      </p:grpSpPr>
      <p:sp>
        <p:nvSpPr>
          <p:cNvPr id="3" name="Content Placeholder 3">
            <a:extLst>
              <a:ext uri="{FF2B5EF4-FFF2-40B4-BE49-F238E27FC236}">
                <a16:creationId xmlns:a16="http://schemas.microsoft.com/office/drawing/2014/main" id="{4442E58A-0581-3646-09F2-4C15AB720518}"/>
              </a:ext>
            </a:extLst>
          </p:cNvPr>
          <p:cNvSpPr>
            <a:spLocks noGrp="1"/>
          </p:cNvSpPr>
          <p:nvPr>
            <p:ph sz="quarter" idx="15" hasCustomPrompt="1"/>
          </p:nvPr>
        </p:nvSpPr>
        <p:spPr>
          <a:xfrm>
            <a:off x="853017" y="6531734"/>
            <a:ext cx="10744200"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899261411"/>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userDrawn="1">
  <p:cSld name="Content slide">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2" y="365761"/>
            <a:ext cx="10836993" cy="1401089"/>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b="1" i="0" smtClean="0">
                <a:effectLst/>
                <a:latin typeface="NeueHaasGroteskText Pro" panose="020B0504020202020204" pitchFamily="34" charset="77"/>
              </a:defRPr>
            </a:lvl1pPr>
          </a:lstStyle>
          <a:p>
            <a:pPr>
              <a:lnSpc>
                <a:spcPct val="110000"/>
              </a:lnSpc>
            </a:pPr>
            <a:r>
              <a:rPr lang="en-US" sz="4267">
                <a:latin typeface="Neue Haas Grotesk Text Pro" panose="020B0504020202020204" pitchFamily="34" charset="77"/>
              </a:rPr>
              <a:t>Lorem ipsum dolor sit </a:t>
            </a:r>
            <a:r>
              <a:rPr lang="en-US" sz="4267" err="1">
                <a:latin typeface="Neue Haas Grotesk Text Pro" panose="020B0504020202020204" pitchFamily="34" charset="77"/>
              </a:rPr>
              <a:t>amet</a:t>
            </a:r>
            <a:r>
              <a:rPr lang="en-US" sz="4267">
                <a:latin typeface="Neue Haas Grotesk Text Pro" panose="020B0504020202020204" pitchFamily="34" charset="77"/>
              </a:rPr>
              <a:t>, </a:t>
            </a:r>
            <a:r>
              <a:rPr lang="en-US" sz="4267" err="1">
                <a:latin typeface="Neue Haas Grotesk Text Pro" panose="020B0504020202020204" pitchFamily="34" charset="77"/>
              </a:rPr>
              <a:t>consectetur</a:t>
            </a:r>
            <a:r>
              <a:rPr lang="en-US" sz="4267">
                <a:latin typeface="Neue Haas Grotesk Text Pro" panose="020B0504020202020204" pitchFamily="34" charset="77"/>
              </a:rPr>
              <a:t> </a:t>
            </a:r>
            <a:r>
              <a:rPr lang="en-US" sz="4267" err="1">
                <a:latin typeface="Neue Haas Grotesk Text Pro" panose="020B0504020202020204" pitchFamily="34" charset="77"/>
              </a:rPr>
              <a:t>adipiscing</a:t>
            </a:r>
            <a:r>
              <a:rPr lang="en-US" sz="4267">
                <a:latin typeface="Neue Haas Grotesk Text Pro" panose="020B0504020202020204" pitchFamily="34" charset="77"/>
              </a:rPr>
              <a:t> </a:t>
            </a:r>
            <a:r>
              <a:rPr lang="en-US" sz="4267" err="1">
                <a:latin typeface="Neue Haas Grotesk Text Pro" panose="020B0504020202020204" pitchFamily="34" charset="77"/>
              </a:rPr>
              <a:t>elit</a:t>
            </a:r>
            <a:r>
              <a:rPr lang="en-US" sz="4267">
                <a:latin typeface="Neue Haas Grotesk Text Pro" panose="020B0504020202020204" pitchFamily="34" charset="77"/>
              </a:rPr>
              <a:t>, sed do </a:t>
            </a:r>
            <a:r>
              <a:rPr lang="en-US" sz="4267" err="1">
                <a:latin typeface="Neue Haas Grotesk Text Pro" panose="020B0504020202020204" pitchFamily="34" charset="77"/>
              </a:rPr>
              <a:t>eiusmod</a:t>
            </a:r>
            <a:endParaRPr lang="en-US" sz="4267">
              <a:latin typeface="Neue Haas Grotesk Text Pro" panose="020B0504020202020204" pitchFamily="34" charset="77"/>
            </a:endParaRPr>
          </a:p>
        </p:txBody>
      </p:sp>
      <p:sp>
        <p:nvSpPr>
          <p:cNvPr id="5" name="Content Placeholder 2">
            <a:extLst>
              <a:ext uri="{FF2B5EF4-FFF2-40B4-BE49-F238E27FC236}">
                <a16:creationId xmlns:a16="http://schemas.microsoft.com/office/drawing/2014/main" id="{E73F3CEC-0F91-E2D9-C447-496F77592B6B}"/>
              </a:ext>
            </a:extLst>
          </p:cNvPr>
          <p:cNvSpPr>
            <a:spLocks noGrp="1"/>
          </p:cNvSpPr>
          <p:nvPr>
            <p:ph sz="quarter" idx="14"/>
          </p:nvPr>
        </p:nvSpPr>
        <p:spPr>
          <a:xfrm>
            <a:off x="853018" y="2076452"/>
            <a:ext cx="10837333" cy="1893937"/>
          </a:xfrm>
        </p:spPr>
        <p:txBody>
          <a:bodyPr/>
          <a:lstStyle>
            <a:lvl1pPr>
              <a:defRPr>
                <a:latin typeface="NeueHaasGroteskText Pro" panose="020B0504020202020204" pitchFamily="34" charset="77"/>
              </a:defRPr>
            </a:lvl1pPr>
            <a:lvl2pPr>
              <a:defRPr>
                <a:latin typeface="NeueHaasGroteskText Pro" panose="020B0504020202020204" pitchFamily="34" charset="77"/>
              </a:defRPr>
            </a:lvl2pPr>
            <a:lvl3pPr>
              <a:defRPr>
                <a:latin typeface="NeueHaasGroteskText Pro" panose="020B0504020202020204" pitchFamily="34" charset="77"/>
              </a:defRPr>
            </a:lvl3pPr>
            <a:lvl4pPr>
              <a:defRPr>
                <a:latin typeface="NeueHaasGroteskText Pro" panose="020B0504020202020204" pitchFamily="34" charset="77"/>
              </a:defRPr>
            </a:lvl4pPr>
            <a:lvl5pPr>
              <a:defRPr>
                <a:latin typeface="NeueHaasGroteskText Pro" panose="020B0504020202020204" pitchFamily="34" charset="77"/>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Content Placeholder 3">
            <a:extLst>
              <a:ext uri="{FF2B5EF4-FFF2-40B4-BE49-F238E27FC236}">
                <a16:creationId xmlns:a16="http://schemas.microsoft.com/office/drawing/2014/main" id="{5DFE0DC6-BB45-8CE2-95F1-6E0CEEC88158}"/>
              </a:ext>
            </a:extLst>
          </p:cNvPr>
          <p:cNvSpPr>
            <a:spLocks noGrp="1"/>
          </p:cNvSpPr>
          <p:nvPr>
            <p:ph sz="quarter" idx="15" hasCustomPrompt="1"/>
          </p:nvPr>
        </p:nvSpPr>
        <p:spPr>
          <a:xfrm>
            <a:off x="853017" y="6531734"/>
            <a:ext cx="10744200" cy="147156"/>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796662399"/>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showMasterSp="0" userDrawn="1">
  <p:cSld name="Title Slide">
    <p:bg>
      <p:bgPr>
        <a:solidFill>
          <a:schemeClr val="bg1"/>
        </a:soli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ABDC5A96-024B-9A4C-BE99-A43261583960}"/>
              </a:ext>
            </a:extLst>
          </p:cNvPr>
          <p:cNvGrpSpPr/>
          <p:nvPr userDrawn="1"/>
        </p:nvGrpSpPr>
        <p:grpSpPr>
          <a:xfrm>
            <a:off x="2" y="-1"/>
            <a:ext cx="3781063" cy="1286617"/>
            <a:chOff x="101154" y="-72605"/>
            <a:chExt cx="2285515" cy="777713"/>
          </a:xfrm>
        </p:grpSpPr>
        <p:sp>
          <p:nvSpPr>
            <p:cNvPr id="16" name="Rectangle 15">
              <a:extLst>
                <a:ext uri="{FF2B5EF4-FFF2-40B4-BE49-F238E27FC236}">
                  <a16:creationId xmlns:a16="http://schemas.microsoft.com/office/drawing/2014/main" id="{FADEAD2C-B2AB-3C48-A0BF-C3B7503F4BFE}"/>
                </a:ext>
              </a:extLst>
            </p:cNvPr>
            <p:cNvSpPr/>
            <p:nvPr/>
          </p:nvSpPr>
          <p:spPr>
            <a:xfrm>
              <a:off x="101154" y="-72605"/>
              <a:ext cx="2285515" cy="77771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noAutofit/>
            </a:bodyPr>
            <a:lstStyle/>
            <a:p>
              <a:pPr algn="ctr"/>
              <a:endParaRPr lang="en-US" sz="1800">
                <a:solidFill>
                  <a:srgbClr val="00AAC6"/>
                </a:solidFill>
                <a:latin typeface="Neue Haas Grotesk Text Pro" panose="020B0504020202020204" pitchFamily="34" charset="0"/>
              </a:endParaRPr>
            </a:p>
          </p:txBody>
        </p:sp>
        <p:pic>
          <p:nvPicPr>
            <p:cNvPr id="17" name="Graphic 16">
              <a:extLst>
                <a:ext uri="{FF2B5EF4-FFF2-40B4-BE49-F238E27FC236}">
                  <a16:creationId xmlns:a16="http://schemas.microsoft.com/office/drawing/2014/main" id="{9D76561E-393D-1943-BE4B-7014BC9179A5}"/>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502289" y="221418"/>
              <a:ext cx="1479804" cy="236769"/>
            </a:xfrm>
            <a:prstGeom prst="rect">
              <a:avLst/>
            </a:prstGeom>
          </p:spPr>
        </p:pic>
      </p:grpSp>
      <p:sp>
        <p:nvSpPr>
          <p:cNvPr id="23" name="TextBox 22">
            <a:extLst>
              <a:ext uri="{FF2B5EF4-FFF2-40B4-BE49-F238E27FC236}">
                <a16:creationId xmlns:a16="http://schemas.microsoft.com/office/drawing/2014/main" id="{3F18D371-3647-C14A-9FFF-F1D62D2E1F03}"/>
              </a:ext>
            </a:extLst>
          </p:cNvPr>
          <p:cNvSpPr txBox="1"/>
          <p:nvPr userDrawn="1"/>
        </p:nvSpPr>
        <p:spPr>
          <a:xfrm>
            <a:off x="600374" y="6410443"/>
            <a:ext cx="9091169" cy="230405"/>
          </a:xfrm>
          <a:prstGeom prst="rect">
            <a:avLst/>
          </a:prstGeom>
          <a:noFill/>
        </p:spPr>
        <p:txBody>
          <a:bodyPr wrap="square" lIns="0" bIns="0" rtlCol="0" anchor="b" anchorCtr="0">
            <a:noAutofit/>
          </a:bodyPr>
          <a:lstStyle/>
          <a:p>
            <a:pPr>
              <a:lnSpc>
                <a:spcPct val="130000"/>
              </a:lnSpc>
            </a:pPr>
            <a:r>
              <a:rPr lang="en-US" sz="800">
                <a:latin typeface="Neue Haas Grotesk Text Pro" panose="020B0504020202020204" pitchFamily="34" charset="0"/>
                <a:cs typeface="Arial" pitchFamily="34" charset="0"/>
              </a:rPr>
              <a:t>Copyright © 2022 HealthEquity, Inc. All rights reserved.  |  HealthEquity does not provide legal, tax or financial advice.</a:t>
            </a:r>
          </a:p>
        </p:txBody>
      </p:sp>
      <p:sp>
        <p:nvSpPr>
          <p:cNvPr id="40" name="Text Placeholder 4">
            <a:extLst>
              <a:ext uri="{FF2B5EF4-FFF2-40B4-BE49-F238E27FC236}">
                <a16:creationId xmlns:a16="http://schemas.microsoft.com/office/drawing/2014/main" id="{22A45278-A556-F349-AADB-58CC7870E524}"/>
              </a:ext>
            </a:extLst>
          </p:cNvPr>
          <p:cNvSpPr>
            <a:spLocks noGrp="1"/>
          </p:cNvSpPr>
          <p:nvPr>
            <p:ph type="body" sz="quarter" idx="14" hasCustomPrompt="1"/>
          </p:nvPr>
        </p:nvSpPr>
        <p:spPr>
          <a:xfrm>
            <a:off x="601133" y="6255052"/>
            <a:ext cx="4876800" cy="194733"/>
          </a:xfrm>
          <a:prstGeom prst="rect">
            <a:avLst/>
          </a:prstGeom>
        </p:spPr>
        <p:txBody>
          <a:bodyPr lIns="0" tIns="0" rIns="0" bIns="0">
            <a:spAutoFit/>
          </a:bodyPr>
          <a:lstStyle>
            <a:lvl1pPr marL="0" indent="0">
              <a:buNone/>
              <a:defRPr sz="1067" b="1">
                <a:solidFill>
                  <a:schemeClr val="tx1"/>
                </a:solidFill>
                <a:latin typeface="Neue Haas Grotesk Text Pro" panose="020B0504020202020204" pitchFamily="34" charset="0"/>
              </a:defRPr>
            </a:lvl1pPr>
          </a:lstStyle>
          <a:p>
            <a:pPr lvl="0"/>
            <a:r>
              <a:rPr lang="en-US"/>
              <a:t>Month Year (Optional)</a:t>
            </a:r>
          </a:p>
        </p:txBody>
      </p:sp>
      <p:sp>
        <p:nvSpPr>
          <p:cNvPr id="14" name="Picture Placeholder 9">
            <a:extLst>
              <a:ext uri="{FF2B5EF4-FFF2-40B4-BE49-F238E27FC236}">
                <a16:creationId xmlns:a16="http://schemas.microsoft.com/office/drawing/2014/main" id="{F238E1A7-75A2-4B4E-B531-FA0B776B4FF2}"/>
              </a:ext>
            </a:extLst>
          </p:cNvPr>
          <p:cNvSpPr>
            <a:spLocks noGrp="1"/>
          </p:cNvSpPr>
          <p:nvPr>
            <p:ph type="pic" sz="quarter" idx="16" hasCustomPrompt="1"/>
          </p:nvPr>
        </p:nvSpPr>
        <p:spPr>
          <a:xfrm>
            <a:off x="9602479" y="387560"/>
            <a:ext cx="2266805" cy="577849"/>
          </a:xfrm>
          <a:prstGeom prst="rect">
            <a:avLst/>
          </a:prstGeom>
        </p:spPr>
        <p:txBody>
          <a:bodyPr lIns="0" tIns="0" rIns="0" bIns="0" anchor="ctr">
            <a:noAutofit/>
          </a:bodyPr>
          <a:lstStyle>
            <a:lvl1pPr marL="0" indent="0" algn="r">
              <a:buNone/>
              <a:defRPr sz="1867">
                <a:solidFill>
                  <a:schemeClr val="bg2">
                    <a:lumMod val="50000"/>
                  </a:schemeClr>
                </a:solidFill>
                <a:latin typeface="Neue Haas Grotesk Text Pro" panose="020B0504020202020204" pitchFamily="34" charset="0"/>
              </a:defRPr>
            </a:lvl1pPr>
          </a:lstStyle>
          <a:p>
            <a:r>
              <a:rPr lang="en-US"/>
              <a:t>Partner logo</a:t>
            </a:r>
          </a:p>
        </p:txBody>
      </p:sp>
      <p:sp>
        <p:nvSpPr>
          <p:cNvPr id="9" name="Title 1">
            <a:extLst>
              <a:ext uri="{FF2B5EF4-FFF2-40B4-BE49-F238E27FC236}">
                <a16:creationId xmlns:a16="http://schemas.microsoft.com/office/drawing/2014/main" id="{5A97D006-75F5-7043-BB5C-479A1341B695}"/>
              </a:ext>
            </a:extLst>
          </p:cNvPr>
          <p:cNvSpPr>
            <a:spLocks noGrp="1"/>
          </p:cNvSpPr>
          <p:nvPr>
            <p:ph type="title" hasCustomPrompt="1"/>
          </p:nvPr>
        </p:nvSpPr>
        <p:spPr>
          <a:xfrm>
            <a:off x="600373" y="3472178"/>
            <a:ext cx="10911144" cy="2189061"/>
          </a:xfrm>
          <a:prstGeom prst="rect">
            <a:avLst/>
          </a:prstGeom>
        </p:spPr>
        <p:txBody>
          <a:bodyPr wrap="square" lIns="0" rIns="0" anchor="t" anchorCtr="0">
            <a:spAutoFit/>
          </a:bodyPr>
          <a:lstStyle>
            <a:lvl1pPr algn="l">
              <a:lnSpc>
                <a:spcPct val="110000"/>
              </a:lnSpc>
              <a:defRPr sz="6667" b="1" cap="none" baseline="0">
                <a:solidFill>
                  <a:schemeClr val="tx2"/>
                </a:solidFill>
                <a:latin typeface="Neue Haas Grotesk Text Pro" panose="020B0504020202020204" pitchFamily="34" charset="0"/>
              </a:defRPr>
            </a:lvl1pPr>
          </a:lstStyle>
          <a:p>
            <a:r>
              <a:rPr lang="en-US"/>
              <a:t>Click here to add presentation title</a:t>
            </a:r>
          </a:p>
        </p:txBody>
      </p:sp>
    </p:spTree>
    <p:extLst>
      <p:ext uri="{BB962C8B-B14F-4D97-AF65-F5344CB8AC3E}">
        <p14:creationId xmlns:p14="http://schemas.microsoft.com/office/powerpoint/2010/main" val="497508334"/>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userDrawn="1">
  <p:cSld name="Content - with image">
    <p:spTree>
      <p:nvGrpSpPr>
        <p:cNvPr id="1" name=""/>
        <p:cNvGrpSpPr/>
        <p:nvPr/>
      </p:nvGrpSpPr>
      <p:grpSpPr>
        <a:xfrm>
          <a:off x="0" y="0"/>
          <a:ext cx="0" cy="0"/>
          <a:chOff x="0" y="0"/>
          <a:chExt cx="0" cy="0"/>
        </a:xfrm>
      </p:grpSpPr>
      <p:sp>
        <p:nvSpPr>
          <p:cNvPr id="23" name="Picture Placeholder 2">
            <a:extLst>
              <a:ext uri="{FF2B5EF4-FFF2-40B4-BE49-F238E27FC236}">
                <a16:creationId xmlns:a16="http://schemas.microsoft.com/office/drawing/2014/main" id="{D9C3896E-A4C9-D247-B691-C14EDDAD9EBA}"/>
              </a:ext>
            </a:extLst>
          </p:cNvPr>
          <p:cNvSpPr>
            <a:spLocks noGrp="1"/>
          </p:cNvSpPr>
          <p:nvPr>
            <p:ph type="pic" idx="16" hasCustomPrompt="1"/>
          </p:nvPr>
        </p:nvSpPr>
        <p:spPr>
          <a:xfrm>
            <a:off x="6715812" y="-4"/>
            <a:ext cx="5463251" cy="6857999"/>
          </a:xfrm>
          <a:prstGeom prst="rect">
            <a:avLst/>
          </a:prstGeom>
          <a:solidFill>
            <a:schemeClr val="bg2"/>
          </a:solidFill>
        </p:spPr>
        <p:txBody>
          <a:bodyPr anchor="ctr">
            <a:noAutofit/>
          </a:bodyPr>
          <a:lstStyle>
            <a:lvl1pPr marL="0" indent="0" algn="ctr">
              <a:buNone/>
              <a:defRPr sz="1867">
                <a:solidFill>
                  <a:schemeClr val="bg2">
                    <a:lumMod val="50000"/>
                  </a:schemeClr>
                </a:solidFill>
                <a:latin typeface="NeueHaasGroteskText Pro" panose="020B0504020202020204" pitchFamily="34" charset="77"/>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picture</a:t>
            </a:r>
          </a:p>
        </p:txBody>
      </p:sp>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2" y="365760"/>
            <a:ext cx="5247652" cy="1401089"/>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b="1" i="0" smtClean="0">
                <a:effectLst/>
                <a:latin typeface="NeueHaasGroteskText Pro" panose="020B0504020202020204" pitchFamily="34" charset="77"/>
              </a:defRPr>
            </a:lvl1pPr>
          </a:lstStyle>
          <a:p>
            <a:pPr>
              <a:lnSpc>
                <a:spcPct val="110000"/>
              </a:lnSpc>
            </a:pPr>
            <a:r>
              <a:rPr lang="en-US" sz="4267">
                <a:latin typeface="Neue Haas Grotesk Text Pro" panose="020B0504020202020204" pitchFamily="34" charset="77"/>
              </a:rPr>
              <a:t>Lorem ipsum dolor sit amet sed do</a:t>
            </a:r>
          </a:p>
        </p:txBody>
      </p:sp>
      <p:sp>
        <p:nvSpPr>
          <p:cNvPr id="6" name="Content Placeholder 2">
            <a:extLst>
              <a:ext uri="{FF2B5EF4-FFF2-40B4-BE49-F238E27FC236}">
                <a16:creationId xmlns:a16="http://schemas.microsoft.com/office/drawing/2014/main" id="{7F99FE5B-5E9F-BFA8-69AC-7C90660FDB80}"/>
              </a:ext>
            </a:extLst>
          </p:cNvPr>
          <p:cNvSpPr>
            <a:spLocks noGrp="1"/>
          </p:cNvSpPr>
          <p:nvPr>
            <p:ph sz="quarter" idx="14"/>
          </p:nvPr>
        </p:nvSpPr>
        <p:spPr>
          <a:xfrm>
            <a:off x="853018" y="2076452"/>
            <a:ext cx="5253076" cy="1893937"/>
          </a:xfrm>
        </p:spPr>
        <p:txBody>
          <a:bodyPr/>
          <a:lstStyle>
            <a:lvl1pPr>
              <a:defRPr>
                <a:latin typeface="NeueHaasGroteskText Pro" panose="020B0504020202020204" pitchFamily="34" charset="77"/>
              </a:defRPr>
            </a:lvl1pPr>
            <a:lvl2pPr>
              <a:defRPr>
                <a:latin typeface="NeueHaasGroteskText Pro" panose="020B0504020202020204" pitchFamily="34" charset="77"/>
              </a:defRPr>
            </a:lvl2pPr>
            <a:lvl3pPr>
              <a:defRPr>
                <a:latin typeface="NeueHaasGroteskText Pro" panose="020B0504020202020204" pitchFamily="34" charset="77"/>
              </a:defRPr>
            </a:lvl3pPr>
            <a:lvl4pPr>
              <a:defRPr>
                <a:latin typeface="NeueHaasGroteskText Pro" panose="020B0504020202020204" pitchFamily="34" charset="77"/>
              </a:defRPr>
            </a:lvl4pPr>
            <a:lvl5pPr>
              <a:defRPr>
                <a:latin typeface="NeueHaasGroteskText Pro" panose="020B0504020202020204" pitchFamily="34" charset="77"/>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3">
            <a:extLst>
              <a:ext uri="{FF2B5EF4-FFF2-40B4-BE49-F238E27FC236}">
                <a16:creationId xmlns:a16="http://schemas.microsoft.com/office/drawing/2014/main" id="{04437CF8-11BC-8851-994F-54070E9CB0DF}"/>
              </a:ext>
            </a:extLst>
          </p:cNvPr>
          <p:cNvSpPr>
            <a:spLocks noGrp="1"/>
          </p:cNvSpPr>
          <p:nvPr>
            <p:ph sz="quarter" idx="15" hasCustomPrompt="1"/>
          </p:nvPr>
        </p:nvSpPr>
        <p:spPr>
          <a:xfrm>
            <a:off x="853018" y="6531734"/>
            <a:ext cx="5242983" cy="147156"/>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318736854"/>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userDrawn="1">
  <p:cSld name="1_Content slide">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4" y="365761"/>
            <a:ext cx="10836993" cy="1408527"/>
          </a:xfrm>
          <a:prstGeom prst="rect">
            <a:avLst/>
          </a:prstGeom>
        </p:spPr>
        <p:txBody>
          <a:bodyPr wrap="square" lIns="0" rIns="0" anchor="t" anchorCtr="0">
            <a:spAutoFit/>
          </a:bodyPr>
          <a:lstStyle>
            <a:lvl1pPr marL="0" marR="0" indent="0" algn="l" defTabSz="609555" rtl="0" eaLnBrk="1" fontAlgn="auto" latinLnBrk="0" hangingPunct="1">
              <a:lnSpc>
                <a:spcPct val="110000"/>
              </a:lnSpc>
              <a:spcBef>
                <a:spcPct val="0"/>
              </a:spcBef>
              <a:spcAft>
                <a:spcPts val="0"/>
              </a:spcAft>
              <a:buClrTx/>
              <a:buSzTx/>
              <a:buFontTx/>
              <a:buNone/>
              <a:tabLst/>
              <a:defRPr lang="en-US" b="1" i="0" smtClean="0">
                <a:effectLst/>
                <a:latin typeface="NeueHaasGroteskText Pro" panose="020B0504020202020204" pitchFamily="34" charset="77"/>
              </a:defRPr>
            </a:lvl1pPr>
          </a:lstStyle>
          <a:p>
            <a:pPr>
              <a:lnSpc>
                <a:spcPct val="110000"/>
              </a:lnSpc>
            </a:pPr>
            <a:r>
              <a:rPr lang="en-US" sz="4267">
                <a:latin typeface="Neue Haas Grotesk Text Pro" panose="020B0504020202020204" pitchFamily="34" charset="77"/>
              </a:rPr>
              <a:t>Lorem ipsum dolor sit </a:t>
            </a:r>
            <a:r>
              <a:rPr lang="en-US" sz="4267" err="1">
                <a:latin typeface="Neue Haas Grotesk Text Pro" panose="020B0504020202020204" pitchFamily="34" charset="77"/>
              </a:rPr>
              <a:t>amet</a:t>
            </a:r>
            <a:r>
              <a:rPr lang="en-US" sz="4267">
                <a:latin typeface="Neue Haas Grotesk Text Pro" panose="020B0504020202020204" pitchFamily="34" charset="77"/>
              </a:rPr>
              <a:t>, </a:t>
            </a:r>
            <a:r>
              <a:rPr lang="en-US" sz="4267" err="1">
                <a:latin typeface="Neue Haas Grotesk Text Pro" panose="020B0504020202020204" pitchFamily="34" charset="77"/>
              </a:rPr>
              <a:t>consectetur</a:t>
            </a:r>
            <a:r>
              <a:rPr lang="en-US" sz="4267">
                <a:latin typeface="Neue Haas Grotesk Text Pro" panose="020B0504020202020204" pitchFamily="34" charset="77"/>
              </a:rPr>
              <a:t> </a:t>
            </a:r>
            <a:r>
              <a:rPr lang="en-US" sz="4267" err="1">
                <a:latin typeface="Neue Haas Grotesk Text Pro" panose="020B0504020202020204" pitchFamily="34" charset="77"/>
              </a:rPr>
              <a:t>adipiscing</a:t>
            </a:r>
            <a:r>
              <a:rPr lang="en-US" sz="4267">
                <a:latin typeface="Neue Haas Grotesk Text Pro" panose="020B0504020202020204" pitchFamily="34" charset="77"/>
              </a:rPr>
              <a:t> </a:t>
            </a:r>
            <a:r>
              <a:rPr lang="en-US" sz="4267" err="1">
                <a:latin typeface="Neue Haas Grotesk Text Pro" panose="020B0504020202020204" pitchFamily="34" charset="77"/>
              </a:rPr>
              <a:t>elit</a:t>
            </a:r>
            <a:r>
              <a:rPr lang="en-US" sz="4267">
                <a:latin typeface="Neue Haas Grotesk Text Pro" panose="020B0504020202020204" pitchFamily="34" charset="77"/>
              </a:rPr>
              <a:t>, sed do </a:t>
            </a:r>
            <a:r>
              <a:rPr lang="en-US" sz="4267" err="1">
                <a:latin typeface="Neue Haas Grotesk Text Pro" panose="020B0504020202020204" pitchFamily="34" charset="77"/>
              </a:rPr>
              <a:t>eiusmod</a:t>
            </a:r>
            <a:endParaRPr lang="en-US" sz="4267">
              <a:latin typeface="Neue Haas Grotesk Text Pro" panose="020B0504020202020204" pitchFamily="34" charset="77"/>
            </a:endParaRPr>
          </a:p>
        </p:txBody>
      </p:sp>
      <p:sp>
        <p:nvSpPr>
          <p:cNvPr id="5" name="Content Placeholder 2">
            <a:extLst>
              <a:ext uri="{FF2B5EF4-FFF2-40B4-BE49-F238E27FC236}">
                <a16:creationId xmlns:a16="http://schemas.microsoft.com/office/drawing/2014/main" id="{E73F3CEC-0F91-E2D9-C447-496F77592B6B}"/>
              </a:ext>
            </a:extLst>
          </p:cNvPr>
          <p:cNvSpPr>
            <a:spLocks noGrp="1"/>
          </p:cNvSpPr>
          <p:nvPr>
            <p:ph sz="quarter" idx="14"/>
          </p:nvPr>
        </p:nvSpPr>
        <p:spPr>
          <a:xfrm>
            <a:off x="853019" y="2076453"/>
            <a:ext cx="10837333" cy="1893937"/>
          </a:xfrm>
        </p:spPr>
        <p:txBody>
          <a:bodyPr/>
          <a:lstStyle>
            <a:lvl1pPr>
              <a:defRPr>
                <a:latin typeface="NeueHaasGroteskText Pro" panose="020B0504020202020204" pitchFamily="34" charset="77"/>
              </a:defRPr>
            </a:lvl1pPr>
            <a:lvl2pPr>
              <a:defRPr>
                <a:latin typeface="NeueHaasGroteskText Pro" panose="020B0504020202020204" pitchFamily="34" charset="77"/>
              </a:defRPr>
            </a:lvl2pPr>
            <a:lvl3pPr>
              <a:defRPr>
                <a:latin typeface="NeueHaasGroteskText Pro" panose="020B0504020202020204" pitchFamily="34" charset="77"/>
              </a:defRPr>
            </a:lvl3pPr>
            <a:lvl4pPr>
              <a:defRPr>
                <a:latin typeface="NeueHaasGroteskText Pro" panose="020B0504020202020204" pitchFamily="34" charset="77"/>
              </a:defRPr>
            </a:lvl4pPr>
            <a:lvl5pPr>
              <a:defRPr>
                <a:latin typeface="NeueHaasGroteskText Pro" panose="020B0504020202020204" pitchFamily="34" charset="77"/>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Content Placeholder 3">
            <a:extLst>
              <a:ext uri="{FF2B5EF4-FFF2-40B4-BE49-F238E27FC236}">
                <a16:creationId xmlns:a16="http://schemas.microsoft.com/office/drawing/2014/main" id="{5DFE0DC6-BB45-8CE2-95F1-6E0CEEC88158}"/>
              </a:ext>
            </a:extLst>
          </p:cNvPr>
          <p:cNvSpPr>
            <a:spLocks noGrp="1"/>
          </p:cNvSpPr>
          <p:nvPr>
            <p:ph sz="quarter" idx="15" hasCustomPrompt="1"/>
          </p:nvPr>
        </p:nvSpPr>
        <p:spPr>
          <a:xfrm>
            <a:off x="853017" y="6531735"/>
            <a:ext cx="10744200" cy="147156"/>
          </a:xfrm>
        </p:spPr>
        <p:txBody>
          <a:bodyPr/>
          <a:lstStyle>
            <a:lvl1pPr marL="0" indent="0">
              <a:buNone/>
              <a:defRPr sz="800">
                <a:latin typeface="NeueHaasGroteskText Pro" panose="020B0504020202020204" pitchFamily="34" charset="77"/>
              </a:defRPr>
            </a:lvl1pPr>
            <a:lvl2pPr marL="237055" indent="0">
              <a:buNone/>
              <a:defRPr sz="800"/>
            </a:lvl2pPr>
            <a:lvl3pPr marL="463527" indent="0">
              <a:buNone/>
              <a:defRPr sz="800"/>
            </a:lvl3pPr>
            <a:lvl4pPr marL="689999" indent="0">
              <a:buNone/>
              <a:defRPr sz="800"/>
            </a:lvl4pPr>
            <a:lvl5pPr marL="692116" indent="0">
              <a:buNone/>
              <a:defRPr sz="800"/>
            </a:lvl5pPr>
          </a:lstStyle>
          <a:p>
            <a:pPr lvl="0"/>
            <a:r>
              <a:rPr lang="en-US"/>
              <a:t>Click to insert disclosure text</a:t>
            </a:r>
          </a:p>
        </p:txBody>
      </p:sp>
    </p:spTree>
    <p:extLst>
      <p:ext uri="{BB962C8B-B14F-4D97-AF65-F5344CB8AC3E}">
        <p14:creationId xmlns:p14="http://schemas.microsoft.com/office/powerpoint/2010/main" val="34735109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 Header">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A7F7BA6-4835-5834-A377-742A62C8DB29}"/>
              </a:ext>
            </a:extLst>
          </p:cNvPr>
          <p:cNvSpPr>
            <a:spLocks noGrp="1"/>
          </p:cNvSpPr>
          <p:nvPr>
            <p:ph sz="quarter" idx="14"/>
          </p:nvPr>
        </p:nvSpPr>
        <p:spPr>
          <a:xfrm>
            <a:off x="853018" y="2076451"/>
            <a:ext cx="10837333" cy="1893916"/>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2" y="365761"/>
            <a:ext cx="10836993" cy="1401089"/>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t>
            </a:r>
            <a:r>
              <a:rPr lang="en-US" sz="4267" err="1">
                <a:latin typeface="Neue Haas Grotesk Text Pro" panose="020B0504020202020204" pitchFamily="34" charset="77"/>
              </a:rPr>
              <a:t>amet</a:t>
            </a:r>
            <a:r>
              <a:rPr lang="en-US" sz="4267">
                <a:latin typeface="Neue Haas Grotesk Text Pro" panose="020B0504020202020204" pitchFamily="34" charset="77"/>
              </a:rPr>
              <a:t>, </a:t>
            </a:r>
            <a:r>
              <a:rPr lang="en-US" sz="4267" err="1">
                <a:latin typeface="Neue Haas Grotesk Text Pro" panose="020B0504020202020204" pitchFamily="34" charset="77"/>
              </a:rPr>
              <a:t>consectetur</a:t>
            </a:r>
            <a:r>
              <a:rPr lang="en-US" sz="4267">
                <a:latin typeface="Neue Haas Grotesk Text Pro" panose="020B0504020202020204" pitchFamily="34" charset="77"/>
              </a:rPr>
              <a:t> </a:t>
            </a:r>
            <a:r>
              <a:rPr lang="en-US" sz="4267" err="1">
                <a:latin typeface="Neue Haas Grotesk Text Pro" panose="020B0504020202020204" pitchFamily="34" charset="77"/>
              </a:rPr>
              <a:t>adipiscing</a:t>
            </a:r>
            <a:r>
              <a:rPr lang="en-US" sz="4267">
                <a:latin typeface="Neue Haas Grotesk Text Pro" panose="020B0504020202020204" pitchFamily="34" charset="77"/>
              </a:rPr>
              <a:t> </a:t>
            </a:r>
            <a:r>
              <a:rPr lang="en-US" sz="4267" err="1">
                <a:latin typeface="Neue Haas Grotesk Text Pro" panose="020B0504020202020204" pitchFamily="34" charset="77"/>
              </a:rPr>
              <a:t>elit</a:t>
            </a:r>
            <a:r>
              <a:rPr lang="en-US" sz="4267">
                <a:latin typeface="Neue Haas Grotesk Text Pro" panose="020B0504020202020204" pitchFamily="34" charset="77"/>
              </a:rPr>
              <a:t>, sed do </a:t>
            </a:r>
            <a:r>
              <a:rPr lang="en-US" sz="4267" err="1">
                <a:latin typeface="Neue Haas Grotesk Text Pro" panose="020B0504020202020204" pitchFamily="34" charset="77"/>
              </a:rPr>
              <a:t>eiusmod</a:t>
            </a:r>
            <a:endParaRPr lang="en-US" sz="4267">
              <a:latin typeface="Neue Haas Grotesk Text Pro" panose="020B0504020202020204" pitchFamily="34" charset="77"/>
            </a:endParaRPr>
          </a:p>
        </p:txBody>
      </p:sp>
      <p:sp>
        <p:nvSpPr>
          <p:cNvPr id="5" name="Content Placeholder 3">
            <a:extLst>
              <a:ext uri="{FF2B5EF4-FFF2-40B4-BE49-F238E27FC236}">
                <a16:creationId xmlns:a16="http://schemas.microsoft.com/office/drawing/2014/main" id="{CE6A8F52-6A0C-CDD7-9D1F-457E06AD4D22}"/>
              </a:ext>
            </a:extLst>
          </p:cNvPr>
          <p:cNvSpPr>
            <a:spLocks noGrp="1"/>
          </p:cNvSpPr>
          <p:nvPr>
            <p:ph sz="quarter" idx="15" hasCustomPrompt="1"/>
          </p:nvPr>
        </p:nvSpPr>
        <p:spPr>
          <a:xfrm>
            <a:off x="853017" y="6531734"/>
            <a:ext cx="10744200"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4566320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 + Header + Subheader">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2" y="365761"/>
            <a:ext cx="10836993" cy="1401089"/>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t>
            </a:r>
            <a:r>
              <a:rPr lang="en-US" sz="4267" err="1">
                <a:latin typeface="Neue Haas Grotesk Text Pro" panose="020B0504020202020204" pitchFamily="34" charset="77"/>
              </a:rPr>
              <a:t>amet</a:t>
            </a:r>
            <a:r>
              <a:rPr lang="en-US" sz="4267">
                <a:latin typeface="Neue Haas Grotesk Text Pro" panose="020B0504020202020204" pitchFamily="34" charset="77"/>
              </a:rPr>
              <a:t>, </a:t>
            </a:r>
            <a:r>
              <a:rPr lang="en-US" sz="4267" err="1">
                <a:latin typeface="Neue Haas Grotesk Text Pro" panose="020B0504020202020204" pitchFamily="34" charset="77"/>
              </a:rPr>
              <a:t>consectetur</a:t>
            </a:r>
            <a:r>
              <a:rPr lang="en-US" sz="4267">
                <a:latin typeface="Neue Haas Grotesk Text Pro" panose="020B0504020202020204" pitchFamily="34" charset="77"/>
              </a:rPr>
              <a:t> </a:t>
            </a:r>
            <a:r>
              <a:rPr lang="en-US" sz="4267" err="1">
                <a:latin typeface="Neue Haas Grotesk Text Pro" panose="020B0504020202020204" pitchFamily="34" charset="77"/>
              </a:rPr>
              <a:t>adipiscing</a:t>
            </a:r>
            <a:r>
              <a:rPr lang="en-US" sz="4267">
                <a:latin typeface="Neue Haas Grotesk Text Pro" panose="020B0504020202020204" pitchFamily="34" charset="77"/>
              </a:rPr>
              <a:t> </a:t>
            </a:r>
            <a:r>
              <a:rPr lang="en-US" sz="4267" err="1">
                <a:latin typeface="Neue Haas Grotesk Text Pro" panose="020B0504020202020204" pitchFamily="34" charset="77"/>
              </a:rPr>
              <a:t>elit</a:t>
            </a:r>
            <a:r>
              <a:rPr lang="en-US" sz="4267">
                <a:latin typeface="Neue Haas Grotesk Text Pro" panose="020B0504020202020204" pitchFamily="34" charset="77"/>
              </a:rPr>
              <a:t>, sed do </a:t>
            </a:r>
            <a:r>
              <a:rPr lang="en-US" sz="4267" err="1">
                <a:latin typeface="Neue Haas Grotesk Text Pro" panose="020B0504020202020204" pitchFamily="34" charset="77"/>
              </a:rPr>
              <a:t>eiusmod</a:t>
            </a:r>
            <a:endParaRPr lang="en-US" sz="4267">
              <a:latin typeface="Neue Haas Grotesk Text Pro" panose="020B0504020202020204" pitchFamily="34" charset="77"/>
            </a:endParaRPr>
          </a:p>
        </p:txBody>
      </p:sp>
      <p:sp>
        <p:nvSpPr>
          <p:cNvPr id="50" name="Text Placeholder 4">
            <a:extLst>
              <a:ext uri="{FF2B5EF4-FFF2-40B4-BE49-F238E27FC236}">
                <a16:creationId xmlns:a16="http://schemas.microsoft.com/office/drawing/2014/main" id="{E2CF89C8-6968-CF4A-9F4D-A0509BA6BE7A}"/>
              </a:ext>
            </a:extLst>
          </p:cNvPr>
          <p:cNvSpPr>
            <a:spLocks noGrp="1"/>
          </p:cNvSpPr>
          <p:nvPr>
            <p:ph type="body" sz="quarter" idx="12" hasCustomPrompt="1"/>
          </p:nvPr>
        </p:nvSpPr>
        <p:spPr>
          <a:xfrm>
            <a:off x="863958" y="2019978"/>
            <a:ext cx="10826476" cy="802357"/>
          </a:xfrm>
          <a:prstGeom prst="rect">
            <a:avLst/>
          </a:prstGeom>
        </p:spPr>
        <p:txBody>
          <a:bodyPr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amet, consectetur adipiscing elit, sed do eiusmod tempor incididunt ut labore et dolore magna aliqua.</a:t>
            </a:r>
          </a:p>
        </p:txBody>
      </p:sp>
      <p:sp>
        <p:nvSpPr>
          <p:cNvPr id="6" name="Content Placeholder 2">
            <a:extLst>
              <a:ext uri="{FF2B5EF4-FFF2-40B4-BE49-F238E27FC236}">
                <a16:creationId xmlns:a16="http://schemas.microsoft.com/office/drawing/2014/main" id="{200C238D-657E-1835-31EC-EAFF4FE6E367}"/>
              </a:ext>
            </a:extLst>
          </p:cNvPr>
          <p:cNvSpPr>
            <a:spLocks noGrp="1"/>
          </p:cNvSpPr>
          <p:nvPr>
            <p:ph sz="quarter" idx="14"/>
          </p:nvPr>
        </p:nvSpPr>
        <p:spPr>
          <a:xfrm>
            <a:off x="853018" y="3075568"/>
            <a:ext cx="10837333" cy="1893916"/>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Content Placeholder 3">
            <a:extLst>
              <a:ext uri="{FF2B5EF4-FFF2-40B4-BE49-F238E27FC236}">
                <a16:creationId xmlns:a16="http://schemas.microsoft.com/office/drawing/2014/main" id="{41C53E1D-1CBD-09FE-A9DB-728502737268}"/>
              </a:ext>
            </a:extLst>
          </p:cNvPr>
          <p:cNvSpPr>
            <a:spLocks noGrp="1"/>
          </p:cNvSpPr>
          <p:nvPr>
            <p:ph sz="quarter" idx="15" hasCustomPrompt="1"/>
          </p:nvPr>
        </p:nvSpPr>
        <p:spPr>
          <a:xfrm>
            <a:off x="853017" y="6531734"/>
            <a:ext cx="10744200"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31324568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 Header + 2 Column + Subheader">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88F1C048-8A4E-7199-B087-6E3C2AC95D71}"/>
              </a:ext>
            </a:extLst>
          </p:cNvPr>
          <p:cNvSpPr>
            <a:spLocks noGrp="1"/>
          </p:cNvSpPr>
          <p:nvPr>
            <p:ph sz="quarter" idx="14"/>
          </p:nvPr>
        </p:nvSpPr>
        <p:spPr>
          <a:xfrm>
            <a:off x="853018" y="3042656"/>
            <a:ext cx="4774727" cy="1893916"/>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2" y="365761"/>
            <a:ext cx="10836993" cy="1401089"/>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amet, consectetur adipiscing elit, sed do eiusmod</a:t>
            </a:r>
          </a:p>
        </p:txBody>
      </p:sp>
      <p:sp>
        <p:nvSpPr>
          <p:cNvPr id="50" name="Text Placeholder 4">
            <a:extLst>
              <a:ext uri="{FF2B5EF4-FFF2-40B4-BE49-F238E27FC236}">
                <a16:creationId xmlns:a16="http://schemas.microsoft.com/office/drawing/2014/main" id="{E2CF89C8-6968-CF4A-9F4D-A0509BA6BE7A}"/>
              </a:ext>
            </a:extLst>
          </p:cNvPr>
          <p:cNvSpPr>
            <a:spLocks noGrp="1"/>
          </p:cNvSpPr>
          <p:nvPr>
            <p:ph type="body" sz="quarter" idx="12" hasCustomPrompt="1"/>
          </p:nvPr>
        </p:nvSpPr>
        <p:spPr>
          <a:xfrm>
            <a:off x="853442" y="2054358"/>
            <a:ext cx="4765149" cy="802357"/>
          </a:xfrm>
          <a:prstGeom prst="rect">
            <a:avLst/>
          </a:prstGeom>
        </p:spPr>
        <p:txBody>
          <a:bodyPr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amet, consectetur adipiscing elit</a:t>
            </a:r>
          </a:p>
        </p:txBody>
      </p:sp>
      <p:sp>
        <p:nvSpPr>
          <p:cNvPr id="25" name="Text Placeholder 4">
            <a:extLst>
              <a:ext uri="{FF2B5EF4-FFF2-40B4-BE49-F238E27FC236}">
                <a16:creationId xmlns:a16="http://schemas.microsoft.com/office/drawing/2014/main" id="{B6DB2551-7850-CB42-8AA7-102C9D1C7B0F}"/>
              </a:ext>
            </a:extLst>
          </p:cNvPr>
          <p:cNvSpPr>
            <a:spLocks noGrp="1"/>
          </p:cNvSpPr>
          <p:nvPr>
            <p:ph type="body" sz="quarter" idx="22" hasCustomPrompt="1"/>
          </p:nvPr>
        </p:nvSpPr>
        <p:spPr>
          <a:xfrm>
            <a:off x="6949018" y="2054358"/>
            <a:ext cx="4765149" cy="802357"/>
          </a:xfrm>
          <a:prstGeom prst="rect">
            <a:avLst/>
          </a:prstGeom>
        </p:spPr>
        <p:txBody>
          <a:bodyPr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endParaRPr lang="en-US"/>
          </a:p>
        </p:txBody>
      </p:sp>
      <p:sp>
        <p:nvSpPr>
          <p:cNvPr id="9" name="Content Placeholder 2">
            <a:extLst>
              <a:ext uri="{FF2B5EF4-FFF2-40B4-BE49-F238E27FC236}">
                <a16:creationId xmlns:a16="http://schemas.microsoft.com/office/drawing/2014/main" id="{4FDFACAD-9C5C-9F7E-53E8-B398BBF6AC26}"/>
              </a:ext>
            </a:extLst>
          </p:cNvPr>
          <p:cNvSpPr>
            <a:spLocks noGrp="1"/>
          </p:cNvSpPr>
          <p:nvPr>
            <p:ph sz="quarter" idx="23"/>
          </p:nvPr>
        </p:nvSpPr>
        <p:spPr>
          <a:xfrm>
            <a:off x="6949018" y="3042656"/>
            <a:ext cx="4774727" cy="1893916"/>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3">
            <a:extLst>
              <a:ext uri="{FF2B5EF4-FFF2-40B4-BE49-F238E27FC236}">
                <a16:creationId xmlns:a16="http://schemas.microsoft.com/office/drawing/2014/main" id="{898A6D6D-0C64-F05E-3C8D-9491CE08280A}"/>
              </a:ext>
            </a:extLst>
          </p:cNvPr>
          <p:cNvSpPr>
            <a:spLocks noGrp="1"/>
          </p:cNvSpPr>
          <p:nvPr>
            <p:ph sz="quarter" idx="15" hasCustomPrompt="1"/>
          </p:nvPr>
        </p:nvSpPr>
        <p:spPr>
          <a:xfrm>
            <a:off x="853017" y="6531734"/>
            <a:ext cx="10744200"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23618110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 Header + Subheader + Image (V)">
    <p:spTree>
      <p:nvGrpSpPr>
        <p:cNvPr id="1" name=""/>
        <p:cNvGrpSpPr/>
        <p:nvPr/>
      </p:nvGrpSpPr>
      <p:grpSpPr>
        <a:xfrm>
          <a:off x="0" y="0"/>
          <a:ext cx="0" cy="0"/>
          <a:chOff x="0" y="0"/>
          <a:chExt cx="0" cy="0"/>
        </a:xfrm>
      </p:grpSpPr>
      <p:sp>
        <p:nvSpPr>
          <p:cNvPr id="23" name="Picture Placeholder 2">
            <a:extLst>
              <a:ext uri="{FF2B5EF4-FFF2-40B4-BE49-F238E27FC236}">
                <a16:creationId xmlns:a16="http://schemas.microsoft.com/office/drawing/2014/main" id="{D9C3896E-A4C9-D247-B691-C14EDDAD9EBA}"/>
              </a:ext>
            </a:extLst>
          </p:cNvPr>
          <p:cNvSpPr>
            <a:spLocks noGrp="1"/>
          </p:cNvSpPr>
          <p:nvPr>
            <p:ph type="pic" idx="16" hasCustomPrompt="1"/>
          </p:nvPr>
        </p:nvSpPr>
        <p:spPr>
          <a:xfrm>
            <a:off x="6715812" y="-4"/>
            <a:ext cx="5463251" cy="6857999"/>
          </a:xfrm>
          <a:prstGeom prst="rect">
            <a:avLst/>
          </a:prstGeom>
          <a:solidFill>
            <a:schemeClr val="bg2"/>
          </a:solidFill>
        </p:spPr>
        <p:txBody>
          <a:bodyPr anchor="ctr">
            <a:noAutofit/>
          </a:bodyPr>
          <a:lstStyle>
            <a:lvl1pPr marL="0" indent="0" algn="ctr">
              <a:buNone/>
              <a:defRPr sz="1867">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picture</a:t>
            </a:r>
          </a:p>
        </p:txBody>
      </p:sp>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2" y="365760"/>
            <a:ext cx="5247652" cy="1401089"/>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amet sed do</a:t>
            </a:r>
          </a:p>
        </p:txBody>
      </p:sp>
      <p:sp>
        <p:nvSpPr>
          <p:cNvPr id="22" name="Text Placeholder 4">
            <a:extLst>
              <a:ext uri="{FF2B5EF4-FFF2-40B4-BE49-F238E27FC236}">
                <a16:creationId xmlns:a16="http://schemas.microsoft.com/office/drawing/2014/main" id="{1593AD38-AA1C-9745-9711-2C713309E544}"/>
              </a:ext>
            </a:extLst>
          </p:cNvPr>
          <p:cNvSpPr>
            <a:spLocks noGrp="1"/>
          </p:cNvSpPr>
          <p:nvPr>
            <p:ph type="body" sz="quarter" idx="12" hasCustomPrompt="1"/>
          </p:nvPr>
        </p:nvSpPr>
        <p:spPr>
          <a:xfrm>
            <a:off x="863959" y="2019978"/>
            <a:ext cx="5242560" cy="802357"/>
          </a:xfrm>
          <a:prstGeom prst="rect">
            <a:avLst/>
          </a:prstGeom>
        </p:spPr>
        <p:txBody>
          <a:bodyPr wrap="square"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sed do</a:t>
            </a:r>
          </a:p>
        </p:txBody>
      </p:sp>
      <p:sp>
        <p:nvSpPr>
          <p:cNvPr id="7" name="Content Placeholder 2">
            <a:extLst>
              <a:ext uri="{FF2B5EF4-FFF2-40B4-BE49-F238E27FC236}">
                <a16:creationId xmlns:a16="http://schemas.microsoft.com/office/drawing/2014/main" id="{A977620A-0734-A034-8F2A-2D7550B4EFE0}"/>
              </a:ext>
            </a:extLst>
          </p:cNvPr>
          <p:cNvSpPr>
            <a:spLocks noGrp="1"/>
          </p:cNvSpPr>
          <p:nvPr>
            <p:ph sz="quarter" idx="14"/>
          </p:nvPr>
        </p:nvSpPr>
        <p:spPr>
          <a:xfrm>
            <a:off x="853018" y="3075569"/>
            <a:ext cx="5253076" cy="1893916"/>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3">
            <a:extLst>
              <a:ext uri="{FF2B5EF4-FFF2-40B4-BE49-F238E27FC236}">
                <a16:creationId xmlns:a16="http://schemas.microsoft.com/office/drawing/2014/main" id="{5D543723-1849-7980-BA38-71C061C0AA8F}"/>
              </a:ext>
            </a:extLst>
          </p:cNvPr>
          <p:cNvSpPr>
            <a:spLocks noGrp="1"/>
          </p:cNvSpPr>
          <p:nvPr>
            <p:ph sz="quarter" idx="15" hasCustomPrompt="1"/>
          </p:nvPr>
        </p:nvSpPr>
        <p:spPr>
          <a:xfrm>
            <a:off x="853018" y="6531734"/>
            <a:ext cx="5253076"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5018593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 Header + Subheader + Image (H)">
    <p:spTree>
      <p:nvGrpSpPr>
        <p:cNvPr id="1" name=""/>
        <p:cNvGrpSpPr/>
        <p:nvPr/>
      </p:nvGrpSpPr>
      <p:grpSpPr>
        <a:xfrm>
          <a:off x="0" y="0"/>
          <a:ext cx="0" cy="0"/>
          <a:chOff x="0" y="0"/>
          <a:chExt cx="0" cy="0"/>
        </a:xfrm>
      </p:grpSpPr>
      <p:sp>
        <p:nvSpPr>
          <p:cNvPr id="23" name="Picture Placeholder 2">
            <a:extLst>
              <a:ext uri="{FF2B5EF4-FFF2-40B4-BE49-F238E27FC236}">
                <a16:creationId xmlns:a16="http://schemas.microsoft.com/office/drawing/2014/main" id="{D9C3896E-A4C9-D247-B691-C14EDDAD9EBA}"/>
              </a:ext>
            </a:extLst>
          </p:cNvPr>
          <p:cNvSpPr>
            <a:spLocks noGrp="1"/>
          </p:cNvSpPr>
          <p:nvPr>
            <p:ph type="pic" idx="16" hasCustomPrompt="1"/>
          </p:nvPr>
        </p:nvSpPr>
        <p:spPr>
          <a:xfrm>
            <a:off x="0" y="3205078"/>
            <a:ext cx="12179061" cy="3652919"/>
          </a:xfrm>
          <a:prstGeom prst="rect">
            <a:avLst/>
          </a:prstGeom>
          <a:solidFill>
            <a:schemeClr val="bg2"/>
          </a:solidFill>
        </p:spPr>
        <p:txBody>
          <a:bodyPr anchor="ctr">
            <a:noAutofit/>
          </a:bodyPr>
          <a:lstStyle>
            <a:lvl1pPr marL="0" indent="0" algn="ctr">
              <a:buNone/>
              <a:defRPr sz="1867">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picture</a:t>
            </a:r>
          </a:p>
        </p:txBody>
      </p:sp>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1" y="365760"/>
            <a:ext cx="3895768" cy="2123402"/>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amet, consectetur</a:t>
            </a:r>
          </a:p>
        </p:txBody>
      </p:sp>
      <p:sp>
        <p:nvSpPr>
          <p:cNvPr id="22" name="Text Placeholder 6">
            <a:extLst>
              <a:ext uri="{FF2B5EF4-FFF2-40B4-BE49-F238E27FC236}">
                <a16:creationId xmlns:a16="http://schemas.microsoft.com/office/drawing/2014/main" id="{0A6EDAA6-07D9-0E40-8682-39E1BF118BB0}"/>
              </a:ext>
            </a:extLst>
          </p:cNvPr>
          <p:cNvSpPr>
            <a:spLocks noGrp="1"/>
          </p:cNvSpPr>
          <p:nvPr>
            <p:ph type="body" sz="quarter" idx="13" hasCustomPrompt="1"/>
          </p:nvPr>
        </p:nvSpPr>
        <p:spPr>
          <a:xfrm>
            <a:off x="5346518" y="1294465"/>
            <a:ext cx="6402796" cy="1565129"/>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atin typeface="Neue Haas Grotesk Text Pro" panose="020B0504020202020204" pitchFamily="34" charset="0"/>
              </a:defRPr>
            </a:lvl4pPr>
          </a:lstStyle>
          <a:p>
            <a:pPr lvl="0"/>
            <a:r>
              <a:rPr lang="en-US"/>
              <a:t>First level</a:t>
            </a:r>
          </a:p>
          <a:p>
            <a:pPr lvl="1"/>
            <a:r>
              <a:rPr lang="en-US"/>
              <a:t>Second level</a:t>
            </a:r>
          </a:p>
          <a:p>
            <a:pPr lvl="2"/>
            <a:r>
              <a:rPr lang="en-US"/>
              <a:t>Third level</a:t>
            </a:r>
          </a:p>
          <a:p>
            <a:pPr lvl="3"/>
            <a:r>
              <a:rPr lang="en-US"/>
              <a:t>Fourth level</a:t>
            </a:r>
          </a:p>
        </p:txBody>
      </p:sp>
      <p:sp>
        <p:nvSpPr>
          <p:cNvPr id="24" name="Text Placeholder 4">
            <a:extLst>
              <a:ext uri="{FF2B5EF4-FFF2-40B4-BE49-F238E27FC236}">
                <a16:creationId xmlns:a16="http://schemas.microsoft.com/office/drawing/2014/main" id="{06E7EA12-088F-8D43-99FF-C55B7B6DF985}"/>
              </a:ext>
            </a:extLst>
          </p:cNvPr>
          <p:cNvSpPr>
            <a:spLocks noGrp="1"/>
          </p:cNvSpPr>
          <p:nvPr>
            <p:ph type="body" sz="quarter" idx="12" hasCustomPrompt="1"/>
          </p:nvPr>
        </p:nvSpPr>
        <p:spPr>
          <a:xfrm>
            <a:off x="5346518" y="361898"/>
            <a:ext cx="6402796" cy="802357"/>
          </a:xfrm>
          <a:prstGeom prst="rect">
            <a:avLst/>
          </a:prstGeom>
        </p:spPr>
        <p:txBody>
          <a:bodyPr wrap="square"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amet, consectetur adipiscing elit, sed do</a:t>
            </a:r>
          </a:p>
        </p:txBody>
      </p:sp>
    </p:spTree>
    <p:extLst>
      <p:ext uri="{BB962C8B-B14F-4D97-AF65-F5344CB8AC3E}">
        <p14:creationId xmlns:p14="http://schemas.microsoft.com/office/powerpoint/2010/main" val="25091466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 Header + Numbered Sections">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2" y="365761"/>
            <a:ext cx="10836993" cy="1401089"/>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t>
            </a:r>
            <a:r>
              <a:rPr lang="en-US" sz="4267" err="1">
                <a:latin typeface="Neue Haas Grotesk Text Pro" panose="020B0504020202020204" pitchFamily="34" charset="77"/>
              </a:rPr>
              <a:t>amet</a:t>
            </a:r>
            <a:r>
              <a:rPr lang="en-US" sz="4267">
                <a:latin typeface="Neue Haas Grotesk Text Pro" panose="020B0504020202020204" pitchFamily="34" charset="77"/>
              </a:rPr>
              <a:t>, </a:t>
            </a:r>
            <a:r>
              <a:rPr lang="en-US" sz="4267" err="1">
                <a:latin typeface="Neue Haas Grotesk Text Pro" panose="020B0504020202020204" pitchFamily="34" charset="77"/>
              </a:rPr>
              <a:t>consectetur</a:t>
            </a:r>
            <a:r>
              <a:rPr lang="en-US" sz="4267">
                <a:latin typeface="Neue Haas Grotesk Text Pro" panose="020B0504020202020204" pitchFamily="34" charset="77"/>
              </a:rPr>
              <a:t> </a:t>
            </a:r>
            <a:r>
              <a:rPr lang="en-US" sz="4267" err="1">
                <a:latin typeface="Neue Haas Grotesk Text Pro" panose="020B0504020202020204" pitchFamily="34" charset="77"/>
              </a:rPr>
              <a:t>adipiscing</a:t>
            </a:r>
            <a:r>
              <a:rPr lang="en-US" sz="4267">
                <a:latin typeface="Neue Haas Grotesk Text Pro" panose="020B0504020202020204" pitchFamily="34" charset="77"/>
              </a:rPr>
              <a:t> </a:t>
            </a:r>
            <a:r>
              <a:rPr lang="en-US" sz="4267" err="1">
                <a:latin typeface="Neue Haas Grotesk Text Pro" panose="020B0504020202020204" pitchFamily="34" charset="77"/>
              </a:rPr>
              <a:t>elit</a:t>
            </a:r>
            <a:r>
              <a:rPr lang="en-US" sz="4267">
                <a:latin typeface="Neue Haas Grotesk Text Pro" panose="020B0504020202020204" pitchFamily="34" charset="77"/>
              </a:rPr>
              <a:t>, sed do </a:t>
            </a:r>
            <a:r>
              <a:rPr lang="en-US" sz="4267" err="1">
                <a:latin typeface="Neue Haas Grotesk Text Pro" panose="020B0504020202020204" pitchFamily="34" charset="77"/>
              </a:rPr>
              <a:t>eiusmod</a:t>
            </a:r>
            <a:endParaRPr lang="en-US" sz="4267">
              <a:latin typeface="Neue Haas Grotesk Text Pro" panose="020B0504020202020204" pitchFamily="34" charset="77"/>
            </a:endParaRPr>
          </a:p>
        </p:txBody>
      </p:sp>
      <p:sp>
        <p:nvSpPr>
          <p:cNvPr id="50" name="Text Placeholder 4">
            <a:extLst>
              <a:ext uri="{FF2B5EF4-FFF2-40B4-BE49-F238E27FC236}">
                <a16:creationId xmlns:a16="http://schemas.microsoft.com/office/drawing/2014/main" id="{E2CF89C8-6968-CF4A-9F4D-A0509BA6BE7A}"/>
              </a:ext>
            </a:extLst>
          </p:cNvPr>
          <p:cNvSpPr>
            <a:spLocks noGrp="1"/>
          </p:cNvSpPr>
          <p:nvPr>
            <p:ph type="body" sz="quarter" idx="12" hasCustomPrompt="1"/>
          </p:nvPr>
        </p:nvSpPr>
        <p:spPr>
          <a:xfrm>
            <a:off x="1856327" y="2064603"/>
            <a:ext cx="2038613" cy="802357"/>
          </a:xfrm>
          <a:prstGeom prst="rect">
            <a:avLst/>
          </a:prstGeom>
        </p:spPr>
        <p:txBody>
          <a:bodyPr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t>
            </a:r>
            <a:r>
              <a:rPr lang="en-US" err="1"/>
              <a:t>amet</a:t>
            </a:r>
            <a:endParaRPr lang="en-US"/>
          </a:p>
        </p:txBody>
      </p:sp>
      <p:sp>
        <p:nvSpPr>
          <p:cNvPr id="22" name="Text Placeholder 4">
            <a:extLst>
              <a:ext uri="{FF2B5EF4-FFF2-40B4-BE49-F238E27FC236}">
                <a16:creationId xmlns:a16="http://schemas.microsoft.com/office/drawing/2014/main" id="{070E8795-C949-6A47-A913-6DE1344F1BE3}"/>
              </a:ext>
            </a:extLst>
          </p:cNvPr>
          <p:cNvSpPr>
            <a:spLocks noGrp="1"/>
          </p:cNvSpPr>
          <p:nvPr>
            <p:ph type="body" sz="quarter" idx="21" hasCustomPrompt="1"/>
          </p:nvPr>
        </p:nvSpPr>
        <p:spPr>
          <a:xfrm>
            <a:off x="853441" y="1876235"/>
            <a:ext cx="548643" cy="1128856"/>
          </a:xfrm>
          <a:prstGeom prst="rect">
            <a:avLst/>
          </a:prstGeom>
        </p:spPr>
        <p:txBody>
          <a:bodyPr>
            <a:spAutoFit/>
          </a:bodyPr>
          <a:lstStyle>
            <a:lvl1pPr marL="0" indent="0">
              <a:lnSpc>
                <a:spcPct val="120000"/>
              </a:lnSpc>
              <a:buNone/>
              <a:defRPr lang="en-US" sz="66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1</a:t>
            </a:r>
          </a:p>
        </p:txBody>
      </p:sp>
      <p:cxnSp>
        <p:nvCxnSpPr>
          <p:cNvPr id="5" name="Straight Connector 4">
            <a:extLst>
              <a:ext uri="{FF2B5EF4-FFF2-40B4-BE49-F238E27FC236}">
                <a16:creationId xmlns:a16="http://schemas.microsoft.com/office/drawing/2014/main" id="{662B80ED-6F7E-E74F-A0F9-472C9A1BBB01}"/>
              </a:ext>
            </a:extLst>
          </p:cNvPr>
          <p:cNvCxnSpPr>
            <a:cxnSpLocks/>
          </p:cNvCxnSpPr>
          <p:nvPr userDrawn="1"/>
        </p:nvCxnSpPr>
        <p:spPr>
          <a:xfrm>
            <a:off x="1531087" y="2133869"/>
            <a:ext cx="0" cy="3877072"/>
          </a:xfrm>
          <a:prstGeom prst="line">
            <a:avLst/>
          </a:prstGeom>
          <a:ln>
            <a:solidFill>
              <a:schemeClr val="bg2">
                <a:lumMod val="90000"/>
              </a:schemeClr>
            </a:solidFill>
          </a:ln>
          <a:effectLst/>
        </p:spPr>
        <p:style>
          <a:lnRef idx="2">
            <a:schemeClr val="accent1"/>
          </a:lnRef>
          <a:fillRef idx="0">
            <a:schemeClr val="accent1"/>
          </a:fillRef>
          <a:effectRef idx="1">
            <a:schemeClr val="accent1"/>
          </a:effectRef>
          <a:fontRef idx="minor">
            <a:schemeClr val="tx1"/>
          </a:fontRef>
        </p:style>
      </p:cxnSp>
      <p:sp>
        <p:nvSpPr>
          <p:cNvPr id="52" name="Text Placeholder 4">
            <a:extLst>
              <a:ext uri="{FF2B5EF4-FFF2-40B4-BE49-F238E27FC236}">
                <a16:creationId xmlns:a16="http://schemas.microsoft.com/office/drawing/2014/main" id="{B62CD6E9-C7AE-924D-B241-9F40064481B4}"/>
              </a:ext>
            </a:extLst>
          </p:cNvPr>
          <p:cNvSpPr>
            <a:spLocks noGrp="1"/>
          </p:cNvSpPr>
          <p:nvPr>
            <p:ph type="body" sz="quarter" idx="23" hasCustomPrompt="1"/>
          </p:nvPr>
        </p:nvSpPr>
        <p:spPr>
          <a:xfrm>
            <a:off x="5740756" y="2064603"/>
            <a:ext cx="2038613" cy="802357"/>
          </a:xfrm>
          <a:prstGeom prst="rect">
            <a:avLst/>
          </a:prstGeom>
        </p:spPr>
        <p:txBody>
          <a:bodyPr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amet</a:t>
            </a:r>
          </a:p>
        </p:txBody>
      </p:sp>
      <p:sp>
        <p:nvSpPr>
          <p:cNvPr id="53" name="Text Placeholder 4">
            <a:extLst>
              <a:ext uri="{FF2B5EF4-FFF2-40B4-BE49-F238E27FC236}">
                <a16:creationId xmlns:a16="http://schemas.microsoft.com/office/drawing/2014/main" id="{1CCF56B5-638B-A24A-B6B7-3A36575E7109}"/>
              </a:ext>
            </a:extLst>
          </p:cNvPr>
          <p:cNvSpPr>
            <a:spLocks noGrp="1"/>
          </p:cNvSpPr>
          <p:nvPr>
            <p:ph type="body" sz="quarter" idx="24" hasCustomPrompt="1"/>
          </p:nvPr>
        </p:nvSpPr>
        <p:spPr>
          <a:xfrm>
            <a:off x="4737869" y="1876235"/>
            <a:ext cx="548643" cy="990724"/>
          </a:xfrm>
          <a:prstGeom prst="rect">
            <a:avLst/>
          </a:prstGeom>
        </p:spPr>
        <p:txBody>
          <a:bodyPr>
            <a:noAutofit/>
          </a:bodyPr>
          <a:lstStyle>
            <a:lvl1pPr marL="0" indent="0">
              <a:lnSpc>
                <a:spcPct val="120000"/>
              </a:lnSpc>
              <a:buNone/>
              <a:defRPr lang="en-US" sz="66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2</a:t>
            </a:r>
          </a:p>
        </p:txBody>
      </p:sp>
      <p:cxnSp>
        <p:nvCxnSpPr>
          <p:cNvPr id="54" name="Straight Connector 53">
            <a:extLst>
              <a:ext uri="{FF2B5EF4-FFF2-40B4-BE49-F238E27FC236}">
                <a16:creationId xmlns:a16="http://schemas.microsoft.com/office/drawing/2014/main" id="{FAA7FC4C-CE6B-834F-884B-31A04D184EBA}"/>
              </a:ext>
            </a:extLst>
          </p:cNvPr>
          <p:cNvCxnSpPr>
            <a:cxnSpLocks/>
          </p:cNvCxnSpPr>
          <p:nvPr userDrawn="1"/>
        </p:nvCxnSpPr>
        <p:spPr>
          <a:xfrm>
            <a:off x="5415516" y="2133869"/>
            <a:ext cx="0" cy="3877072"/>
          </a:xfrm>
          <a:prstGeom prst="line">
            <a:avLst/>
          </a:prstGeom>
          <a:ln>
            <a:solidFill>
              <a:schemeClr val="bg2">
                <a:lumMod val="90000"/>
              </a:schemeClr>
            </a:solidFill>
          </a:ln>
          <a:effectLst/>
        </p:spPr>
        <p:style>
          <a:lnRef idx="2">
            <a:schemeClr val="accent1"/>
          </a:lnRef>
          <a:fillRef idx="0">
            <a:schemeClr val="accent1"/>
          </a:fillRef>
          <a:effectRef idx="1">
            <a:schemeClr val="accent1"/>
          </a:effectRef>
          <a:fontRef idx="minor">
            <a:schemeClr val="tx1"/>
          </a:fontRef>
        </p:style>
      </p:cxnSp>
      <p:sp>
        <p:nvSpPr>
          <p:cNvPr id="56" name="Text Placeholder 4">
            <a:extLst>
              <a:ext uri="{FF2B5EF4-FFF2-40B4-BE49-F238E27FC236}">
                <a16:creationId xmlns:a16="http://schemas.microsoft.com/office/drawing/2014/main" id="{923E018C-87ED-5B44-8217-D5D662BDCF39}"/>
              </a:ext>
            </a:extLst>
          </p:cNvPr>
          <p:cNvSpPr>
            <a:spLocks noGrp="1"/>
          </p:cNvSpPr>
          <p:nvPr>
            <p:ph type="body" sz="quarter" idx="26" hasCustomPrompt="1"/>
          </p:nvPr>
        </p:nvSpPr>
        <p:spPr>
          <a:xfrm>
            <a:off x="9582652" y="2064603"/>
            <a:ext cx="2038613" cy="802357"/>
          </a:xfrm>
          <a:prstGeom prst="rect">
            <a:avLst/>
          </a:prstGeom>
        </p:spPr>
        <p:txBody>
          <a:bodyPr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t>
            </a:r>
            <a:r>
              <a:rPr lang="en-US" err="1"/>
              <a:t>amet</a:t>
            </a:r>
            <a:endParaRPr lang="en-US"/>
          </a:p>
        </p:txBody>
      </p:sp>
      <p:sp>
        <p:nvSpPr>
          <p:cNvPr id="57" name="Text Placeholder 4">
            <a:extLst>
              <a:ext uri="{FF2B5EF4-FFF2-40B4-BE49-F238E27FC236}">
                <a16:creationId xmlns:a16="http://schemas.microsoft.com/office/drawing/2014/main" id="{374E3B49-F7C2-8B4E-B9BE-00D14BBB2493}"/>
              </a:ext>
            </a:extLst>
          </p:cNvPr>
          <p:cNvSpPr>
            <a:spLocks noGrp="1"/>
          </p:cNvSpPr>
          <p:nvPr>
            <p:ph type="body" sz="quarter" idx="27" hasCustomPrompt="1"/>
          </p:nvPr>
        </p:nvSpPr>
        <p:spPr>
          <a:xfrm>
            <a:off x="8579765" y="1876235"/>
            <a:ext cx="548643" cy="1128856"/>
          </a:xfrm>
          <a:prstGeom prst="rect">
            <a:avLst/>
          </a:prstGeom>
        </p:spPr>
        <p:txBody>
          <a:bodyPr>
            <a:spAutoFit/>
          </a:bodyPr>
          <a:lstStyle>
            <a:lvl1pPr marL="0" indent="0">
              <a:lnSpc>
                <a:spcPct val="120000"/>
              </a:lnSpc>
              <a:buNone/>
              <a:defRPr lang="en-US" sz="66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3</a:t>
            </a:r>
          </a:p>
        </p:txBody>
      </p:sp>
      <p:cxnSp>
        <p:nvCxnSpPr>
          <p:cNvPr id="58" name="Straight Connector 57">
            <a:extLst>
              <a:ext uri="{FF2B5EF4-FFF2-40B4-BE49-F238E27FC236}">
                <a16:creationId xmlns:a16="http://schemas.microsoft.com/office/drawing/2014/main" id="{B1F0EAA4-8009-6F4C-9B90-5FB2CA7A403B}"/>
              </a:ext>
            </a:extLst>
          </p:cNvPr>
          <p:cNvCxnSpPr>
            <a:cxnSpLocks/>
          </p:cNvCxnSpPr>
          <p:nvPr userDrawn="1"/>
        </p:nvCxnSpPr>
        <p:spPr>
          <a:xfrm>
            <a:off x="9257412" y="2133869"/>
            <a:ext cx="0" cy="3877072"/>
          </a:xfrm>
          <a:prstGeom prst="line">
            <a:avLst/>
          </a:prstGeom>
          <a:ln>
            <a:solidFill>
              <a:schemeClr val="bg2">
                <a:lumMod val="90000"/>
              </a:schemeClr>
            </a:solidFill>
          </a:ln>
          <a:effectLst/>
        </p:spPr>
        <p:style>
          <a:lnRef idx="2">
            <a:schemeClr val="accent1"/>
          </a:lnRef>
          <a:fillRef idx="0">
            <a:schemeClr val="accent1"/>
          </a:fillRef>
          <a:effectRef idx="1">
            <a:schemeClr val="accent1"/>
          </a:effectRef>
          <a:fontRef idx="minor">
            <a:schemeClr val="tx1"/>
          </a:fontRef>
        </p:style>
      </p:cxnSp>
      <p:sp>
        <p:nvSpPr>
          <p:cNvPr id="28" name="Text Placeholder 6">
            <a:extLst>
              <a:ext uri="{FF2B5EF4-FFF2-40B4-BE49-F238E27FC236}">
                <a16:creationId xmlns:a16="http://schemas.microsoft.com/office/drawing/2014/main" id="{CA48554F-2EB7-BC4C-A288-344A5BF6E29C}"/>
              </a:ext>
            </a:extLst>
          </p:cNvPr>
          <p:cNvSpPr>
            <a:spLocks noGrp="1"/>
          </p:cNvSpPr>
          <p:nvPr>
            <p:ph type="body" sz="quarter" idx="13" hasCustomPrompt="1"/>
          </p:nvPr>
        </p:nvSpPr>
        <p:spPr>
          <a:xfrm>
            <a:off x="1845812" y="3029756"/>
            <a:ext cx="2038613" cy="1565129"/>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atin typeface="Neue Haas Grotesk Text Pro" panose="020B0504020202020204" pitchFamily="34" charset="0"/>
              </a:defRPr>
            </a:lvl4pPr>
          </a:lstStyle>
          <a:p>
            <a:pPr lvl="0"/>
            <a:r>
              <a:rPr lang="en-US"/>
              <a:t>First level</a:t>
            </a:r>
          </a:p>
          <a:p>
            <a:pPr lvl="1"/>
            <a:r>
              <a:rPr lang="en-US"/>
              <a:t>Second level</a:t>
            </a:r>
          </a:p>
          <a:p>
            <a:pPr lvl="2"/>
            <a:r>
              <a:rPr lang="en-US"/>
              <a:t>Third level</a:t>
            </a:r>
          </a:p>
          <a:p>
            <a:pPr lvl="3"/>
            <a:r>
              <a:rPr lang="en-US"/>
              <a:t>Fourth level</a:t>
            </a:r>
          </a:p>
        </p:txBody>
      </p:sp>
      <p:sp>
        <p:nvSpPr>
          <p:cNvPr id="30" name="Text Placeholder 6">
            <a:extLst>
              <a:ext uri="{FF2B5EF4-FFF2-40B4-BE49-F238E27FC236}">
                <a16:creationId xmlns:a16="http://schemas.microsoft.com/office/drawing/2014/main" id="{289F5F9E-6D0C-3F42-9471-DBF3186CDB2C}"/>
              </a:ext>
            </a:extLst>
          </p:cNvPr>
          <p:cNvSpPr>
            <a:spLocks noGrp="1"/>
          </p:cNvSpPr>
          <p:nvPr>
            <p:ph type="body" sz="quarter" idx="28" hasCustomPrompt="1"/>
          </p:nvPr>
        </p:nvSpPr>
        <p:spPr>
          <a:xfrm>
            <a:off x="5740756" y="3029756"/>
            <a:ext cx="2038613" cy="1565129"/>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atin typeface="Neue Haas Grotesk Text Pro" panose="020B0504020202020204" pitchFamily="34" charset="0"/>
              </a:defRPr>
            </a:lvl4pPr>
          </a:lstStyle>
          <a:p>
            <a:pPr lvl="0"/>
            <a:r>
              <a:rPr lang="en-US"/>
              <a:t>First level</a:t>
            </a:r>
          </a:p>
          <a:p>
            <a:pPr lvl="1"/>
            <a:r>
              <a:rPr lang="en-US"/>
              <a:t>Second level</a:t>
            </a:r>
          </a:p>
          <a:p>
            <a:pPr lvl="2"/>
            <a:r>
              <a:rPr lang="en-US"/>
              <a:t>Third level</a:t>
            </a:r>
          </a:p>
          <a:p>
            <a:pPr lvl="3"/>
            <a:r>
              <a:rPr lang="en-US"/>
              <a:t>Fourth level</a:t>
            </a:r>
          </a:p>
        </p:txBody>
      </p:sp>
      <p:sp>
        <p:nvSpPr>
          <p:cNvPr id="34" name="Text Placeholder 6">
            <a:extLst>
              <a:ext uri="{FF2B5EF4-FFF2-40B4-BE49-F238E27FC236}">
                <a16:creationId xmlns:a16="http://schemas.microsoft.com/office/drawing/2014/main" id="{5EC931E8-5599-D94B-A9AF-31662BC51149}"/>
              </a:ext>
            </a:extLst>
          </p:cNvPr>
          <p:cNvSpPr>
            <a:spLocks noGrp="1"/>
          </p:cNvSpPr>
          <p:nvPr>
            <p:ph type="body" sz="quarter" idx="29" hasCustomPrompt="1"/>
          </p:nvPr>
        </p:nvSpPr>
        <p:spPr>
          <a:xfrm>
            <a:off x="9582652" y="3029756"/>
            <a:ext cx="2038613" cy="1565129"/>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atin typeface="Neue Haas Grotesk Text Pro" panose="020B0504020202020204" pitchFamily="34" charset="0"/>
              </a:defRPr>
            </a:lvl4pPr>
          </a:lstStyle>
          <a:p>
            <a:pPr lvl="0"/>
            <a:r>
              <a:rPr lang="en-US"/>
              <a:t>First level</a:t>
            </a:r>
          </a:p>
          <a:p>
            <a:pPr lvl="1"/>
            <a:r>
              <a:rPr lang="en-US"/>
              <a:t>Second level</a:t>
            </a:r>
          </a:p>
          <a:p>
            <a:pPr lvl="2"/>
            <a:r>
              <a:rPr lang="en-US"/>
              <a:t>Third level</a:t>
            </a:r>
          </a:p>
          <a:p>
            <a:pPr lvl="3"/>
            <a:r>
              <a:rPr lang="en-US"/>
              <a:t>Fourth level</a:t>
            </a:r>
          </a:p>
        </p:txBody>
      </p:sp>
      <p:sp>
        <p:nvSpPr>
          <p:cNvPr id="16" name="Content Placeholder 3">
            <a:extLst>
              <a:ext uri="{FF2B5EF4-FFF2-40B4-BE49-F238E27FC236}">
                <a16:creationId xmlns:a16="http://schemas.microsoft.com/office/drawing/2014/main" id="{37335180-64D0-C63D-4682-0E6527349CD5}"/>
              </a:ext>
            </a:extLst>
          </p:cNvPr>
          <p:cNvSpPr>
            <a:spLocks noGrp="1"/>
          </p:cNvSpPr>
          <p:nvPr>
            <p:ph sz="quarter" idx="15" hasCustomPrompt="1"/>
          </p:nvPr>
        </p:nvSpPr>
        <p:spPr>
          <a:xfrm>
            <a:off x="853017" y="6531734"/>
            <a:ext cx="10744200"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22942339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 Header + Subheader + Gray Sidebar">
    <p:spTree>
      <p:nvGrpSpPr>
        <p:cNvPr id="1" name=""/>
        <p:cNvGrpSpPr/>
        <p:nvPr/>
      </p:nvGrpSpPr>
      <p:grpSpPr>
        <a:xfrm>
          <a:off x="0" y="0"/>
          <a:ext cx="0" cy="0"/>
          <a:chOff x="0" y="0"/>
          <a:chExt cx="0" cy="0"/>
        </a:xfrm>
      </p:grpSpPr>
      <p:sp>
        <p:nvSpPr>
          <p:cNvPr id="25" name="SmartArt Placeholder 2">
            <a:extLst>
              <a:ext uri="{FF2B5EF4-FFF2-40B4-BE49-F238E27FC236}">
                <a16:creationId xmlns:a16="http://schemas.microsoft.com/office/drawing/2014/main" id="{688D0931-7683-1D40-89BD-3EC58788A27B}"/>
              </a:ext>
            </a:extLst>
          </p:cNvPr>
          <p:cNvSpPr>
            <a:spLocks noGrp="1"/>
          </p:cNvSpPr>
          <p:nvPr>
            <p:ph type="dgm" sz="quarter" idx="30"/>
          </p:nvPr>
        </p:nvSpPr>
        <p:spPr>
          <a:xfrm>
            <a:off x="5015061" y="-4315"/>
            <a:ext cx="7175471" cy="6866768"/>
          </a:xfrm>
          <a:prstGeom prst="rect">
            <a:avLst/>
          </a:prstGeom>
          <a:solidFill>
            <a:schemeClr val="bg2"/>
          </a:solidFill>
        </p:spPr>
        <p:txBody>
          <a:bodyPr>
            <a:noAutofit/>
          </a:bodyPr>
          <a:lstStyle>
            <a:lvl1pPr>
              <a:defRPr>
                <a:noFill/>
                <a:latin typeface="Neue Haas Grotesk Text Pro" panose="020B0504020202020204" pitchFamily="34" charset="0"/>
              </a:defRPr>
            </a:lvl1pPr>
          </a:lstStyle>
          <a:p>
            <a:endParaRPr lang="en-US"/>
          </a:p>
        </p:txBody>
      </p:sp>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1" y="365760"/>
            <a:ext cx="3495040" cy="2123402"/>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b="1" i="0" smtClean="0">
                <a:effectLst/>
                <a:latin typeface="Neue Haas Grotesk Text Pro" panose="020B0504020202020204" pitchFamily="34" charset="0"/>
              </a:defRPr>
            </a:lvl1pPr>
          </a:lstStyle>
          <a:p>
            <a:pPr>
              <a:lnSpc>
                <a:spcPct val="110000"/>
              </a:lnSpc>
            </a:pPr>
            <a:r>
              <a:rPr lang="en-US"/>
              <a:t>Lorem ipsum dolor sit consectetur</a:t>
            </a:r>
            <a:endParaRPr lang="en-US" sz="4267">
              <a:latin typeface="Neue Haas Grotesk Text Pro" panose="020B0504020202020204" pitchFamily="34" charset="77"/>
            </a:endParaRPr>
          </a:p>
        </p:txBody>
      </p:sp>
      <p:sp>
        <p:nvSpPr>
          <p:cNvPr id="50" name="Text Placeholder 4">
            <a:extLst>
              <a:ext uri="{FF2B5EF4-FFF2-40B4-BE49-F238E27FC236}">
                <a16:creationId xmlns:a16="http://schemas.microsoft.com/office/drawing/2014/main" id="{E2CF89C8-6968-CF4A-9F4D-A0509BA6BE7A}"/>
              </a:ext>
            </a:extLst>
          </p:cNvPr>
          <p:cNvSpPr>
            <a:spLocks noGrp="1"/>
          </p:cNvSpPr>
          <p:nvPr>
            <p:ph type="body" sz="quarter" idx="12" hasCustomPrompt="1"/>
          </p:nvPr>
        </p:nvSpPr>
        <p:spPr>
          <a:xfrm>
            <a:off x="853440" y="2771402"/>
            <a:ext cx="3495040" cy="1220933"/>
          </a:xfrm>
          <a:prstGeom prst="rect">
            <a:avLst/>
          </a:prstGeom>
        </p:spPr>
        <p:txBody>
          <a:bodyPr>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amet, consectetur adipiscing elit.</a:t>
            </a:r>
          </a:p>
        </p:txBody>
      </p:sp>
      <p:sp>
        <p:nvSpPr>
          <p:cNvPr id="24" name="Text Placeholder 2">
            <a:extLst>
              <a:ext uri="{FF2B5EF4-FFF2-40B4-BE49-F238E27FC236}">
                <a16:creationId xmlns:a16="http://schemas.microsoft.com/office/drawing/2014/main" id="{6D747BC7-5DB7-6342-83EC-8D17160317FD}"/>
              </a:ext>
            </a:extLst>
          </p:cNvPr>
          <p:cNvSpPr>
            <a:spLocks noGrp="1"/>
          </p:cNvSpPr>
          <p:nvPr>
            <p:ph type="body" sz="quarter" idx="16" hasCustomPrompt="1"/>
          </p:nvPr>
        </p:nvSpPr>
        <p:spPr>
          <a:xfrm>
            <a:off x="5630680" y="469855"/>
            <a:ext cx="1649059" cy="267168"/>
          </a:xfrm>
          <a:prstGeom prst="rect">
            <a:avLst/>
          </a:prstGeom>
        </p:spPr>
        <p:txBody>
          <a:bodyPr lIns="0" tIns="0" rIns="0" bIns="0">
            <a:spAutoFit/>
          </a:bodyPr>
          <a:lstStyle>
            <a:lvl1pPr marL="0" indent="0">
              <a:buNone/>
              <a:defRPr sz="1467" b="1">
                <a:solidFill>
                  <a:srgbClr val="007A96"/>
                </a:solidFill>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01</a:t>
            </a:r>
          </a:p>
        </p:txBody>
      </p:sp>
      <p:sp>
        <p:nvSpPr>
          <p:cNvPr id="26" name="Text Placeholder 2">
            <a:extLst>
              <a:ext uri="{FF2B5EF4-FFF2-40B4-BE49-F238E27FC236}">
                <a16:creationId xmlns:a16="http://schemas.microsoft.com/office/drawing/2014/main" id="{12D2583D-0E33-8846-9207-0755E4202478}"/>
              </a:ext>
            </a:extLst>
          </p:cNvPr>
          <p:cNvSpPr>
            <a:spLocks noGrp="1"/>
          </p:cNvSpPr>
          <p:nvPr>
            <p:ph type="body" sz="quarter" idx="22" hasCustomPrompt="1"/>
          </p:nvPr>
        </p:nvSpPr>
        <p:spPr>
          <a:xfrm>
            <a:off x="5630680" y="2515401"/>
            <a:ext cx="1649059" cy="267168"/>
          </a:xfrm>
          <a:prstGeom prst="rect">
            <a:avLst/>
          </a:prstGeom>
        </p:spPr>
        <p:txBody>
          <a:bodyPr lIns="0" tIns="0" rIns="0" bIns="0">
            <a:spAutoFit/>
          </a:bodyPr>
          <a:lstStyle>
            <a:lvl1pPr marL="0" indent="0">
              <a:buNone/>
              <a:defRPr sz="1467" b="1">
                <a:solidFill>
                  <a:srgbClr val="007A96"/>
                </a:solidFill>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02</a:t>
            </a:r>
          </a:p>
        </p:txBody>
      </p:sp>
      <p:sp>
        <p:nvSpPr>
          <p:cNvPr id="28" name="Text Placeholder 2">
            <a:extLst>
              <a:ext uri="{FF2B5EF4-FFF2-40B4-BE49-F238E27FC236}">
                <a16:creationId xmlns:a16="http://schemas.microsoft.com/office/drawing/2014/main" id="{7DAA48E0-D65A-9F43-893D-F3C842E166A2}"/>
              </a:ext>
            </a:extLst>
          </p:cNvPr>
          <p:cNvSpPr>
            <a:spLocks noGrp="1"/>
          </p:cNvSpPr>
          <p:nvPr>
            <p:ph type="body" sz="quarter" idx="24" hasCustomPrompt="1"/>
          </p:nvPr>
        </p:nvSpPr>
        <p:spPr>
          <a:xfrm>
            <a:off x="5630680" y="4560948"/>
            <a:ext cx="1649059" cy="267168"/>
          </a:xfrm>
          <a:prstGeom prst="rect">
            <a:avLst/>
          </a:prstGeom>
        </p:spPr>
        <p:txBody>
          <a:bodyPr lIns="0" tIns="0" rIns="0" bIns="0">
            <a:spAutoFit/>
          </a:bodyPr>
          <a:lstStyle>
            <a:lvl1pPr marL="0" indent="0">
              <a:buNone/>
              <a:defRPr sz="1467" b="1">
                <a:solidFill>
                  <a:srgbClr val="007A96"/>
                </a:solidFill>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03</a:t>
            </a:r>
          </a:p>
        </p:txBody>
      </p:sp>
      <p:sp>
        <p:nvSpPr>
          <p:cNvPr id="23" name="Text Placeholder 6">
            <a:extLst>
              <a:ext uri="{FF2B5EF4-FFF2-40B4-BE49-F238E27FC236}">
                <a16:creationId xmlns:a16="http://schemas.microsoft.com/office/drawing/2014/main" id="{3FC88FAA-1193-064B-8429-0F3F48582F61}"/>
              </a:ext>
            </a:extLst>
          </p:cNvPr>
          <p:cNvSpPr>
            <a:spLocks noGrp="1"/>
          </p:cNvSpPr>
          <p:nvPr>
            <p:ph type="body" sz="quarter" idx="13" hasCustomPrompt="1"/>
          </p:nvPr>
        </p:nvSpPr>
        <p:spPr>
          <a:xfrm>
            <a:off x="5630677" y="826859"/>
            <a:ext cx="6059756" cy="1250303"/>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vl4pPr>
          </a:lstStyle>
          <a:p>
            <a:pPr lvl="0"/>
            <a:r>
              <a:rPr lang="en-US"/>
              <a:t>First level</a:t>
            </a:r>
          </a:p>
          <a:p>
            <a:pPr lvl="1"/>
            <a:r>
              <a:rPr lang="en-US"/>
              <a:t>Second level</a:t>
            </a:r>
          </a:p>
          <a:p>
            <a:pPr lvl="2"/>
            <a:r>
              <a:rPr lang="en-US"/>
              <a:t>Third level</a:t>
            </a:r>
          </a:p>
        </p:txBody>
      </p:sp>
      <p:sp>
        <p:nvSpPr>
          <p:cNvPr id="29" name="Text Placeholder 6">
            <a:extLst>
              <a:ext uri="{FF2B5EF4-FFF2-40B4-BE49-F238E27FC236}">
                <a16:creationId xmlns:a16="http://schemas.microsoft.com/office/drawing/2014/main" id="{22785582-A979-AD46-B169-FCB640452F63}"/>
              </a:ext>
            </a:extLst>
          </p:cNvPr>
          <p:cNvSpPr>
            <a:spLocks noGrp="1"/>
          </p:cNvSpPr>
          <p:nvPr>
            <p:ph type="body" sz="quarter" idx="25" hasCustomPrompt="1"/>
          </p:nvPr>
        </p:nvSpPr>
        <p:spPr>
          <a:xfrm>
            <a:off x="5630677" y="2893775"/>
            <a:ext cx="6059756" cy="1250303"/>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vl4pPr>
          </a:lstStyle>
          <a:p>
            <a:pPr lvl="0"/>
            <a:r>
              <a:rPr lang="en-US"/>
              <a:t>First level</a:t>
            </a:r>
          </a:p>
          <a:p>
            <a:pPr lvl="1"/>
            <a:r>
              <a:rPr lang="en-US"/>
              <a:t>Second level</a:t>
            </a:r>
          </a:p>
          <a:p>
            <a:pPr lvl="2"/>
            <a:r>
              <a:rPr lang="en-US"/>
              <a:t>Third level</a:t>
            </a:r>
          </a:p>
        </p:txBody>
      </p:sp>
      <p:sp>
        <p:nvSpPr>
          <p:cNvPr id="30" name="Text Placeholder 6">
            <a:extLst>
              <a:ext uri="{FF2B5EF4-FFF2-40B4-BE49-F238E27FC236}">
                <a16:creationId xmlns:a16="http://schemas.microsoft.com/office/drawing/2014/main" id="{3A75E004-359B-D54C-AF0F-316938C49C69}"/>
              </a:ext>
            </a:extLst>
          </p:cNvPr>
          <p:cNvSpPr>
            <a:spLocks noGrp="1"/>
          </p:cNvSpPr>
          <p:nvPr>
            <p:ph type="body" sz="quarter" idx="26" hasCustomPrompt="1"/>
          </p:nvPr>
        </p:nvSpPr>
        <p:spPr>
          <a:xfrm>
            <a:off x="5630677" y="4932605"/>
            <a:ext cx="6059756" cy="1250303"/>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vl4pPr>
          </a:lstStyle>
          <a:p>
            <a:pPr lvl="0"/>
            <a:r>
              <a:rPr lang="en-US"/>
              <a:t>First level</a:t>
            </a:r>
          </a:p>
          <a:p>
            <a:pPr lvl="1"/>
            <a:r>
              <a:rPr lang="en-US"/>
              <a:t>Second level</a:t>
            </a:r>
          </a:p>
          <a:p>
            <a:pPr lvl="2"/>
            <a:r>
              <a:rPr lang="en-US"/>
              <a:t>Third level</a:t>
            </a:r>
          </a:p>
        </p:txBody>
      </p:sp>
      <p:sp>
        <p:nvSpPr>
          <p:cNvPr id="27" name="Slide Number Placeholder 5">
            <a:extLst>
              <a:ext uri="{FF2B5EF4-FFF2-40B4-BE49-F238E27FC236}">
                <a16:creationId xmlns:a16="http://schemas.microsoft.com/office/drawing/2014/main" id="{338DEA80-F4CE-4246-9A5F-53CE9C25E896}"/>
              </a:ext>
            </a:extLst>
          </p:cNvPr>
          <p:cNvSpPr txBox="1">
            <a:spLocks/>
          </p:cNvSpPr>
          <p:nvPr userDrawn="1"/>
        </p:nvSpPr>
        <p:spPr>
          <a:xfrm>
            <a:off x="11690436" y="6429616"/>
            <a:ext cx="500097" cy="365125"/>
          </a:xfrm>
          <a:prstGeom prst="rect">
            <a:avLst/>
          </a:prstGeom>
        </p:spPr>
        <p:txBody>
          <a:bodyPr vert="horz" lIns="121920" tIns="60960" rIns="121920" bIns="60960" rtlCol="0" anchor="ctr">
            <a:noAutofit/>
          </a:bodyPr>
          <a:lstStyle>
            <a:defPPr>
              <a:defRPr lang="en-US"/>
            </a:defPPr>
            <a:lvl1pPr marL="0" algn="l" defTabSz="457200" rtl="0" eaLnBrk="1" latinLnBrk="0" hangingPunct="1">
              <a:defRPr sz="900" b="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sz="1200" b="0" i="0">
              <a:solidFill>
                <a:schemeClr val="tx1">
                  <a:lumMod val="90000"/>
                  <a:lumOff val="10000"/>
                </a:schemeClr>
              </a:solidFill>
              <a:latin typeface="Neue Haas Grotesk Text Pro" panose="020B0504020202020204" pitchFamily="34" charset="0"/>
            </a:endParaRPr>
          </a:p>
        </p:txBody>
      </p:sp>
      <p:sp>
        <p:nvSpPr>
          <p:cNvPr id="14" name="Content Placeholder 3">
            <a:extLst>
              <a:ext uri="{FF2B5EF4-FFF2-40B4-BE49-F238E27FC236}">
                <a16:creationId xmlns:a16="http://schemas.microsoft.com/office/drawing/2014/main" id="{8C2CE03D-D4E9-8DE8-2793-CA64EE28344F}"/>
              </a:ext>
            </a:extLst>
          </p:cNvPr>
          <p:cNvSpPr>
            <a:spLocks noGrp="1"/>
          </p:cNvSpPr>
          <p:nvPr>
            <p:ph sz="quarter" idx="15" hasCustomPrompt="1"/>
          </p:nvPr>
        </p:nvSpPr>
        <p:spPr>
          <a:xfrm>
            <a:off x="853018" y="6531734"/>
            <a:ext cx="3495041"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24285696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 Subtitle + Images (V)">
    <p:bg>
      <p:bgPr>
        <a:solidFill>
          <a:schemeClr val="bg1"/>
        </a:solidFill>
        <a:effectLst/>
      </p:bgPr>
    </p:bg>
    <p:spTree>
      <p:nvGrpSpPr>
        <p:cNvPr id="1" name=""/>
        <p:cNvGrpSpPr/>
        <p:nvPr/>
      </p:nvGrpSpPr>
      <p:grpSpPr>
        <a:xfrm>
          <a:off x="0" y="0"/>
          <a:ext cx="0" cy="0"/>
          <a:chOff x="0" y="0"/>
          <a:chExt cx="0" cy="0"/>
        </a:xfrm>
      </p:grpSpPr>
      <p:sp>
        <p:nvSpPr>
          <p:cNvPr id="38" name="Title 1">
            <a:extLst>
              <a:ext uri="{FF2B5EF4-FFF2-40B4-BE49-F238E27FC236}">
                <a16:creationId xmlns:a16="http://schemas.microsoft.com/office/drawing/2014/main" id="{C16A4DCC-52CC-FF4E-91C1-5F6AC1D93F51}"/>
              </a:ext>
            </a:extLst>
          </p:cNvPr>
          <p:cNvSpPr>
            <a:spLocks noGrp="1"/>
          </p:cNvSpPr>
          <p:nvPr>
            <p:ph type="title" hasCustomPrompt="1"/>
          </p:nvPr>
        </p:nvSpPr>
        <p:spPr>
          <a:xfrm>
            <a:off x="601134" y="1985913"/>
            <a:ext cx="6375303" cy="3358048"/>
          </a:xfrm>
          <a:prstGeom prst="rect">
            <a:avLst/>
          </a:prstGeom>
        </p:spPr>
        <p:txBody>
          <a:bodyPr wrap="square" lIns="0" rIns="0" anchor="t" anchorCtr="0">
            <a:spAutoFit/>
          </a:bodyPr>
          <a:lstStyle>
            <a:lvl1pPr algn="l">
              <a:lnSpc>
                <a:spcPct val="110000"/>
              </a:lnSpc>
              <a:defRPr sz="6667" b="1" cap="none" baseline="0">
                <a:solidFill>
                  <a:schemeClr val="tx2"/>
                </a:solidFill>
                <a:latin typeface="Neue Haas Grotesk Text Pro" panose="020B0504020202020204" pitchFamily="34" charset="0"/>
              </a:defRPr>
            </a:lvl1pPr>
          </a:lstStyle>
          <a:p>
            <a:r>
              <a:rPr lang="en-US"/>
              <a:t>Click to add presentation title here</a:t>
            </a:r>
          </a:p>
        </p:txBody>
      </p:sp>
      <p:grpSp>
        <p:nvGrpSpPr>
          <p:cNvPr id="12" name="Group 11">
            <a:extLst>
              <a:ext uri="{FF2B5EF4-FFF2-40B4-BE49-F238E27FC236}">
                <a16:creationId xmlns:a16="http://schemas.microsoft.com/office/drawing/2014/main" id="{ABDC5A96-024B-9A4C-BE99-A43261583960}"/>
              </a:ext>
            </a:extLst>
          </p:cNvPr>
          <p:cNvGrpSpPr/>
          <p:nvPr userDrawn="1"/>
        </p:nvGrpSpPr>
        <p:grpSpPr>
          <a:xfrm>
            <a:off x="2" y="-1"/>
            <a:ext cx="3781063" cy="1286617"/>
            <a:chOff x="101154" y="-72605"/>
            <a:chExt cx="2285515" cy="777713"/>
          </a:xfrm>
        </p:grpSpPr>
        <p:sp>
          <p:nvSpPr>
            <p:cNvPr id="16" name="Rectangle 15">
              <a:extLst>
                <a:ext uri="{FF2B5EF4-FFF2-40B4-BE49-F238E27FC236}">
                  <a16:creationId xmlns:a16="http://schemas.microsoft.com/office/drawing/2014/main" id="{FADEAD2C-B2AB-3C48-A0BF-C3B7503F4BFE}"/>
                </a:ext>
              </a:extLst>
            </p:cNvPr>
            <p:cNvSpPr/>
            <p:nvPr/>
          </p:nvSpPr>
          <p:spPr>
            <a:xfrm>
              <a:off x="101154" y="-72605"/>
              <a:ext cx="2285515" cy="77771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noAutofit/>
            </a:bodyPr>
            <a:lstStyle/>
            <a:p>
              <a:pPr algn="ctr"/>
              <a:endParaRPr lang="en-US" sz="1800">
                <a:solidFill>
                  <a:srgbClr val="00AAC6"/>
                </a:solidFill>
                <a:latin typeface="Neue Haas Grotesk Text Pro" panose="020B0504020202020204" pitchFamily="34" charset="0"/>
              </a:endParaRPr>
            </a:p>
          </p:txBody>
        </p:sp>
        <p:pic>
          <p:nvPicPr>
            <p:cNvPr id="17" name="Graphic 16">
              <a:extLst>
                <a:ext uri="{FF2B5EF4-FFF2-40B4-BE49-F238E27FC236}">
                  <a16:creationId xmlns:a16="http://schemas.microsoft.com/office/drawing/2014/main" id="{9D76561E-393D-1943-BE4B-7014BC9179A5}"/>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502289" y="221418"/>
              <a:ext cx="1479804" cy="236769"/>
            </a:xfrm>
            <a:prstGeom prst="rect">
              <a:avLst/>
            </a:prstGeom>
          </p:spPr>
        </p:pic>
      </p:grpSp>
      <p:sp>
        <p:nvSpPr>
          <p:cNvPr id="34" name="Picture Placeholder 2">
            <a:extLst>
              <a:ext uri="{FF2B5EF4-FFF2-40B4-BE49-F238E27FC236}">
                <a16:creationId xmlns:a16="http://schemas.microsoft.com/office/drawing/2014/main" id="{C7AF47E6-1CD4-9E47-B270-BC2D2B08A17A}"/>
              </a:ext>
            </a:extLst>
          </p:cNvPr>
          <p:cNvSpPr>
            <a:spLocks noGrp="1"/>
          </p:cNvSpPr>
          <p:nvPr>
            <p:ph type="pic" idx="13" hasCustomPrompt="1"/>
          </p:nvPr>
        </p:nvSpPr>
        <p:spPr>
          <a:xfrm>
            <a:off x="9913449" y="0"/>
            <a:ext cx="2278553" cy="6858000"/>
          </a:xfrm>
          <a:prstGeom prst="rect">
            <a:avLst/>
          </a:prstGeom>
          <a:solidFill>
            <a:schemeClr val="bg2"/>
          </a:solidFill>
        </p:spPr>
        <p:txBody>
          <a:bodyPr anchor="ctr">
            <a:noAutofit/>
          </a:bodyPr>
          <a:lstStyle>
            <a:lvl1pPr marL="0" indent="0" algn="ctr">
              <a:buNone/>
              <a:defRPr sz="1867">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a:t>
            </a:r>
            <a:br>
              <a:rPr lang="en-US"/>
            </a:br>
            <a:r>
              <a:rPr lang="en-US"/>
              <a:t>picture</a:t>
            </a:r>
          </a:p>
        </p:txBody>
      </p:sp>
      <p:sp>
        <p:nvSpPr>
          <p:cNvPr id="3" name="Text Placeholder 2">
            <a:extLst>
              <a:ext uri="{FF2B5EF4-FFF2-40B4-BE49-F238E27FC236}">
                <a16:creationId xmlns:a16="http://schemas.microsoft.com/office/drawing/2014/main" id="{3527ABF3-73F3-B84A-B88F-45D65FDC2D89}"/>
              </a:ext>
            </a:extLst>
          </p:cNvPr>
          <p:cNvSpPr>
            <a:spLocks noGrp="1"/>
          </p:cNvSpPr>
          <p:nvPr>
            <p:ph type="body" sz="quarter" idx="15" hasCustomPrompt="1"/>
          </p:nvPr>
        </p:nvSpPr>
        <p:spPr>
          <a:xfrm>
            <a:off x="601133" y="5435601"/>
            <a:ext cx="6375400" cy="357620"/>
          </a:xfrm>
          <a:prstGeom prst="rect">
            <a:avLst/>
          </a:prstGeom>
        </p:spPr>
        <p:txBody>
          <a:bodyPr lIns="0" tIns="0" rIns="0" bIns="0">
            <a:spAutoFit/>
          </a:bodyPr>
          <a:lstStyle>
            <a:lvl1pPr marL="0" indent="0">
              <a:lnSpc>
                <a:spcPct val="110000"/>
              </a:lnSpc>
              <a:buNone/>
              <a:defRPr sz="2267">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Click to add presentation subtitle</a:t>
            </a:r>
          </a:p>
        </p:txBody>
      </p:sp>
      <p:cxnSp>
        <p:nvCxnSpPr>
          <p:cNvPr id="18" name="Straight Connector 17">
            <a:extLst>
              <a:ext uri="{FF2B5EF4-FFF2-40B4-BE49-F238E27FC236}">
                <a16:creationId xmlns:a16="http://schemas.microsoft.com/office/drawing/2014/main" id="{F75DB09C-4008-1A47-AEDA-CF6111345628}"/>
              </a:ext>
            </a:extLst>
          </p:cNvPr>
          <p:cNvCxnSpPr>
            <a:cxnSpLocks/>
          </p:cNvCxnSpPr>
          <p:nvPr userDrawn="1"/>
        </p:nvCxnSpPr>
        <p:spPr>
          <a:xfrm>
            <a:off x="7394757" y="5908907"/>
            <a:ext cx="1450323" cy="0"/>
          </a:xfrm>
          <a:prstGeom prst="line">
            <a:avLst/>
          </a:prstGeom>
          <a:ln w="152400">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9" name="Picture Placeholder 2">
            <a:extLst>
              <a:ext uri="{FF2B5EF4-FFF2-40B4-BE49-F238E27FC236}">
                <a16:creationId xmlns:a16="http://schemas.microsoft.com/office/drawing/2014/main" id="{83DDC482-6B10-F344-B93C-CA77A4E7CE01}"/>
              </a:ext>
            </a:extLst>
          </p:cNvPr>
          <p:cNvSpPr>
            <a:spLocks noGrp="1"/>
          </p:cNvSpPr>
          <p:nvPr>
            <p:ph type="pic" idx="1" hasCustomPrompt="1"/>
          </p:nvPr>
        </p:nvSpPr>
        <p:spPr>
          <a:xfrm>
            <a:off x="7403784" y="1"/>
            <a:ext cx="2279315" cy="5815579"/>
          </a:xfrm>
          <a:prstGeom prst="rect">
            <a:avLst/>
          </a:prstGeom>
          <a:solidFill>
            <a:schemeClr val="bg2"/>
          </a:solidFill>
        </p:spPr>
        <p:txBody>
          <a:bodyPr anchor="ctr">
            <a:noAutofit/>
          </a:bodyPr>
          <a:lstStyle>
            <a:lvl1pPr marL="0" indent="0" algn="ctr">
              <a:buNone/>
              <a:defRPr sz="1867">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a:t>
            </a:r>
            <a:br>
              <a:rPr lang="en-US"/>
            </a:br>
            <a:r>
              <a:rPr lang="en-US"/>
              <a:t>picture</a:t>
            </a:r>
          </a:p>
        </p:txBody>
      </p:sp>
      <p:sp>
        <p:nvSpPr>
          <p:cNvPr id="21" name="Picture Placeholder 9">
            <a:extLst>
              <a:ext uri="{FF2B5EF4-FFF2-40B4-BE49-F238E27FC236}">
                <a16:creationId xmlns:a16="http://schemas.microsoft.com/office/drawing/2014/main" id="{FCA5223E-FAE3-1343-8428-E2250995B5D4}"/>
              </a:ext>
            </a:extLst>
          </p:cNvPr>
          <p:cNvSpPr>
            <a:spLocks noGrp="1"/>
          </p:cNvSpPr>
          <p:nvPr>
            <p:ph type="pic" sz="quarter" idx="12" hasCustomPrompt="1"/>
          </p:nvPr>
        </p:nvSpPr>
        <p:spPr>
          <a:xfrm>
            <a:off x="4221676" y="396362"/>
            <a:ext cx="2266805" cy="577849"/>
          </a:xfrm>
          <a:prstGeom prst="rect">
            <a:avLst/>
          </a:prstGeom>
        </p:spPr>
        <p:txBody>
          <a:bodyPr lIns="0" tIns="0" rIns="0" bIns="0" anchor="ctr">
            <a:noAutofit/>
          </a:bodyPr>
          <a:lstStyle>
            <a:lvl1pPr marL="0" indent="0">
              <a:buNone/>
              <a:defRPr sz="1867">
                <a:solidFill>
                  <a:schemeClr val="bg2">
                    <a:lumMod val="50000"/>
                  </a:schemeClr>
                </a:solidFill>
                <a:latin typeface="Neue Haas Grotesk Text Pro" panose="020B0504020202020204" pitchFamily="34" charset="0"/>
              </a:defRPr>
            </a:lvl1pPr>
          </a:lstStyle>
          <a:p>
            <a:r>
              <a:rPr lang="en-US"/>
              <a:t>Partner logo</a:t>
            </a:r>
          </a:p>
        </p:txBody>
      </p:sp>
      <p:sp>
        <p:nvSpPr>
          <p:cNvPr id="13" name="Content Placeholder 3">
            <a:extLst>
              <a:ext uri="{FF2B5EF4-FFF2-40B4-BE49-F238E27FC236}">
                <a16:creationId xmlns:a16="http://schemas.microsoft.com/office/drawing/2014/main" id="{FFA6A54D-4E9C-9D31-D095-B27963C4D0A1}"/>
              </a:ext>
            </a:extLst>
          </p:cNvPr>
          <p:cNvSpPr>
            <a:spLocks noGrp="1"/>
          </p:cNvSpPr>
          <p:nvPr>
            <p:ph sz="quarter" idx="11" hasCustomPrompt="1"/>
          </p:nvPr>
        </p:nvSpPr>
        <p:spPr>
          <a:xfrm>
            <a:off x="601134" y="6320575"/>
            <a:ext cx="6375303" cy="141064"/>
          </a:xfrm>
          <a:prstGeom prst="rect">
            <a:avLst/>
          </a:prstGeom>
        </p:spPr>
        <p:txBody>
          <a:bodyPr wrap="square" anchor="b">
            <a:spAutoFit/>
          </a:bodyPr>
          <a:lstStyle>
            <a:lvl1pPr marL="0" indent="0">
              <a:lnSpc>
                <a:spcPts val="1067"/>
              </a:lnSpc>
              <a:spcBef>
                <a:spcPts val="0"/>
              </a:spcBef>
              <a:spcAft>
                <a:spcPts val="267"/>
              </a:spcAft>
              <a:buNone/>
              <a:defRPr sz="1067" b="1">
                <a:solidFill>
                  <a:schemeClr val="tx1">
                    <a:lumMod val="90000"/>
                    <a:lumOff val="10000"/>
                  </a:schemeClr>
                </a:solidFill>
                <a:latin typeface="Neue Haas Grotesk Text Pro" panose="020B0504020202020204" pitchFamily="34" charset="0"/>
              </a:defRPr>
            </a:lvl1pPr>
            <a:lvl2pPr marL="609570" indent="0">
              <a:buNone/>
              <a:defRPr sz="1467"/>
            </a:lvl2pPr>
            <a:lvl3pPr marL="1219140" indent="0">
              <a:buNone/>
              <a:defRPr sz="1400"/>
            </a:lvl3pPr>
            <a:lvl4pPr marL="1828709" indent="0">
              <a:buNone/>
              <a:defRPr sz="1333"/>
            </a:lvl4pPr>
            <a:lvl5pPr marL="2438278" indent="0">
              <a:buNone/>
              <a:defRPr sz="1333"/>
            </a:lvl5pPr>
          </a:lstStyle>
          <a:p>
            <a:pPr lvl="0"/>
            <a:r>
              <a:rPr lang="en-US"/>
              <a:t>Month Year (Optional)</a:t>
            </a:r>
          </a:p>
        </p:txBody>
      </p:sp>
    </p:spTree>
    <p:extLst>
      <p:ext uri="{BB962C8B-B14F-4D97-AF65-F5344CB8AC3E}">
        <p14:creationId xmlns:p14="http://schemas.microsoft.com/office/powerpoint/2010/main" val="35464358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 Header + Icon Sections">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1" y="365761"/>
            <a:ext cx="10878859" cy="1401089"/>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t>
            </a:r>
            <a:r>
              <a:rPr lang="en-US" sz="4267" err="1">
                <a:latin typeface="Neue Haas Grotesk Text Pro" panose="020B0504020202020204" pitchFamily="34" charset="77"/>
              </a:rPr>
              <a:t>amet</a:t>
            </a:r>
            <a:r>
              <a:rPr lang="en-US" sz="4267">
                <a:latin typeface="Neue Haas Grotesk Text Pro" panose="020B0504020202020204" pitchFamily="34" charset="77"/>
              </a:rPr>
              <a:t>, </a:t>
            </a:r>
            <a:r>
              <a:rPr lang="en-US" sz="4267" err="1">
                <a:latin typeface="Neue Haas Grotesk Text Pro" panose="020B0504020202020204" pitchFamily="34" charset="77"/>
              </a:rPr>
              <a:t>consectetur</a:t>
            </a:r>
            <a:r>
              <a:rPr lang="en-US" sz="4267">
                <a:latin typeface="Neue Haas Grotesk Text Pro" panose="020B0504020202020204" pitchFamily="34" charset="77"/>
              </a:rPr>
              <a:t> </a:t>
            </a:r>
            <a:r>
              <a:rPr lang="en-US" sz="4267" err="1">
                <a:latin typeface="Neue Haas Grotesk Text Pro" panose="020B0504020202020204" pitchFamily="34" charset="77"/>
              </a:rPr>
              <a:t>adipiscing</a:t>
            </a:r>
            <a:r>
              <a:rPr lang="en-US" sz="4267">
                <a:latin typeface="Neue Haas Grotesk Text Pro" panose="020B0504020202020204" pitchFamily="34" charset="77"/>
              </a:rPr>
              <a:t> </a:t>
            </a:r>
            <a:r>
              <a:rPr lang="en-US" sz="4267" err="1">
                <a:latin typeface="Neue Haas Grotesk Text Pro" panose="020B0504020202020204" pitchFamily="34" charset="77"/>
              </a:rPr>
              <a:t>elit</a:t>
            </a:r>
            <a:r>
              <a:rPr lang="en-US" sz="4267">
                <a:latin typeface="Neue Haas Grotesk Text Pro" panose="020B0504020202020204" pitchFamily="34" charset="77"/>
              </a:rPr>
              <a:t>, sed do </a:t>
            </a:r>
            <a:r>
              <a:rPr lang="en-US" sz="4267" err="1">
                <a:latin typeface="Neue Haas Grotesk Text Pro" panose="020B0504020202020204" pitchFamily="34" charset="77"/>
              </a:rPr>
              <a:t>eiusmod</a:t>
            </a:r>
            <a:endParaRPr lang="en-US" sz="4267">
              <a:latin typeface="Neue Haas Grotesk Text Pro" panose="020B0504020202020204" pitchFamily="34" charset="77"/>
            </a:endParaRPr>
          </a:p>
        </p:txBody>
      </p:sp>
      <p:sp>
        <p:nvSpPr>
          <p:cNvPr id="50" name="Text Placeholder 4">
            <a:extLst>
              <a:ext uri="{FF2B5EF4-FFF2-40B4-BE49-F238E27FC236}">
                <a16:creationId xmlns:a16="http://schemas.microsoft.com/office/drawing/2014/main" id="{E2CF89C8-6968-CF4A-9F4D-A0509BA6BE7A}"/>
              </a:ext>
            </a:extLst>
          </p:cNvPr>
          <p:cNvSpPr>
            <a:spLocks noGrp="1"/>
          </p:cNvSpPr>
          <p:nvPr>
            <p:ph type="body" sz="quarter" idx="12" hasCustomPrompt="1"/>
          </p:nvPr>
        </p:nvSpPr>
        <p:spPr>
          <a:xfrm>
            <a:off x="853441" y="3022330"/>
            <a:ext cx="2655147" cy="802357"/>
          </a:xfrm>
          <a:prstGeom prst="rect">
            <a:avLst/>
          </a:prstGeom>
        </p:spPr>
        <p:txBody>
          <a:bodyPr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consectetur</a:t>
            </a:r>
          </a:p>
        </p:txBody>
      </p:sp>
      <p:sp>
        <p:nvSpPr>
          <p:cNvPr id="39" name="Picture Placeholder 2">
            <a:extLst>
              <a:ext uri="{FF2B5EF4-FFF2-40B4-BE49-F238E27FC236}">
                <a16:creationId xmlns:a16="http://schemas.microsoft.com/office/drawing/2014/main" id="{205E1AE3-C4A7-9F40-B12A-533EDB0D08ED}"/>
              </a:ext>
            </a:extLst>
          </p:cNvPr>
          <p:cNvSpPr>
            <a:spLocks noGrp="1"/>
          </p:cNvSpPr>
          <p:nvPr>
            <p:ph type="pic" idx="16" hasCustomPrompt="1"/>
          </p:nvPr>
        </p:nvSpPr>
        <p:spPr>
          <a:xfrm>
            <a:off x="853440" y="2261483"/>
            <a:ext cx="596053" cy="598020"/>
          </a:xfrm>
          <a:prstGeom prst="rect">
            <a:avLst/>
          </a:prstGeom>
          <a:solidFill>
            <a:schemeClr val="bg2"/>
          </a:solidFill>
        </p:spPr>
        <p:txBody>
          <a:bodyPr anchor="ctr">
            <a:noAutofit/>
          </a:bodyPr>
          <a:lstStyle>
            <a:lvl1pPr marL="0" indent="0" algn="ctr">
              <a:buNone/>
              <a:defRPr sz="1200">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icon</a:t>
            </a:r>
          </a:p>
        </p:txBody>
      </p:sp>
      <p:sp>
        <p:nvSpPr>
          <p:cNvPr id="47" name="Text Placeholder 4">
            <a:extLst>
              <a:ext uri="{FF2B5EF4-FFF2-40B4-BE49-F238E27FC236}">
                <a16:creationId xmlns:a16="http://schemas.microsoft.com/office/drawing/2014/main" id="{1599ED8E-0157-1341-A453-3EE28683C25E}"/>
              </a:ext>
            </a:extLst>
          </p:cNvPr>
          <p:cNvSpPr>
            <a:spLocks noGrp="1"/>
          </p:cNvSpPr>
          <p:nvPr>
            <p:ph type="body" sz="quarter" idx="21" hasCustomPrompt="1"/>
          </p:nvPr>
        </p:nvSpPr>
        <p:spPr>
          <a:xfrm>
            <a:off x="4842933" y="3022330"/>
            <a:ext cx="2655147" cy="802357"/>
          </a:xfrm>
          <a:prstGeom prst="rect">
            <a:avLst/>
          </a:prstGeom>
        </p:spPr>
        <p:txBody>
          <a:bodyPr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consectetur</a:t>
            </a:r>
          </a:p>
        </p:txBody>
      </p:sp>
      <p:sp>
        <p:nvSpPr>
          <p:cNvPr id="49" name="Picture Placeholder 2">
            <a:extLst>
              <a:ext uri="{FF2B5EF4-FFF2-40B4-BE49-F238E27FC236}">
                <a16:creationId xmlns:a16="http://schemas.microsoft.com/office/drawing/2014/main" id="{5228064D-2130-6340-BC1F-24DBDBA82B26}"/>
              </a:ext>
            </a:extLst>
          </p:cNvPr>
          <p:cNvSpPr>
            <a:spLocks noGrp="1"/>
          </p:cNvSpPr>
          <p:nvPr>
            <p:ph type="pic" idx="23" hasCustomPrompt="1"/>
          </p:nvPr>
        </p:nvSpPr>
        <p:spPr>
          <a:xfrm>
            <a:off x="4842935" y="2261483"/>
            <a:ext cx="596053" cy="598020"/>
          </a:xfrm>
          <a:prstGeom prst="rect">
            <a:avLst/>
          </a:prstGeom>
          <a:solidFill>
            <a:schemeClr val="bg2"/>
          </a:solidFill>
        </p:spPr>
        <p:txBody>
          <a:bodyPr anchor="ctr">
            <a:noAutofit/>
          </a:bodyPr>
          <a:lstStyle>
            <a:lvl1pPr marL="0" indent="0" algn="ctr">
              <a:buNone/>
              <a:defRPr sz="1200">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icon</a:t>
            </a:r>
          </a:p>
        </p:txBody>
      </p:sp>
      <p:sp>
        <p:nvSpPr>
          <p:cNvPr id="51" name="Text Placeholder 4">
            <a:extLst>
              <a:ext uri="{FF2B5EF4-FFF2-40B4-BE49-F238E27FC236}">
                <a16:creationId xmlns:a16="http://schemas.microsoft.com/office/drawing/2014/main" id="{12E273DA-367D-CF4C-82FF-0AB5F3A7FC24}"/>
              </a:ext>
            </a:extLst>
          </p:cNvPr>
          <p:cNvSpPr>
            <a:spLocks noGrp="1"/>
          </p:cNvSpPr>
          <p:nvPr>
            <p:ph type="body" sz="quarter" idx="24" hasCustomPrompt="1"/>
          </p:nvPr>
        </p:nvSpPr>
        <p:spPr>
          <a:xfrm>
            <a:off x="8832428" y="3022330"/>
            <a:ext cx="2655147" cy="802357"/>
          </a:xfrm>
          <a:prstGeom prst="rect">
            <a:avLst/>
          </a:prstGeom>
        </p:spPr>
        <p:txBody>
          <a:bodyPr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consectetur</a:t>
            </a:r>
          </a:p>
        </p:txBody>
      </p:sp>
      <p:sp>
        <p:nvSpPr>
          <p:cNvPr id="53" name="Picture Placeholder 2">
            <a:extLst>
              <a:ext uri="{FF2B5EF4-FFF2-40B4-BE49-F238E27FC236}">
                <a16:creationId xmlns:a16="http://schemas.microsoft.com/office/drawing/2014/main" id="{CD5A25AA-F6BD-454A-8094-DDB658BFD1C6}"/>
              </a:ext>
            </a:extLst>
          </p:cNvPr>
          <p:cNvSpPr>
            <a:spLocks noGrp="1"/>
          </p:cNvSpPr>
          <p:nvPr>
            <p:ph type="pic" idx="26" hasCustomPrompt="1"/>
          </p:nvPr>
        </p:nvSpPr>
        <p:spPr>
          <a:xfrm>
            <a:off x="8832428" y="2261483"/>
            <a:ext cx="596053" cy="598020"/>
          </a:xfrm>
          <a:prstGeom prst="rect">
            <a:avLst/>
          </a:prstGeom>
          <a:solidFill>
            <a:schemeClr val="bg2"/>
          </a:solidFill>
        </p:spPr>
        <p:txBody>
          <a:bodyPr anchor="ctr">
            <a:noAutofit/>
          </a:bodyPr>
          <a:lstStyle>
            <a:lvl1pPr marL="0" indent="0" algn="ctr">
              <a:buNone/>
              <a:defRPr sz="1200">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icon</a:t>
            </a:r>
          </a:p>
        </p:txBody>
      </p:sp>
      <p:sp>
        <p:nvSpPr>
          <p:cNvPr id="26" name="Text Placeholder 6">
            <a:extLst>
              <a:ext uri="{FF2B5EF4-FFF2-40B4-BE49-F238E27FC236}">
                <a16:creationId xmlns:a16="http://schemas.microsoft.com/office/drawing/2014/main" id="{2B3B5A68-015C-A44C-A1D9-5D9178CE7910}"/>
              </a:ext>
            </a:extLst>
          </p:cNvPr>
          <p:cNvSpPr>
            <a:spLocks noGrp="1"/>
          </p:cNvSpPr>
          <p:nvPr>
            <p:ph type="body" sz="quarter" idx="13" hasCustomPrompt="1"/>
          </p:nvPr>
        </p:nvSpPr>
        <p:spPr>
          <a:xfrm>
            <a:off x="853441" y="3992970"/>
            <a:ext cx="2655145" cy="1565129"/>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atin typeface="Neue Haas Grotesk Text Pro" panose="020B0504020202020204" pitchFamily="34" charset="0"/>
              </a:defRPr>
            </a:lvl4pPr>
          </a:lstStyle>
          <a:p>
            <a:pPr lvl="0"/>
            <a:r>
              <a:rPr lang="en-US"/>
              <a:t>First level</a:t>
            </a:r>
          </a:p>
          <a:p>
            <a:pPr lvl="1"/>
            <a:r>
              <a:rPr lang="en-US"/>
              <a:t>Second level</a:t>
            </a:r>
          </a:p>
          <a:p>
            <a:pPr lvl="2"/>
            <a:r>
              <a:rPr lang="en-US"/>
              <a:t>Third level</a:t>
            </a:r>
          </a:p>
          <a:p>
            <a:pPr lvl="3"/>
            <a:r>
              <a:rPr lang="en-US"/>
              <a:t>Fourth level</a:t>
            </a:r>
          </a:p>
        </p:txBody>
      </p:sp>
      <p:sp>
        <p:nvSpPr>
          <p:cNvPr id="27" name="Text Placeholder 6">
            <a:extLst>
              <a:ext uri="{FF2B5EF4-FFF2-40B4-BE49-F238E27FC236}">
                <a16:creationId xmlns:a16="http://schemas.microsoft.com/office/drawing/2014/main" id="{A6D0EF42-DF9B-0148-8C06-DD9500E36C6F}"/>
              </a:ext>
            </a:extLst>
          </p:cNvPr>
          <p:cNvSpPr>
            <a:spLocks noGrp="1"/>
          </p:cNvSpPr>
          <p:nvPr>
            <p:ph type="body" sz="quarter" idx="27" hasCustomPrompt="1"/>
          </p:nvPr>
        </p:nvSpPr>
        <p:spPr>
          <a:xfrm>
            <a:off x="4842934" y="3992970"/>
            <a:ext cx="2655145" cy="1565129"/>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atin typeface="Neue Haas Grotesk Text Pro" panose="020B0504020202020204" pitchFamily="34" charset="0"/>
              </a:defRPr>
            </a:lvl4pPr>
          </a:lstStyle>
          <a:p>
            <a:pPr lvl="0"/>
            <a:r>
              <a:rPr lang="en-US"/>
              <a:t>First level</a:t>
            </a:r>
          </a:p>
          <a:p>
            <a:pPr lvl="1"/>
            <a:r>
              <a:rPr lang="en-US"/>
              <a:t>Second level</a:t>
            </a:r>
          </a:p>
          <a:p>
            <a:pPr lvl="2"/>
            <a:r>
              <a:rPr lang="en-US"/>
              <a:t>Third level</a:t>
            </a:r>
          </a:p>
          <a:p>
            <a:pPr lvl="3"/>
            <a:r>
              <a:rPr lang="en-US"/>
              <a:t>Fourth level</a:t>
            </a:r>
          </a:p>
        </p:txBody>
      </p:sp>
      <p:sp>
        <p:nvSpPr>
          <p:cNvPr id="28" name="Text Placeholder 6">
            <a:extLst>
              <a:ext uri="{FF2B5EF4-FFF2-40B4-BE49-F238E27FC236}">
                <a16:creationId xmlns:a16="http://schemas.microsoft.com/office/drawing/2014/main" id="{64CA032F-E835-F145-828E-0B2C3B7F28ED}"/>
              </a:ext>
            </a:extLst>
          </p:cNvPr>
          <p:cNvSpPr>
            <a:spLocks noGrp="1"/>
          </p:cNvSpPr>
          <p:nvPr>
            <p:ph type="body" sz="quarter" idx="28" hasCustomPrompt="1"/>
          </p:nvPr>
        </p:nvSpPr>
        <p:spPr>
          <a:xfrm>
            <a:off x="8832429" y="3992970"/>
            <a:ext cx="2655145" cy="1565129"/>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atin typeface="Neue Haas Grotesk Text Pro" panose="020B0504020202020204" pitchFamily="34" charset="0"/>
              </a:defRPr>
            </a:lvl4pPr>
          </a:lstStyle>
          <a:p>
            <a:pPr lvl="0"/>
            <a:r>
              <a:rPr lang="en-US"/>
              <a:t>First level</a:t>
            </a:r>
          </a:p>
          <a:p>
            <a:pPr lvl="1"/>
            <a:r>
              <a:rPr lang="en-US"/>
              <a:t>Second level</a:t>
            </a:r>
          </a:p>
          <a:p>
            <a:pPr lvl="2"/>
            <a:r>
              <a:rPr lang="en-US"/>
              <a:t>Third level</a:t>
            </a:r>
          </a:p>
          <a:p>
            <a:pPr lvl="3"/>
            <a:r>
              <a:rPr lang="en-US"/>
              <a:t>Fourth level</a:t>
            </a:r>
          </a:p>
        </p:txBody>
      </p:sp>
      <p:sp>
        <p:nvSpPr>
          <p:cNvPr id="13" name="Content Placeholder 3">
            <a:extLst>
              <a:ext uri="{FF2B5EF4-FFF2-40B4-BE49-F238E27FC236}">
                <a16:creationId xmlns:a16="http://schemas.microsoft.com/office/drawing/2014/main" id="{10C19AF8-5EB3-C7D0-3872-428522A73BDB}"/>
              </a:ext>
            </a:extLst>
          </p:cNvPr>
          <p:cNvSpPr>
            <a:spLocks noGrp="1"/>
          </p:cNvSpPr>
          <p:nvPr>
            <p:ph sz="quarter" idx="15" hasCustomPrompt="1"/>
          </p:nvPr>
        </p:nvSpPr>
        <p:spPr>
          <a:xfrm>
            <a:off x="853017" y="6531734"/>
            <a:ext cx="10744200"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8177057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 Header + Icon Sections + Gray Sidebar">
    <p:spTree>
      <p:nvGrpSpPr>
        <p:cNvPr id="1" name=""/>
        <p:cNvGrpSpPr/>
        <p:nvPr/>
      </p:nvGrpSpPr>
      <p:grpSpPr>
        <a:xfrm>
          <a:off x="0" y="0"/>
          <a:ext cx="0" cy="0"/>
          <a:chOff x="0" y="0"/>
          <a:chExt cx="0" cy="0"/>
        </a:xfrm>
      </p:grpSpPr>
      <p:sp>
        <p:nvSpPr>
          <p:cNvPr id="40" name="SmartArt Placeholder 2">
            <a:extLst>
              <a:ext uri="{FF2B5EF4-FFF2-40B4-BE49-F238E27FC236}">
                <a16:creationId xmlns:a16="http://schemas.microsoft.com/office/drawing/2014/main" id="{A866777C-7724-4846-AEE2-CAE69DECBD40}"/>
              </a:ext>
            </a:extLst>
          </p:cNvPr>
          <p:cNvSpPr>
            <a:spLocks noGrp="1"/>
          </p:cNvSpPr>
          <p:nvPr>
            <p:ph type="dgm" sz="quarter" idx="30"/>
          </p:nvPr>
        </p:nvSpPr>
        <p:spPr>
          <a:xfrm>
            <a:off x="7185997" y="-4315"/>
            <a:ext cx="5004535" cy="6866768"/>
          </a:xfrm>
          <a:prstGeom prst="rect">
            <a:avLst/>
          </a:prstGeom>
          <a:solidFill>
            <a:schemeClr val="bg2"/>
          </a:solidFill>
        </p:spPr>
        <p:txBody>
          <a:bodyPr>
            <a:noAutofit/>
          </a:bodyPr>
          <a:lstStyle>
            <a:lvl1pPr>
              <a:defRPr>
                <a:noFill/>
                <a:latin typeface="Neue Haas Grotesk Text Pro" panose="020B0504020202020204" pitchFamily="34" charset="0"/>
              </a:defRPr>
            </a:lvl1pPr>
          </a:lstStyle>
          <a:p>
            <a:endParaRPr lang="en-US"/>
          </a:p>
        </p:txBody>
      </p:sp>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4" y="365761"/>
            <a:ext cx="5662505" cy="1401089"/>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t>
            </a:r>
            <a:r>
              <a:rPr lang="en-US" sz="4267" err="1">
                <a:latin typeface="Neue Haas Grotesk Text Pro" panose="020B0504020202020204" pitchFamily="34" charset="77"/>
              </a:rPr>
              <a:t>amet</a:t>
            </a:r>
            <a:r>
              <a:rPr lang="en-US" sz="4267">
                <a:latin typeface="Neue Haas Grotesk Text Pro" panose="020B0504020202020204" pitchFamily="34" charset="77"/>
              </a:rPr>
              <a:t>, </a:t>
            </a:r>
            <a:r>
              <a:rPr lang="en-US" sz="4267" err="1">
                <a:latin typeface="Neue Haas Grotesk Text Pro" panose="020B0504020202020204" pitchFamily="34" charset="77"/>
              </a:rPr>
              <a:t>consectetur</a:t>
            </a:r>
            <a:endParaRPr lang="en-US" sz="4267">
              <a:latin typeface="Neue Haas Grotesk Text Pro" panose="020B0504020202020204" pitchFamily="34" charset="77"/>
            </a:endParaRPr>
          </a:p>
        </p:txBody>
      </p:sp>
      <p:sp>
        <p:nvSpPr>
          <p:cNvPr id="50" name="Text Placeholder 4">
            <a:extLst>
              <a:ext uri="{FF2B5EF4-FFF2-40B4-BE49-F238E27FC236}">
                <a16:creationId xmlns:a16="http://schemas.microsoft.com/office/drawing/2014/main" id="{E2CF89C8-6968-CF4A-9F4D-A0509BA6BE7A}"/>
              </a:ext>
            </a:extLst>
          </p:cNvPr>
          <p:cNvSpPr>
            <a:spLocks noGrp="1"/>
          </p:cNvSpPr>
          <p:nvPr>
            <p:ph type="body" sz="quarter" idx="12" hasCustomPrompt="1"/>
          </p:nvPr>
        </p:nvSpPr>
        <p:spPr>
          <a:xfrm>
            <a:off x="1598508" y="2121534"/>
            <a:ext cx="1842347" cy="802357"/>
          </a:xfrm>
          <a:prstGeom prst="rect">
            <a:avLst/>
          </a:prstGeom>
        </p:spPr>
        <p:txBody>
          <a:bodyPr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amet</a:t>
            </a:r>
          </a:p>
        </p:txBody>
      </p:sp>
      <p:sp>
        <p:nvSpPr>
          <p:cNvPr id="29" name="Text Placeholder 2">
            <a:extLst>
              <a:ext uri="{FF2B5EF4-FFF2-40B4-BE49-F238E27FC236}">
                <a16:creationId xmlns:a16="http://schemas.microsoft.com/office/drawing/2014/main" id="{550EB99D-17CD-794D-B59B-D726EBD26702}"/>
              </a:ext>
            </a:extLst>
          </p:cNvPr>
          <p:cNvSpPr>
            <a:spLocks noGrp="1"/>
          </p:cNvSpPr>
          <p:nvPr>
            <p:ph type="body" sz="quarter" idx="20" hasCustomPrompt="1"/>
          </p:nvPr>
        </p:nvSpPr>
        <p:spPr>
          <a:xfrm>
            <a:off x="1598508" y="3058617"/>
            <a:ext cx="1842347" cy="790047"/>
          </a:xfrm>
          <a:prstGeom prst="rect">
            <a:avLst/>
          </a:prstGeom>
        </p:spPr>
        <p:txBody>
          <a:bodyPr lIns="0" tIns="0" rIns="0" bIns="0">
            <a:spAutoFit/>
          </a:bodyPr>
          <a:lstStyle>
            <a:lvl1pPr marL="0" marR="0" indent="0" algn="l" defTabSz="609570" rtl="0" eaLnBrk="1" fontAlgn="auto" latinLnBrk="0" hangingPunct="1">
              <a:lnSpc>
                <a:spcPct val="120000"/>
              </a:lnSpc>
              <a:spcBef>
                <a:spcPts val="1568"/>
              </a:spcBef>
              <a:spcAft>
                <a:spcPts val="0"/>
              </a:spcAft>
              <a:buClrTx/>
              <a:buSzTx/>
              <a:buFont typeface="Wingdings" pitchFamily="2" charset="2"/>
              <a:buNone/>
              <a:tabLst/>
              <a:defRPr lang="en-US" sz="1467" b="0" i="0" smtClean="0">
                <a:effectLst/>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Lorem ipsum dolor sit amet, consectetur adipiscing elit.</a:t>
            </a:r>
          </a:p>
        </p:txBody>
      </p:sp>
      <p:sp>
        <p:nvSpPr>
          <p:cNvPr id="39" name="Picture Placeholder 2">
            <a:extLst>
              <a:ext uri="{FF2B5EF4-FFF2-40B4-BE49-F238E27FC236}">
                <a16:creationId xmlns:a16="http://schemas.microsoft.com/office/drawing/2014/main" id="{205E1AE3-C4A7-9F40-B12A-533EDB0D08ED}"/>
              </a:ext>
            </a:extLst>
          </p:cNvPr>
          <p:cNvSpPr>
            <a:spLocks noGrp="1"/>
          </p:cNvSpPr>
          <p:nvPr>
            <p:ph type="pic" idx="16" hasCustomPrompt="1"/>
          </p:nvPr>
        </p:nvSpPr>
        <p:spPr>
          <a:xfrm>
            <a:off x="853440" y="2139563"/>
            <a:ext cx="596053" cy="598020"/>
          </a:xfrm>
          <a:prstGeom prst="rect">
            <a:avLst/>
          </a:prstGeom>
          <a:solidFill>
            <a:schemeClr val="bg2"/>
          </a:solidFill>
        </p:spPr>
        <p:txBody>
          <a:bodyPr anchor="ctr">
            <a:noAutofit/>
          </a:bodyPr>
          <a:lstStyle>
            <a:lvl1pPr marL="0" indent="0" algn="ctr">
              <a:buNone/>
              <a:defRPr sz="1200">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icon</a:t>
            </a:r>
          </a:p>
        </p:txBody>
      </p:sp>
      <p:sp>
        <p:nvSpPr>
          <p:cNvPr id="24" name="Text Placeholder 4">
            <a:extLst>
              <a:ext uri="{FF2B5EF4-FFF2-40B4-BE49-F238E27FC236}">
                <a16:creationId xmlns:a16="http://schemas.microsoft.com/office/drawing/2014/main" id="{93C34DA7-35BA-0142-B107-BDF7708907D6}"/>
              </a:ext>
            </a:extLst>
          </p:cNvPr>
          <p:cNvSpPr>
            <a:spLocks noGrp="1"/>
          </p:cNvSpPr>
          <p:nvPr>
            <p:ph type="body" sz="quarter" idx="21" hasCustomPrompt="1"/>
          </p:nvPr>
        </p:nvSpPr>
        <p:spPr>
          <a:xfrm>
            <a:off x="4646508" y="2121534"/>
            <a:ext cx="1842347" cy="802357"/>
          </a:xfrm>
          <a:prstGeom prst="rect">
            <a:avLst/>
          </a:prstGeom>
        </p:spPr>
        <p:txBody>
          <a:bodyPr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amet</a:t>
            </a:r>
          </a:p>
        </p:txBody>
      </p:sp>
      <p:sp>
        <p:nvSpPr>
          <p:cNvPr id="25" name="Text Placeholder 2">
            <a:extLst>
              <a:ext uri="{FF2B5EF4-FFF2-40B4-BE49-F238E27FC236}">
                <a16:creationId xmlns:a16="http://schemas.microsoft.com/office/drawing/2014/main" id="{54673579-935E-0F43-BE8F-7A1C09433154}"/>
              </a:ext>
            </a:extLst>
          </p:cNvPr>
          <p:cNvSpPr>
            <a:spLocks noGrp="1"/>
          </p:cNvSpPr>
          <p:nvPr>
            <p:ph type="body" sz="quarter" idx="22" hasCustomPrompt="1"/>
          </p:nvPr>
        </p:nvSpPr>
        <p:spPr>
          <a:xfrm>
            <a:off x="4646508" y="3058617"/>
            <a:ext cx="1842347" cy="790047"/>
          </a:xfrm>
          <a:prstGeom prst="rect">
            <a:avLst/>
          </a:prstGeom>
        </p:spPr>
        <p:txBody>
          <a:bodyPr lIns="0" tIns="0" rIns="0" bIns="0">
            <a:spAutoFit/>
          </a:bodyPr>
          <a:lstStyle>
            <a:lvl1pPr marL="0" marR="0" indent="0" algn="l" defTabSz="609570" rtl="0" eaLnBrk="1" fontAlgn="auto" latinLnBrk="0" hangingPunct="1">
              <a:lnSpc>
                <a:spcPct val="120000"/>
              </a:lnSpc>
              <a:spcBef>
                <a:spcPts val="1568"/>
              </a:spcBef>
              <a:spcAft>
                <a:spcPts val="0"/>
              </a:spcAft>
              <a:buClrTx/>
              <a:buSzTx/>
              <a:buFont typeface="Wingdings" pitchFamily="2" charset="2"/>
              <a:buNone/>
              <a:tabLst/>
              <a:defRPr lang="en-US" sz="1467" b="0" i="0" smtClean="0">
                <a:effectLst/>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Lorem ipsum dolor sit amet, consectetur adipiscing elit.</a:t>
            </a:r>
          </a:p>
        </p:txBody>
      </p:sp>
      <p:sp>
        <p:nvSpPr>
          <p:cNvPr id="26" name="Picture Placeholder 2">
            <a:extLst>
              <a:ext uri="{FF2B5EF4-FFF2-40B4-BE49-F238E27FC236}">
                <a16:creationId xmlns:a16="http://schemas.microsoft.com/office/drawing/2014/main" id="{ADC375FE-1081-F84C-82BA-E4879F92E489}"/>
              </a:ext>
            </a:extLst>
          </p:cNvPr>
          <p:cNvSpPr>
            <a:spLocks noGrp="1"/>
          </p:cNvSpPr>
          <p:nvPr>
            <p:ph type="pic" idx="23" hasCustomPrompt="1"/>
          </p:nvPr>
        </p:nvSpPr>
        <p:spPr>
          <a:xfrm>
            <a:off x="3928535" y="2139563"/>
            <a:ext cx="596053" cy="598020"/>
          </a:xfrm>
          <a:prstGeom prst="rect">
            <a:avLst/>
          </a:prstGeom>
          <a:solidFill>
            <a:schemeClr val="bg2"/>
          </a:solidFill>
        </p:spPr>
        <p:txBody>
          <a:bodyPr anchor="ctr">
            <a:noAutofit/>
          </a:bodyPr>
          <a:lstStyle>
            <a:lvl1pPr marL="0" indent="0" algn="ctr">
              <a:buNone/>
              <a:defRPr sz="1200">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icon</a:t>
            </a:r>
          </a:p>
        </p:txBody>
      </p:sp>
      <p:sp>
        <p:nvSpPr>
          <p:cNvPr id="27" name="Text Placeholder 4">
            <a:extLst>
              <a:ext uri="{FF2B5EF4-FFF2-40B4-BE49-F238E27FC236}">
                <a16:creationId xmlns:a16="http://schemas.microsoft.com/office/drawing/2014/main" id="{403422E2-D9BF-2E4D-B424-7D8C3057CAD7}"/>
              </a:ext>
            </a:extLst>
          </p:cNvPr>
          <p:cNvSpPr>
            <a:spLocks noGrp="1"/>
          </p:cNvSpPr>
          <p:nvPr>
            <p:ph type="body" sz="quarter" idx="24" hasCustomPrompt="1"/>
          </p:nvPr>
        </p:nvSpPr>
        <p:spPr>
          <a:xfrm>
            <a:off x="1598508" y="4275452"/>
            <a:ext cx="1842347" cy="802357"/>
          </a:xfrm>
          <a:prstGeom prst="rect">
            <a:avLst/>
          </a:prstGeom>
        </p:spPr>
        <p:txBody>
          <a:bodyPr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amet</a:t>
            </a:r>
          </a:p>
        </p:txBody>
      </p:sp>
      <p:sp>
        <p:nvSpPr>
          <p:cNvPr id="28" name="Text Placeholder 2">
            <a:extLst>
              <a:ext uri="{FF2B5EF4-FFF2-40B4-BE49-F238E27FC236}">
                <a16:creationId xmlns:a16="http://schemas.microsoft.com/office/drawing/2014/main" id="{DA53AA2D-2292-E746-97A3-C8C58D6CFA2B}"/>
              </a:ext>
            </a:extLst>
          </p:cNvPr>
          <p:cNvSpPr>
            <a:spLocks noGrp="1"/>
          </p:cNvSpPr>
          <p:nvPr>
            <p:ph type="body" sz="quarter" idx="25" hasCustomPrompt="1"/>
          </p:nvPr>
        </p:nvSpPr>
        <p:spPr>
          <a:xfrm>
            <a:off x="1598508" y="5212537"/>
            <a:ext cx="1842347" cy="790047"/>
          </a:xfrm>
          <a:prstGeom prst="rect">
            <a:avLst/>
          </a:prstGeom>
        </p:spPr>
        <p:txBody>
          <a:bodyPr lIns="0" tIns="0" rIns="0" bIns="0">
            <a:spAutoFit/>
          </a:bodyPr>
          <a:lstStyle>
            <a:lvl1pPr marL="0" marR="0" indent="0" algn="l" defTabSz="609570" rtl="0" eaLnBrk="1" fontAlgn="auto" latinLnBrk="0" hangingPunct="1">
              <a:lnSpc>
                <a:spcPct val="120000"/>
              </a:lnSpc>
              <a:spcBef>
                <a:spcPts val="1568"/>
              </a:spcBef>
              <a:spcAft>
                <a:spcPts val="0"/>
              </a:spcAft>
              <a:buClrTx/>
              <a:buSzTx/>
              <a:buFont typeface="Wingdings" pitchFamily="2" charset="2"/>
              <a:buNone/>
              <a:tabLst/>
              <a:defRPr lang="en-US" sz="1467" b="0" i="0" smtClean="0">
                <a:effectLst/>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Lorem ipsum dolor sit amet, consectetur adipiscing elit.</a:t>
            </a:r>
          </a:p>
        </p:txBody>
      </p:sp>
      <p:sp>
        <p:nvSpPr>
          <p:cNvPr id="30" name="Picture Placeholder 2">
            <a:extLst>
              <a:ext uri="{FF2B5EF4-FFF2-40B4-BE49-F238E27FC236}">
                <a16:creationId xmlns:a16="http://schemas.microsoft.com/office/drawing/2014/main" id="{BA81A13E-7277-EA4F-ABFC-55FB35253C20}"/>
              </a:ext>
            </a:extLst>
          </p:cNvPr>
          <p:cNvSpPr>
            <a:spLocks noGrp="1"/>
          </p:cNvSpPr>
          <p:nvPr>
            <p:ph type="pic" idx="26" hasCustomPrompt="1"/>
          </p:nvPr>
        </p:nvSpPr>
        <p:spPr>
          <a:xfrm>
            <a:off x="853440" y="4293483"/>
            <a:ext cx="596053" cy="598020"/>
          </a:xfrm>
          <a:prstGeom prst="rect">
            <a:avLst/>
          </a:prstGeom>
          <a:solidFill>
            <a:schemeClr val="bg2"/>
          </a:solidFill>
        </p:spPr>
        <p:txBody>
          <a:bodyPr anchor="ctr">
            <a:noAutofit/>
          </a:bodyPr>
          <a:lstStyle>
            <a:lvl1pPr marL="0" indent="0" algn="ctr">
              <a:buNone/>
              <a:defRPr sz="1200">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icon</a:t>
            </a:r>
          </a:p>
        </p:txBody>
      </p:sp>
      <p:sp>
        <p:nvSpPr>
          <p:cNvPr id="34" name="Text Placeholder 4">
            <a:extLst>
              <a:ext uri="{FF2B5EF4-FFF2-40B4-BE49-F238E27FC236}">
                <a16:creationId xmlns:a16="http://schemas.microsoft.com/office/drawing/2014/main" id="{16054A60-6726-F74C-99C8-CE93114E3B30}"/>
              </a:ext>
            </a:extLst>
          </p:cNvPr>
          <p:cNvSpPr>
            <a:spLocks noGrp="1"/>
          </p:cNvSpPr>
          <p:nvPr>
            <p:ph type="body" sz="quarter" idx="27" hasCustomPrompt="1"/>
          </p:nvPr>
        </p:nvSpPr>
        <p:spPr>
          <a:xfrm>
            <a:off x="4646508" y="4275452"/>
            <a:ext cx="1842347" cy="802357"/>
          </a:xfrm>
          <a:prstGeom prst="rect">
            <a:avLst/>
          </a:prstGeom>
        </p:spPr>
        <p:txBody>
          <a:bodyPr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amet</a:t>
            </a:r>
          </a:p>
        </p:txBody>
      </p:sp>
      <p:sp>
        <p:nvSpPr>
          <p:cNvPr id="35" name="Text Placeholder 2">
            <a:extLst>
              <a:ext uri="{FF2B5EF4-FFF2-40B4-BE49-F238E27FC236}">
                <a16:creationId xmlns:a16="http://schemas.microsoft.com/office/drawing/2014/main" id="{D223289B-BDFE-6E4E-BF07-8FDAB2EA9E18}"/>
              </a:ext>
            </a:extLst>
          </p:cNvPr>
          <p:cNvSpPr>
            <a:spLocks noGrp="1"/>
          </p:cNvSpPr>
          <p:nvPr>
            <p:ph type="body" sz="quarter" idx="28" hasCustomPrompt="1"/>
          </p:nvPr>
        </p:nvSpPr>
        <p:spPr>
          <a:xfrm>
            <a:off x="4646508" y="5212537"/>
            <a:ext cx="1842347" cy="790047"/>
          </a:xfrm>
          <a:prstGeom prst="rect">
            <a:avLst/>
          </a:prstGeom>
        </p:spPr>
        <p:txBody>
          <a:bodyPr lIns="0" tIns="0" rIns="0" bIns="0">
            <a:spAutoFit/>
          </a:bodyPr>
          <a:lstStyle>
            <a:lvl1pPr marL="0" marR="0" indent="0" algn="l" defTabSz="609570" rtl="0" eaLnBrk="1" fontAlgn="auto" latinLnBrk="0" hangingPunct="1">
              <a:lnSpc>
                <a:spcPct val="120000"/>
              </a:lnSpc>
              <a:spcBef>
                <a:spcPts val="1568"/>
              </a:spcBef>
              <a:spcAft>
                <a:spcPts val="0"/>
              </a:spcAft>
              <a:buClrTx/>
              <a:buSzTx/>
              <a:buFont typeface="Wingdings" pitchFamily="2" charset="2"/>
              <a:buNone/>
              <a:tabLst/>
              <a:defRPr lang="en-US" sz="1467" b="0" i="0" smtClean="0">
                <a:effectLst/>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Lorem ipsum dolor sit amet, consectetur adipiscing elit.</a:t>
            </a:r>
          </a:p>
        </p:txBody>
      </p:sp>
      <p:sp>
        <p:nvSpPr>
          <p:cNvPr id="36" name="Picture Placeholder 2">
            <a:extLst>
              <a:ext uri="{FF2B5EF4-FFF2-40B4-BE49-F238E27FC236}">
                <a16:creationId xmlns:a16="http://schemas.microsoft.com/office/drawing/2014/main" id="{EB661BF0-EA70-2747-80CA-2397C359D612}"/>
              </a:ext>
            </a:extLst>
          </p:cNvPr>
          <p:cNvSpPr>
            <a:spLocks noGrp="1"/>
          </p:cNvSpPr>
          <p:nvPr>
            <p:ph type="pic" idx="29" hasCustomPrompt="1"/>
          </p:nvPr>
        </p:nvSpPr>
        <p:spPr>
          <a:xfrm>
            <a:off x="3928535" y="4293483"/>
            <a:ext cx="596053" cy="598020"/>
          </a:xfrm>
          <a:prstGeom prst="rect">
            <a:avLst/>
          </a:prstGeom>
          <a:solidFill>
            <a:schemeClr val="bg2"/>
          </a:solidFill>
        </p:spPr>
        <p:txBody>
          <a:bodyPr anchor="ctr">
            <a:noAutofit/>
          </a:bodyPr>
          <a:lstStyle>
            <a:lvl1pPr marL="0" indent="0" algn="ctr">
              <a:buNone/>
              <a:defRPr sz="1200">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icon</a:t>
            </a:r>
          </a:p>
        </p:txBody>
      </p:sp>
      <p:sp>
        <p:nvSpPr>
          <p:cNvPr id="42" name="Text Placeholder 4">
            <a:extLst>
              <a:ext uri="{FF2B5EF4-FFF2-40B4-BE49-F238E27FC236}">
                <a16:creationId xmlns:a16="http://schemas.microsoft.com/office/drawing/2014/main" id="{B6B432E2-4FC2-A741-88FE-202C00245C53}"/>
              </a:ext>
            </a:extLst>
          </p:cNvPr>
          <p:cNvSpPr>
            <a:spLocks noGrp="1"/>
          </p:cNvSpPr>
          <p:nvPr>
            <p:ph type="body" sz="quarter" idx="32" hasCustomPrompt="1"/>
          </p:nvPr>
        </p:nvSpPr>
        <p:spPr>
          <a:xfrm>
            <a:off x="7924801" y="441746"/>
            <a:ext cx="3413759" cy="802357"/>
          </a:xfrm>
          <a:prstGeom prst="rect">
            <a:avLst/>
          </a:prstGeom>
        </p:spPr>
        <p:txBody>
          <a:bodyPr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amet, consectetur elit</a:t>
            </a:r>
          </a:p>
        </p:txBody>
      </p:sp>
      <p:sp>
        <p:nvSpPr>
          <p:cNvPr id="45" name="Text Placeholder 6">
            <a:extLst>
              <a:ext uri="{FF2B5EF4-FFF2-40B4-BE49-F238E27FC236}">
                <a16:creationId xmlns:a16="http://schemas.microsoft.com/office/drawing/2014/main" id="{D4FF8F33-18DA-2246-9C39-0DCB938CF1F6}"/>
              </a:ext>
            </a:extLst>
          </p:cNvPr>
          <p:cNvSpPr>
            <a:spLocks noGrp="1"/>
          </p:cNvSpPr>
          <p:nvPr>
            <p:ph type="body" sz="quarter" idx="33" hasCustomPrompt="1"/>
          </p:nvPr>
        </p:nvSpPr>
        <p:spPr>
          <a:xfrm>
            <a:off x="7956883" y="1429566"/>
            <a:ext cx="3381675" cy="1565129"/>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atin typeface="Neue Haas Grotesk Text Pro" panose="020B0504020202020204" pitchFamily="34" charset="0"/>
              </a:defRPr>
            </a:lvl4pPr>
          </a:lstStyle>
          <a:p>
            <a:pPr lvl="0"/>
            <a:r>
              <a:rPr lang="en-US"/>
              <a:t>First level</a:t>
            </a:r>
          </a:p>
          <a:p>
            <a:pPr lvl="1"/>
            <a:r>
              <a:rPr lang="en-US"/>
              <a:t>Second level</a:t>
            </a:r>
          </a:p>
          <a:p>
            <a:pPr lvl="2"/>
            <a:r>
              <a:rPr lang="en-US"/>
              <a:t>Third level</a:t>
            </a:r>
          </a:p>
          <a:p>
            <a:pPr lvl="3"/>
            <a:r>
              <a:rPr lang="en-US"/>
              <a:t>Fourth level</a:t>
            </a:r>
          </a:p>
        </p:txBody>
      </p:sp>
      <p:sp>
        <p:nvSpPr>
          <p:cNvPr id="41" name="Slide Number Placeholder 5">
            <a:extLst>
              <a:ext uri="{FF2B5EF4-FFF2-40B4-BE49-F238E27FC236}">
                <a16:creationId xmlns:a16="http://schemas.microsoft.com/office/drawing/2014/main" id="{BF7A9FC8-F320-5E4C-9138-60ADC0CEF07B}"/>
              </a:ext>
            </a:extLst>
          </p:cNvPr>
          <p:cNvSpPr txBox="1">
            <a:spLocks/>
          </p:cNvSpPr>
          <p:nvPr userDrawn="1"/>
        </p:nvSpPr>
        <p:spPr>
          <a:xfrm>
            <a:off x="11690436" y="6429616"/>
            <a:ext cx="500097" cy="365125"/>
          </a:xfrm>
          <a:prstGeom prst="rect">
            <a:avLst/>
          </a:prstGeom>
        </p:spPr>
        <p:txBody>
          <a:bodyPr vert="horz" lIns="121920" tIns="60960" rIns="121920" bIns="60960" rtlCol="0" anchor="ctr">
            <a:noAutofit/>
          </a:bodyPr>
          <a:lstStyle>
            <a:defPPr>
              <a:defRPr lang="en-US"/>
            </a:defPPr>
            <a:lvl1pPr marL="0" algn="l" defTabSz="457200" rtl="0" eaLnBrk="1" latinLnBrk="0" hangingPunct="1">
              <a:defRPr sz="900" b="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sz="1200" b="0" i="0">
              <a:solidFill>
                <a:schemeClr val="tx1">
                  <a:lumMod val="90000"/>
                  <a:lumOff val="10000"/>
                </a:schemeClr>
              </a:solidFill>
              <a:latin typeface="Neue Haas Grotesk Text Pro" panose="020B0504020202020204" pitchFamily="34" charset="0"/>
            </a:endParaRPr>
          </a:p>
        </p:txBody>
      </p:sp>
      <p:sp>
        <p:nvSpPr>
          <p:cNvPr id="21" name="Content Placeholder 3">
            <a:extLst>
              <a:ext uri="{FF2B5EF4-FFF2-40B4-BE49-F238E27FC236}">
                <a16:creationId xmlns:a16="http://schemas.microsoft.com/office/drawing/2014/main" id="{EDFD658A-E653-5622-BBE4-15049CC3D275}"/>
              </a:ext>
            </a:extLst>
          </p:cNvPr>
          <p:cNvSpPr>
            <a:spLocks noGrp="1"/>
          </p:cNvSpPr>
          <p:nvPr>
            <p:ph sz="quarter" idx="15" hasCustomPrompt="1"/>
          </p:nvPr>
        </p:nvSpPr>
        <p:spPr>
          <a:xfrm>
            <a:off x="853018" y="6531734"/>
            <a:ext cx="5635837"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32104320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 Header + Callout Box + Image">
    <p:spTree>
      <p:nvGrpSpPr>
        <p:cNvPr id="1" name=""/>
        <p:cNvGrpSpPr/>
        <p:nvPr/>
      </p:nvGrpSpPr>
      <p:grpSpPr>
        <a:xfrm>
          <a:off x="0" y="0"/>
          <a:ext cx="0" cy="0"/>
          <a:chOff x="0" y="0"/>
          <a:chExt cx="0" cy="0"/>
        </a:xfrm>
      </p:grpSpPr>
      <p:sp>
        <p:nvSpPr>
          <p:cNvPr id="24" name="Picture Placeholder 2">
            <a:extLst>
              <a:ext uri="{FF2B5EF4-FFF2-40B4-BE49-F238E27FC236}">
                <a16:creationId xmlns:a16="http://schemas.microsoft.com/office/drawing/2014/main" id="{F141A2BD-AF2D-214A-AA8F-D141022D60F2}"/>
              </a:ext>
            </a:extLst>
          </p:cNvPr>
          <p:cNvSpPr>
            <a:spLocks noGrp="1"/>
          </p:cNvSpPr>
          <p:nvPr>
            <p:ph type="pic" idx="17" hasCustomPrompt="1"/>
          </p:nvPr>
        </p:nvSpPr>
        <p:spPr>
          <a:xfrm>
            <a:off x="5339355" y="-4"/>
            <a:ext cx="6852647" cy="6857999"/>
          </a:xfrm>
          <a:prstGeom prst="rect">
            <a:avLst/>
          </a:prstGeom>
          <a:solidFill>
            <a:schemeClr val="bg2"/>
          </a:solidFill>
        </p:spPr>
        <p:txBody>
          <a:bodyPr anchor="ctr">
            <a:noAutofit/>
          </a:bodyPr>
          <a:lstStyle>
            <a:lvl1pPr marL="0" indent="0" algn="ctr">
              <a:buNone/>
              <a:defRPr sz="1867">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picture</a:t>
            </a:r>
          </a:p>
        </p:txBody>
      </p:sp>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2" y="365759"/>
            <a:ext cx="3913369" cy="2123402"/>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sz="4267"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t>
            </a:r>
            <a:r>
              <a:rPr lang="en-US" sz="4267" err="1">
                <a:latin typeface="Neue Haas Grotesk Text Pro" panose="020B0504020202020204" pitchFamily="34" charset="77"/>
              </a:rPr>
              <a:t>amet</a:t>
            </a:r>
            <a:r>
              <a:rPr lang="en-US" sz="4267">
                <a:latin typeface="Neue Haas Grotesk Text Pro" panose="020B0504020202020204" pitchFamily="34" charset="77"/>
              </a:rPr>
              <a:t>, </a:t>
            </a:r>
            <a:r>
              <a:rPr lang="en-US" sz="4267" err="1">
                <a:latin typeface="Neue Haas Grotesk Text Pro" panose="020B0504020202020204" pitchFamily="34" charset="77"/>
              </a:rPr>
              <a:t>elit</a:t>
            </a:r>
            <a:r>
              <a:rPr lang="en-US" sz="4267">
                <a:latin typeface="Neue Haas Grotesk Text Pro" panose="020B0504020202020204" pitchFamily="34" charset="77"/>
              </a:rPr>
              <a:t> </a:t>
            </a:r>
            <a:r>
              <a:rPr lang="en-US" sz="4267" err="1">
                <a:latin typeface="Neue Haas Grotesk Text Pro" panose="020B0504020202020204" pitchFamily="34" charset="77"/>
              </a:rPr>
              <a:t>duis</a:t>
            </a:r>
            <a:r>
              <a:rPr lang="en-US" sz="4267">
                <a:latin typeface="Neue Haas Grotesk Text Pro" panose="020B0504020202020204" pitchFamily="34" charset="77"/>
              </a:rPr>
              <a:t> </a:t>
            </a:r>
            <a:r>
              <a:rPr lang="en-US" sz="4267" err="1">
                <a:latin typeface="Neue Haas Grotesk Text Pro" panose="020B0504020202020204" pitchFamily="34" charset="77"/>
              </a:rPr>
              <a:t>autre</a:t>
            </a:r>
            <a:endParaRPr lang="en-US" sz="4267">
              <a:latin typeface="Neue Haas Grotesk Text Pro" panose="020B0504020202020204" pitchFamily="34" charset="77"/>
            </a:endParaRPr>
          </a:p>
        </p:txBody>
      </p:sp>
      <p:sp>
        <p:nvSpPr>
          <p:cNvPr id="30" name="SmartArt Placeholder 5">
            <a:extLst>
              <a:ext uri="{FF2B5EF4-FFF2-40B4-BE49-F238E27FC236}">
                <a16:creationId xmlns:a16="http://schemas.microsoft.com/office/drawing/2014/main" id="{8E66918C-36DB-CB48-A863-76DFE127BEC9}"/>
              </a:ext>
            </a:extLst>
          </p:cNvPr>
          <p:cNvSpPr>
            <a:spLocks noGrp="1"/>
          </p:cNvSpPr>
          <p:nvPr>
            <p:ph type="dgm" sz="quarter" idx="47"/>
          </p:nvPr>
        </p:nvSpPr>
        <p:spPr>
          <a:xfrm>
            <a:off x="2" y="2728264"/>
            <a:ext cx="5658628" cy="3198403"/>
          </a:xfrm>
          <a:prstGeom prst="rect">
            <a:avLst/>
          </a:prstGeom>
          <a:solidFill>
            <a:schemeClr val="bg2"/>
          </a:solidFill>
        </p:spPr>
        <p:txBody>
          <a:bodyPr>
            <a:noAutofit/>
          </a:bodyPr>
          <a:lstStyle>
            <a:lvl1pPr>
              <a:defRPr>
                <a:noFill/>
                <a:latin typeface="Neue Haas Grotesk Text Pro" panose="020B0504020202020204" pitchFamily="34" charset="0"/>
              </a:defRPr>
            </a:lvl1pPr>
          </a:lstStyle>
          <a:p>
            <a:endParaRPr lang="en-US"/>
          </a:p>
        </p:txBody>
      </p:sp>
      <p:sp>
        <p:nvSpPr>
          <p:cNvPr id="34" name="SmartArt Placeholder 5">
            <a:extLst>
              <a:ext uri="{FF2B5EF4-FFF2-40B4-BE49-F238E27FC236}">
                <a16:creationId xmlns:a16="http://schemas.microsoft.com/office/drawing/2014/main" id="{F82E30BB-2916-B84A-95B6-93758CFBD5BA}"/>
              </a:ext>
            </a:extLst>
          </p:cNvPr>
          <p:cNvSpPr>
            <a:spLocks noGrp="1"/>
          </p:cNvSpPr>
          <p:nvPr>
            <p:ph type="dgm" sz="quarter" idx="27"/>
          </p:nvPr>
        </p:nvSpPr>
        <p:spPr>
          <a:xfrm>
            <a:off x="5658629" y="2728264"/>
            <a:ext cx="118099" cy="3198403"/>
          </a:xfrm>
          <a:prstGeom prst="rect">
            <a:avLst/>
          </a:prstGeom>
          <a:solidFill>
            <a:srgbClr val="4E2883"/>
          </a:solidFill>
        </p:spPr>
        <p:txBody>
          <a:bodyPr>
            <a:noAutofit/>
          </a:bodyPr>
          <a:lstStyle>
            <a:lvl1pPr>
              <a:defRPr>
                <a:noFill/>
                <a:latin typeface="Neue Haas Grotesk Text Pro" panose="020B0504020202020204" pitchFamily="34" charset="0"/>
              </a:defRPr>
            </a:lvl1pPr>
          </a:lstStyle>
          <a:p>
            <a:endParaRPr lang="en-US"/>
          </a:p>
        </p:txBody>
      </p:sp>
      <p:sp>
        <p:nvSpPr>
          <p:cNvPr id="5" name="Text Placeholder 4">
            <a:extLst>
              <a:ext uri="{FF2B5EF4-FFF2-40B4-BE49-F238E27FC236}">
                <a16:creationId xmlns:a16="http://schemas.microsoft.com/office/drawing/2014/main" id="{868A61C9-2982-BB43-9900-1AF92245A505}"/>
              </a:ext>
            </a:extLst>
          </p:cNvPr>
          <p:cNvSpPr>
            <a:spLocks noGrp="1"/>
          </p:cNvSpPr>
          <p:nvPr>
            <p:ph type="body" sz="quarter" idx="12" hasCustomPrompt="1"/>
          </p:nvPr>
        </p:nvSpPr>
        <p:spPr>
          <a:xfrm>
            <a:off x="853442" y="2841253"/>
            <a:ext cx="4485913" cy="863400"/>
          </a:xfrm>
          <a:prstGeom prst="rect">
            <a:avLst/>
          </a:prstGeom>
        </p:spPr>
        <p:txBody>
          <a:bodyPr anchor="b" anchorCtr="0">
            <a:spAutoFit/>
          </a:bodyPr>
          <a:lstStyle>
            <a:lvl1pPr marL="0" indent="0">
              <a:buNone/>
              <a:defRPr sz="2267">
                <a:solidFill>
                  <a:schemeClr val="accent1"/>
                </a:solidFill>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t>
            </a:r>
            <a:r>
              <a:rPr lang="en-US" err="1"/>
              <a:t>amet</a:t>
            </a:r>
            <a:r>
              <a:rPr lang="en-US"/>
              <a:t>, </a:t>
            </a:r>
            <a:r>
              <a:rPr lang="en-US" err="1"/>
              <a:t>elit</a:t>
            </a:r>
            <a:r>
              <a:rPr lang="en-US"/>
              <a:t> </a:t>
            </a:r>
            <a:r>
              <a:rPr lang="en-US" err="1"/>
              <a:t>duis</a:t>
            </a:r>
            <a:r>
              <a:rPr lang="en-US"/>
              <a:t> </a:t>
            </a:r>
            <a:r>
              <a:rPr lang="en-US" err="1"/>
              <a:t>autre</a:t>
            </a:r>
            <a:endParaRPr lang="en-US"/>
          </a:p>
        </p:txBody>
      </p:sp>
      <p:sp>
        <p:nvSpPr>
          <p:cNvPr id="23" name="Text Placeholder 6">
            <a:extLst>
              <a:ext uri="{FF2B5EF4-FFF2-40B4-BE49-F238E27FC236}">
                <a16:creationId xmlns:a16="http://schemas.microsoft.com/office/drawing/2014/main" id="{9506DAE8-E277-8649-AB44-98AB5CF0FC32}"/>
              </a:ext>
            </a:extLst>
          </p:cNvPr>
          <p:cNvSpPr>
            <a:spLocks noGrp="1"/>
          </p:cNvSpPr>
          <p:nvPr>
            <p:ph type="body" sz="quarter" idx="33" hasCustomPrompt="1"/>
          </p:nvPr>
        </p:nvSpPr>
        <p:spPr>
          <a:xfrm>
            <a:off x="853441" y="3895449"/>
            <a:ext cx="4484444" cy="1565129"/>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atin typeface="Neue Haas Grotesk Text Pro" panose="020B0504020202020204" pitchFamily="34" charset="0"/>
              </a:defRPr>
            </a:lvl4pPr>
          </a:lstStyle>
          <a:p>
            <a:pPr lvl="0"/>
            <a:r>
              <a:rPr lang="en-US"/>
              <a:t>First level</a:t>
            </a:r>
          </a:p>
          <a:p>
            <a:pPr lvl="1"/>
            <a:r>
              <a:rPr lang="en-US"/>
              <a:t>Second level</a:t>
            </a:r>
          </a:p>
          <a:p>
            <a:pPr lvl="2"/>
            <a:r>
              <a:rPr lang="en-US"/>
              <a:t>Third level</a:t>
            </a:r>
          </a:p>
          <a:p>
            <a:pPr lvl="3"/>
            <a:r>
              <a:rPr lang="en-US"/>
              <a:t>Fourth level</a:t>
            </a:r>
          </a:p>
        </p:txBody>
      </p:sp>
      <p:sp>
        <p:nvSpPr>
          <p:cNvPr id="25" name="Slide Number Placeholder 5">
            <a:extLst>
              <a:ext uri="{FF2B5EF4-FFF2-40B4-BE49-F238E27FC236}">
                <a16:creationId xmlns:a16="http://schemas.microsoft.com/office/drawing/2014/main" id="{23A62A02-8EA6-714D-AB4A-B88B5296CEC7}"/>
              </a:ext>
            </a:extLst>
          </p:cNvPr>
          <p:cNvSpPr txBox="1">
            <a:spLocks/>
          </p:cNvSpPr>
          <p:nvPr userDrawn="1"/>
        </p:nvSpPr>
        <p:spPr>
          <a:xfrm>
            <a:off x="11690436" y="6429616"/>
            <a:ext cx="500097" cy="365125"/>
          </a:xfrm>
          <a:prstGeom prst="rect">
            <a:avLst/>
          </a:prstGeom>
        </p:spPr>
        <p:txBody>
          <a:bodyPr vert="horz" lIns="121920" tIns="60960" rIns="121920" bIns="60960" rtlCol="0" anchor="ctr">
            <a:noAutofit/>
          </a:bodyPr>
          <a:lstStyle>
            <a:defPPr>
              <a:defRPr lang="en-US"/>
            </a:defPPr>
            <a:lvl1pPr marL="0" algn="l" defTabSz="457200" rtl="0" eaLnBrk="1" latinLnBrk="0" hangingPunct="1">
              <a:defRPr sz="900" b="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sz="1200" b="0" i="0">
              <a:solidFill>
                <a:schemeClr val="tx1">
                  <a:lumMod val="90000"/>
                  <a:lumOff val="10000"/>
                </a:schemeClr>
              </a:solidFill>
              <a:latin typeface="Neue Haas Grotesk Text Pro" panose="020B0504020202020204" pitchFamily="34" charset="0"/>
            </a:endParaRPr>
          </a:p>
        </p:txBody>
      </p:sp>
      <p:sp>
        <p:nvSpPr>
          <p:cNvPr id="11" name="Content Placeholder 3">
            <a:extLst>
              <a:ext uri="{FF2B5EF4-FFF2-40B4-BE49-F238E27FC236}">
                <a16:creationId xmlns:a16="http://schemas.microsoft.com/office/drawing/2014/main" id="{2717641B-B6D0-FA76-546C-60D5D28562FF}"/>
              </a:ext>
            </a:extLst>
          </p:cNvPr>
          <p:cNvSpPr>
            <a:spLocks noGrp="1"/>
          </p:cNvSpPr>
          <p:nvPr>
            <p:ph sz="quarter" idx="15" hasCustomPrompt="1"/>
          </p:nvPr>
        </p:nvSpPr>
        <p:spPr>
          <a:xfrm>
            <a:off x="853018" y="6531734"/>
            <a:ext cx="3913793"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3903787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 Header + Stat Callout Box + Image">
    <p:spTree>
      <p:nvGrpSpPr>
        <p:cNvPr id="1" name=""/>
        <p:cNvGrpSpPr/>
        <p:nvPr/>
      </p:nvGrpSpPr>
      <p:grpSpPr>
        <a:xfrm>
          <a:off x="0" y="0"/>
          <a:ext cx="0" cy="0"/>
          <a:chOff x="0" y="0"/>
          <a:chExt cx="0" cy="0"/>
        </a:xfrm>
      </p:grpSpPr>
      <p:sp>
        <p:nvSpPr>
          <p:cNvPr id="24" name="Picture Placeholder 2">
            <a:extLst>
              <a:ext uri="{FF2B5EF4-FFF2-40B4-BE49-F238E27FC236}">
                <a16:creationId xmlns:a16="http://schemas.microsoft.com/office/drawing/2014/main" id="{F141A2BD-AF2D-214A-AA8F-D141022D60F2}"/>
              </a:ext>
            </a:extLst>
          </p:cNvPr>
          <p:cNvSpPr>
            <a:spLocks noGrp="1"/>
          </p:cNvSpPr>
          <p:nvPr>
            <p:ph type="pic" idx="17" hasCustomPrompt="1"/>
          </p:nvPr>
        </p:nvSpPr>
        <p:spPr>
          <a:xfrm>
            <a:off x="5339355" y="-4"/>
            <a:ext cx="6852647" cy="6857999"/>
          </a:xfrm>
          <a:prstGeom prst="rect">
            <a:avLst/>
          </a:prstGeom>
          <a:solidFill>
            <a:schemeClr val="bg2"/>
          </a:solidFill>
        </p:spPr>
        <p:txBody>
          <a:bodyPr anchor="ctr">
            <a:noAutofit/>
          </a:bodyPr>
          <a:lstStyle>
            <a:lvl1pPr marL="0" indent="0" algn="ctr">
              <a:buNone/>
              <a:defRPr sz="1867">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picture</a:t>
            </a:r>
          </a:p>
        </p:txBody>
      </p:sp>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2" y="365759"/>
            <a:ext cx="3913369" cy="2123402"/>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sz="4267"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t>
            </a:r>
            <a:r>
              <a:rPr lang="en-US" sz="4267" err="1">
                <a:latin typeface="Neue Haas Grotesk Text Pro" panose="020B0504020202020204" pitchFamily="34" charset="77"/>
              </a:rPr>
              <a:t>amet</a:t>
            </a:r>
            <a:r>
              <a:rPr lang="en-US" sz="4267">
                <a:latin typeface="Neue Haas Grotesk Text Pro" panose="020B0504020202020204" pitchFamily="34" charset="77"/>
              </a:rPr>
              <a:t>, </a:t>
            </a:r>
            <a:r>
              <a:rPr lang="en-US" sz="4267" err="1">
                <a:latin typeface="Neue Haas Grotesk Text Pro" panose="020B0504020202020204" pitchFamily="34" charset="77"/>
              </a:rPr>
              <a:t>elit</a:t>
            </a:r>
            <a:r>
              <a:rPr lang="en-US" sz="4267">
                <a:latin typeface="Neue Haas Grotesk Text Pro" panose="020B0504020202020204" pitchFamily="34" charset="77"/>
              </a:rPr>
              <a:t> </a:t>
            </a:r>
            <a:r>
              <a:rPr lang="en-US" sz="4267" err="1">
                <a:latin typeface="Neue Haas Grotesk Text Pro" panose="020B0504020202020204" pitchFamily="34" charset="77"/>
              </a:rPr>
              <a:t>duis</a:t>
            </a:r>
            <a:r>
              <a:rPr lang="en-US" sz="4267">
                <a:latin typeface="Neue Haas Grotesk Text Pro" panose="020B0504020202020204" pitchFamily="34" charset="77"/>
              </a:rPr>
              <a:t> </a:t>
            </a:r>
            <a:r>
              <a:rPr lang="en-US" sz="4267" err="1">
                <a:latin typeface="Neue Haas Grotesk Text Pro" panose="020B0504020202020204" pitchFamily="34" charset="77"/>
              </a:rPr>
              <a:t>autre</a:t>
            </a:r>
            <a:endParaRPr lang="en-US" sz="4267">
              <a:latin typeface="Neue Haas Grotesk Text Pro" panose="020B0504020202020204" pitchFamily="34" charset="77"/>
            </a:endParaRPr>
          </a:p>
        </p:txBody>
      </p:sp>
      <p:sp>
        <p:nvSpPr>
          <p:cNvPr id="30" name="SmartArt Placeholder 5">
            <a:extLst>
              <a:ext uri="{FF2B5EF4-FFF2-40B4-BE49-F238E27FC236}">
                <a16:creationId xmlns:a16="http://schemas.microsoft.com/office/drawing/2014/main" id="{8E66918C-36DB-CB48-A863-76DFE127BEC9}"/>
              </a:ext>
            </a:extLst>
          </p:cNvPr>
          <p:cNvSpPr>
            <a:spLocks noGrp="1"/>
          </p:cNvSpPr>
          <p:nvPr>
            <p:ph type="dgm" sz="quarter" idx="47"/>
          </p:nvPr>
        </p:nvSpPr>
        <p:spPr>
          <a:xfrm>
            <a:off x="1" y="4183519"/>
            <a:ext cx="8246135" cy="1793536"/>
          </a:xfrm>
          <a:prstGeom prst="rect">
            <a:avLst/>
          </a:prstGeom>
          <a:solidFill>
            <a:schemeClr val="bg2"/>
          </a:solidFill>
        </p:spPr>
        <p:txBody>
          <a:bodyPr>
            <a:noAutofit/>
          </a:bodyPr>
          <a:lstStyle>
            <a:lvl1pPr>
              <a:defRPr>
                <a:noFill/>
                <a:latin typeface="Neue Haas Grotesk Text Pro" panose="020B0504020202020204" pitchFamily="34" charset="0"/>
              </a:defRPr>
            </a:lvl1pPr>
          </a:lstStyle>
          <a:p>
            <a:endParaRPr lang="en-US"/>
          </a:p>
        </p:txBody>
      </p:sp>
      <p:sp>
        <p:nvSpPr>
          <p:cNvPr id="34" name="SmartArt Placeholder 5">
            <a:extLst>
              <a:ext uri="{FF2B5EF4-FFF2-40B4-BE49-F238E27FC236}">
                <a16:creationId xmlns:a16="http://schemas.microsoft.com/office/drawing/2014/main" id="{F82E30BB-2916-B84A-95B6-93758CFBD5BA}"/>
              </a:ext>
            </a:extLst>
          </p:cNvPr>
          <p:cNvSpPr>
            <a:spLocks noGrp="1"/>
          </p:cNvSpPr>
          <p:nvPr>
            <p:ph type="dgm" sz="quarter" idx="27"/>
          </p:nvPr>
        </p:nvSpPr>
        <p:spPr>
          <a:xfrm>
            <a:off x="8246133" y="4183519"/>
            <a:ext cx="118099" cy="1793536"/>
          </a:xfrm>
          <a:prstGeom prst="rect">
            <a:avLst/>
          </a:prstGeom>
          <a:solidFill>
            <a:srgbClr val="4E2883"/>
          </a:solidFill>
        </p:spPr>
        <p:txBody>
          <a:bodyPr>
            <a:noAutofit/>
          </a:bodyPr>
          <a:lstStyle>
            <a:lvl1pPr>
              <a:defRPr>
                <a:noFill/>
                <a:latin typeface="Neue Haas Grotesk Text Pro" panose="020B0504020202020204" pitchFamily="34" charset="0"/>
              </a:defRPr>
            </a:lvl1pPr>
          </a:lstStyle>
          <a:p>
            <a:endParaRPr lang="en-US"/>
          </a:p>
        </p:txBody>
      </p:sp>
      <p:sp>
        <p:nvSpPr>
          <p:cNvPr id="28" name="Text Placeholder 2">
            <a:extLst>
              <a:ext uri="{FF2B5EF4-FFF2-40B4-BE49-F238E27FC236}">
                <a16:creationId xmlns:a16="http://schemas.microsoft.com/office/drawing/2014/main" id="{490E533F-240B-2440-A0E6-B8749769DBF6}"/>
              </a:ext>
            </a:extLst>
          </p:cNvPr>
          <p:cNvSpPr>
            <a:spLocks noGrp="1"/>
          </p:cNvSpPr>
          <p:nvPr>
            <p:ph type="body" sz="quarter" idx="16" hasCustomPrompt="1"/>
          </p:nvPr>
        </p:nvSpPr>
        <p:spPr>
          <a:xfrm>
            <a:off x="853442" y="2711549"/>
            <a:ext cx="3913369" cy="852115"/>
          </a:xfrm>
          <a:prstGeom prst="rect">
            <a:avLst/>
          </a:prstGeom>
        </p:spPr>
        <p:txBody>
          <a:bodyPr>
            <a:spAutoFit/>
          </a:bodyPr>
          <a:lstStyle>
            <a:lvl1pPr marL="0" indent="0">
              <a:lnSpc>
                <a:spcPct val="130000"/>
              </a:lnSpc>
              <a:spcBef>
                <a:spcPts val="0"/>
              </a:spcBef>
              <a:spcAft>
                <a:spcPts val="800"/>
              </a:spcAft>
              <a:buFont typeface="Wingdings" pitchFamily="2" charset="2"/>
              <a:buNone/>
              <a:tabLst/>
              <a:defRPr lang="en-US" sz="1467" b="0" i="0" smtClean="0">
                <a:effectLst/>
                <a:latin typeface="Neue Haas Grotesk Text Pro" panose="020B0504020202020204" pitchFamily="34" charset="0"/>
              </a:defRPr>
            </a:lvl1pPr>
            <a:lvl2pPr marL="609570" indent="0">
              <a:buNone/>
              <a:defRPr/>
            </a:lvl2pPr>
            <a:lvl3pPr marL="1219140" indent="0">
              <a:buNone/>
              <a:defRPr/>
            </a:lvl3pPr>
            <a:lvl4pPr marL="1828709" indent="0">
              <a:buNone/>
              <a:defRPr/>
            </a:lvl4pPr>
            <a:lvl5pPr marL="2438278" indent="0">
              <a:buNone/>
              <a:defRPr/>
            </a:lvl5pPr>
          </a:lstStyle>
          <a:p>
            <a:pPr lvl="0"/>
            <a:r>
              <a:rPr lang="en-US"/>
              <a:t>Lorem ipsum dolor sit amet, consectetur adipiscing elit. Incididunt ut labore et dolore magna. Quis nostrud exercitation ullamco.</a:t>
            </a:r>
          </a:p>
        </p:txBody>
      </p:sp>
      <p:sp>
        <p:nvSpPr>
          <p:cNvPr id="23" name="Text Placeholder 4">
            <a:extLst>
              <a:ext uri="{FF2B5EF4-FFF2-40B4-BE49-F238E27FC236}">
                <a16:creationId xmlns:a16="http://schemas.microsoft.com/office/drawing/2014/main" id="{5507AA1B-F987-5341-8177-6DCC02206327}"/>
              </a:ext>
            </a:extLst>
          </p:cNvPr>
          <p:cNvSpPr>
            <a:spLocks noGrp="1"/>
          </p:cNvSpPr>
          <p:nvPr>
            <p:ph type="body" sz="quarter" idx="12" hasCustomPrompt="1"/>
          </p:nvPr>
        </p:nvSpPr>
        <p:spPr>
          <a:xfrm>
            <a:off x="1075141" y="4452847"/>
            <a:ext cx="1358131" cy="771751"/>
          </a:xfrm>
          <a:prstGeom prst="rect">
            <a:avLst/>
          </a:prstGeom>
        </p:spPr>
        <p:txBody>
          <a:bodyPr>
            <a:spAutoFit/>
          </a:bodyPr>
          <a:lstStyle>
            <a:lvl1pPr marL="0" indent="0" algn="ctr">
              <a:buNone/>
              <a:defRPr sz="4267">
                <a:solidFill>
                  <a:schemeClr val="accent1"/>
                </a:solidFill>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20%</a:t>
            </a:r>
          </a:p>
        </p:txBody>
      </p:sp>
      <p:sp>
        <p:nvSpPr>
          <p:cNvPr id="25" name="Text Placeholder 2">
            <a:extLst>
              <a:ext uri="{FF2B5EF4-FFF2-40B4-BE49-F238E27FC236}">
                <a16:creationId xmlns:a16="http://schemas.microsoft.com/office/drawing/2014/main" id="{F49C811C-6E73-2B4A-A935-FBE5605AB2AE}"/>
              </a:ext>
            </a:extLst>
          </p:cNvPr>
          <p:cNvSpPr>
            <a:spLocks noGrp="1"/>
          </p:cNvSpPr>
          <p:nvPr>
            <p:ph type="body" sz="quarter" idx="48" hasCustomPrompt="1"/>
          </p:nvPr>
        </p:nvSpPr>
        <p:spPr>
          <a:xfrm>
            <a:off x="807653" y="5157474"/>
            <a:ext cx="1893107" cy="549481"/>
          </a:xfrm>
          <a:prstGeom prst="rect">
            <a:avLst/>
          </a:prstGeom>
        </p:spPr>
        <p:txBody>
          <a:bodyPr>
            <a:spAutoFit/>
          </a:bodyPr>
          <a:lstStyle>
            <a:lvl1pPr marL="0" indent="0" algn="ctr">
              <a:lnSpc>
                <a:spcPct val="125000"/>
              </a:lnSpc>
              <a:spcBef>
                <a:spcPts val="0"/>
              </a:spcBef>
              <a:spcAft>
                <a:spcPts val="1600"/>
              </a:spcAft>
              <a:buFont typeface="Wingdings" pitchFamily="2" charset="2"/>
              <a:buNone/>
              <a:tabLst/>
              <a:defRPr lang="en-US" sz="1467" b="0" i="0" smtClean="0">
                <a:effectLst/>
                <a:latin typeface="Neue Haas Grotesk Text Pro" panose="020B0504020202020204" pitchFamily="34" charset="0"/>
              </a:defRPr>
            </a:lvl1pPr>
            <a:lvl2pPr marL="609570" indent="0">
              <a:buNone/>
              <a:defRPr/>
            </a:lvl2pPr>
            <a:lvl3pPr marL="1219140" indent="0">
              <a:buNone/>
              <a:defRPr/>
            </a:lvl3pPr>
            <a:lvl4pPr marL="1828709" indent="0">
              <a:buNone/>
              <a:defRPr/>
            </a:lvl4pPr>
            <a:lvl5pPr marL="2438278" indent="0">
              <a:buNone/>
              <a:defRPr/>
            </a:lvl5pPr>
          </a:lstStyle>
          <a:p>
            <a:pPr lvl="0"/>
            <a:r>
              <a:rPr lang="en-US"/>
              <a:t>Lorem ipsum dolor sit </a:t>
            </a:r>
            <a:r>
              <a:rPr lang="en-US" err="1"/>
              <a:t>amet</a:t>
            </a:r>
            <a:r>
              <a:rPr lang="en-US"/>
              <a:t>, </a:t>
            </a:r>
            <a:r>
              <a:rPr lang="en-US" err="1"/>
              <a:t>consectetur</a:t>
            </a:r>
            <a:r>
              <a:rPr lang="en-US"/>
              <a:t>.</a:t>
            </a:r>
          </a:p>
        </p:txBody>
      </p:sp>
      <p:sp>
        <p:nvSpPr>
          <p:cNvPr id="26" name="Text Placeholder 4">
            <a:extLst>
              <a:ext uri="{FF2B5EF4-FFF2-40B4-BE49-F238E27FC236}">
                <a16:creationId xmlns:a16="http://schemas.microsoft.com/office/drawing/2014/main" id="{3FF8063A-EB8B-2643-AFA3-81EBD511544D}"/>
              </a:ext>
            </a:extLst>
          </p:cNvPr>
          <p:cNvSpPr>
            <a:spLocks noGrp="1"/>
          </p:cNvSpPr>
          <p:nvPr>
            <p:ph type="body" sz="quarter" idx="49" hasCustomPrompt="1"/>
          </p:nvPr>
        </p:nvSpPr>
        <p:spPr>
          <a:xfrm>
            <a:off x="3683304" y="4452847"/>
            <a:ext cx="1358131" cy="771751"/>
          </a:xfrm>
          <a:prstGeom prst="rect">
            <a:avLst/>
          </a:prstGeom>
        </p:spPr>
        <p:txBody>
          <a:bodyPr>
            <a:spAutoFit/>
          </a:bodyPr>
          <a:lstStyle>
            <a:lvl1pPr marL="0" indent="0" algn="ctr">
              <a:buNone/>
              <a:defRPr sz="4267">
                <a:solidFill>
                  <a:schemeClr val="accent1"/>
                </a:solidFill>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20%</a:t>
            </a:r>
          </a:p>
        </p:txBody>
      </p:sp>
      <p:sp>
        <p:nvSpPr>
          <p:cNvPr id="27" name="Text Placeholder 2">
            <a:extLst>
              <a:ext uri="{FF2B5EF4-FFF2-40B4-BE49-F238E27FC236}">
                <a16:creationId xmlns:a16="http://schemas.microsoft.com/office/drawing/2014/main" id="{C33B0F9D-26C5-4042-BD8A-3B7D7FD7E9F1}"/>
              </a:ext>
            </a:extLst>
          </p:cNvPr>
          <p:cNvSpPr>
            <a:spLocks noGrp="1"/>
          </p:cNvSpPr>
          <p:nvPr>
            <p:ph type="body" sz="quarter" idx="50" hasCustomPrompt="1"/>
          </p:nvPr>
        </p:nvSpPr>
        <p:spPr>
          <a:xfrm>
            <a:off x="3415816" y="5157474"/>
            <a:ext cx="1893107" cy="549481"/>
          </a:xfrm>
          <a:prstGeom prst="rect">
            <a:avLst/>
          </a:prstGeom>
        </p:spPr>
        <p:txBody>
          <a:bodyPr>
            <a:spAutoFit/>
          </a:bodyPr>
          <a:lstStyle>
            <a:lvl1pPr marL="0" indent="0" algn="ctr">
              <a:lnSpc>
                <a:spcPct val="125000"/>
              </a:lnSpc>
              <a:spcBef>
                <a:spcPts val="0"/>
              </a:spcBef>
              <a:spcAft>
                <a:spcPts val="1600"/>
              </a:spcAft>
              <a:buFont typeface="Wingdings" pitchFamily="2" charset="2"/>
              <a:buNone/>
              <a:tabLst/>
              <a:defRPr lang="en-US" sz="1467" b="0" i="0" smtClean="0">
                <a:effectLst/>
                <a:latin typeface="Neue Haas Grotesk Text Pro" panose="020B0504020202020204" pitchFamily="34" charset="0"/>
              </a:defRPr>
            </a:lvl1pPr>
            <a:lvl2pPr marL="609570" indent="0">
              <a:buNone/>
              <a:defRPr/>
            </a:lvl2pPr>
            <a:lvl3pPr marL="1219140" indent="0">
              <a:buNone/>
              <a:defRPr/>
            </a:lvl3pPr>
            <a:lvl4pPr marL="1828709" indent="0">
              <a:buNone/>
              <a:defRPr/>
            </a:lvl4pPr>
            <a:lvl5pPr marL="2438278" indent="0">
              <a:buNone/>
              <a:defRPr/>
            </a:lvl5pPr>
          </a:lstStyle>
          <a:p>
            <a:pPr lvl="0"/>
            <a:r>
              <a:rPr lang="en-US"/>
              <a:t>Lorem ipsum dolor sit amet, consectetur.</a:t>
            </a:r>
          </a:p>
        </p:txBody>
      </p:sp>
      <p:sp>
        <p:nvSpPr>
          <p:cNvPr id="29" name="Text Placeholder 4">
            <a:extLst>
              <a:ext uri="{FF2B5EF4-FFF2-40B4-BE49-F238E27FC236}">
                <a16:creationId xmlns:a16="http://schemas.microsoft.com/office/drawing/2014/main" id="{82194906-54BE-FC42-A576-EE1D4629F29D}"/>
              </a:ext>
            </a:extLst>
          </p:cNvPr>
          <p:cNvSpPr>
            <a:spLocks noGrp="1"/>
          </p:cNvSpPr>
          <p:nvPr>
            <p:ph type="body" sz="quarter" idx="51" hasCustomPrompt="1"/>
          </p:nvPr>
        </p:nvSpPr>
        <p:spPr>
          <a:xfrm>
            <a:off x="6214301" y="4452847"/>
            <a:ext cx="1358131" cy="771751"/>
          </a:xfrm>
          <a:prstGeom prst="rect">
            <a:avLst/>
          </a:prstGeom>
        </p:spPr>
        <p:txBody>
          <a:bodyPr>
            <a:spAutoFit/>
          </a:bodyPr>
          <a:lstStyle>
            <a:lvl1pPr marL="0" indent="0" algn="ctr">
              <a:buNone/>
              <a:defRPr sz="4267">
                <a:solidFill>
                  <a:schemeClr val="accent1"/>
                </a:solidFill>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20%</a:t>
            </a:r>
          </a:p>
        </p:txBody>
      </p:sp>
      <p:sp>
        <p:nvSpPr>
          <p:cNvPr id="35" name="Text Placeholder 2">
            <a:extLst>
              <a:ext uri="{FF2B5EF4-FFF2-40B4-BE49-F238E27FC236}">
                <a16:creationId xmlns:a16="http://schemas.microsoft.com/office/drawing/2014/main" id="{BFBD968C-9DD4-0340-AF9A-731CFE1190B0}"/>
              </a:ext>
            </a:extLst>
          </p:cNvPr>
          <p:cNvSpPr>
            <a:spLocks noGrp="1"/>
          </p:cNvSpPr>
          <p:nvPr>
            <p:ph type="body" sz="quarter" idx="52" hasCustomPrompt="1"/>
          </p:nvPr>
        </p:nvSpPr>
        <p:spPr>
          <a:xfrm>
            <a:off x="5946813" y="5157474"/>
            <a:ext cx="1893107" cy="549481"/>
          </a:xfrm>
          <a:prstGeom prst="rect">
            <a:avLst/>
          </a:prstGeom>
        </p:spPr>
        <p:txBody>
          <a:bodyPr>
            <a:spAutoFit/>
          </a:bodyPr>
          <a:lstStyle>
            <a:lvl1pPr marL="0" indent="0" algn="ctr">
              <a:lnSpc>
                <a:spcPct val="125000"/>
              </a:lnSpc>
              <a:spcBef>
                <a:spcPts val="0"/>
              </a:spcBef>
              <a:spcAft>
                <a:spcPts val="1600"/>
              </a:spcAft>
              <a:buFont typeface="Wingdings" pitchFamily="2" charset="2"/>
              <a:buNone/>
              <a:tabLst/>
              <a:defRPr lang="en-US" sz="1467" b="0" i="0" smtClean="0">
                <a:effectLst/>
                <a:latin typeface="Neue Haas Grotesk Text Pro" panose="020B0504020202020204" pitchFamily="34" charset="0"/>
              </a:defRPr>
            </a:lvl1pPr>
            <a:lvl2pPr marL="609570" indent="0">
              <a:buNone/>
              <a:defRPr/>
            </a:lvl2pPr>
            <a:lvl3pPr marL="1219140" indent="0">
              <a:buNone/>
              <a:defRPr/>
            </a:lvl3pPr>
            <a:lvl4pPr marL="1828709" indent="0">
              <a:buNone/>
              <a:defRPr/>
            </a:lvl4pPr>
            <a:lvl5pPr marL="2438278" indent="0">
              <a:buNone/>
              <a:defRPr/>
            </a:lvl5pPr>
          </a:lstStyle>
          <a:p>
            <a:pPr lvl="0"/>
            <a:r>
              <a:rPr lang="en-US"/>
              <a:t>Lorem ipsum dolor sit </a:t>
            </a:r>
            <a:r>
              <a:rPr lang="en-US" err="1"/>
              <a:t>amet</a:t>
            </a:r>
            <a:r>
              <a:rPr lang="en-US"/>
              <a:t>, </a:t>
            </a:r>
            <a:r>
              <a:rPr lang="en-US" err="1"/>
              <a:t>consectetur</a:t>
            </a:r>
            <a:r>
              <a:rPr lang="en-US"/>
              <a:t>.</a:t>
            </a:r>
          </a:p>
        </p:txBody>
      </p:sp>
      <p:sp>
        <p:nvSpPr>
          <p:cNvPr id="36" name="Slide Number Placeholder 5">
            <a:extLst>
              <a:ext uri="{FF2B5EF4-FFF2-40B4-BE49-F238E27FC236}">
                <a16:creationId xmlns:a16="http://schemas.microsoft.com/office/drawing/2014/main" id="{63438CFD-138E-524A-BF0C-980E737AAE55}"/>
              </a:ext>
            </a:extLst>
          </p:cNvPr>
          <p:cNvSpPr txBox="1">
            <a:spLocks/>
          </p:cNvSpPr>
          <p:nvPr userDrawn="1"/>
        </p:nvSpPr>
        <p:spPr>
          <a:xfrm>
            <a:off x="11690436" y="6429616"/>
            <a:ext cx="500097" cy="365125"/>
          </a:xfrm>
          <a:prstGeom prst="rect">
            <a:avLst/>
          </a:prstGeom>
        </p:spPr>
        <p:txBody>
          <a:bodyPr vert="horz" lIns="121920" tIns="60960" rIns="121920" bIns="60960" rtlCol="0" anchor="ctr">
            <a:noAutofit/>
          </a:bodyPr>
          <a:lstStyle>
            <a:defPPr>
              <a:defRPr lang="en-US"/>
            </a:defPPr>
            <a:lvl1pPr marL="0" algn="l" defTabSz="457200" rtl="0" eaLnBrk="1" latinLnBrk="0" hangingPunct="1">
              <a:defRPr sz="900" b="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DB2B9AF-7C7A-ED4B-8B47-5EFC4C7403E8}" type="slidenum">
              <a:rPr lang="en-US" sz="1200" b="0" i="0" smtClean="0">
                <a:solidFill>
                  <a:schemeClr val="tx1">
                    <a:lumMod val="90000"/>
                    <a:lumOff val="10000"/>
                  </a:schemeClr>
                </a:solidFill>
                <a:latin typeface="Neue Haas Grotesk Text Pro" panose="020B0504020202020204" pitchFamily="34" charset="0"/>
              </a:rPr>
              <a:pPr/>
              <a:t>‹#›</a:t>
            </a:fld>
            <a:endParaRPr lang="en-US" sz="1200" b="0" i="0">
              <a:solidFill>
                <a:schemeClr val="tx1">
                  <a:lumMod val="90000"/>
                  <a:lumOff val="10000"/>
                </a:schemeClr>
              </a:solidFill>
              <a:latin typeface="Neue Haas Grotesk Text Pro" panose="020B0504020202020204" pitchFamily="34" charset="0"/>
            </a:endParaRPr>
          </a:p>
        </p:txBody>
      </p:sp>
      <p:cxnSp>
        <p:nvCxnSpPr>
          <p:cNvPr id="39" name="Straight Connector 38">
            <a:extLst>
              <a:ext uri="{FF2B5EF4-FFF2-40B4-BE49-F238E27FC236}">
                <a16:creationId xmlns:a16="http://schemas.microsoft.com/office/drawing/2014/main" id="{C6F95BED-C295-5340-94D9-DFBC0ECF3834}"/>
              </a:ext>
            </a:extLst>
          </p:cNvPr>
          <p:cNvCxnSpPr>
            <a:cxnSpLocks/>
          </p:cNvCxnSpPr>
          <p:nvPr userDrawn="1"/>
        </p:nvCxnSpPr>
        <p:spPr>
          <a:xfrm>
            <a:off x="11732300" y="6532175"/>
            <a:ext cx="0" cy="136253"/>
          </a:xfrm>
          <a:prstGeom prst="line">
            <a:avLst/>
          </a:prstGeom>
          <a:ln w="127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16" name="Content Placeholder 3">
            <a:extLst>
              <a:ext uri="{FF2B5EF4-FFF2-40B4-BE49-F238E27FC236}">
                <a16:creationId xmlns:a16="http://schemas.microsoft.com/office/drawing/2014/main" id="{331268B2-4A5A-3D60-D1E8-38EE1B3D0DC6}"/>
              </a:ext>
            </a:extLst>
          </p:cNvPr>
          <p:cNvSpPr>
            <a:spLocks noGrp="1"/>
          </p:cNvSpPr>
          <p:nvPr>
            <p:ph sz="quarter" idx="15" hasCustomPrompt="1"/>
          </p:nvPr>
        </p:nvSpPr>
        <p:spPr>
          <a:xfrm>
            <a:off x="853018" y="6531734"/>
            <a:ext cx="3913793"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142434018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 Header + Image + Subheader">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1" y="365761"/>
            <a:ext cx="2885440" cy="3568028"/>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sz="4267"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amet, elit </a:t>
            </a:r>
            <a:r>
              <a:rPr lang="en-US" sz="4267" err="1">
                <a:latin typeface="Neue Haas Grotesk Text Pro" panose="020B0504020202020204" pitchFamily="34" charset="77"/>
              </a:rPr>
              <a:t>duis</a:t>
            </a:r>
            <a:r>
              <a:rPr lang="en-US" sz="4267">
                <a:latin typeface="Neue Haas Grotesk Text Pro" panose="020B0504020202020204" pitchFamily="34" charset="77"/>
              </a:rPr>
              <a:t> </a:t>
            </a:r>
            <a:r>
              <a:rPr lang="en-US" sz="4267" err="1">
                <a:latin typeface="Neue Haas Grotesk Text Pro" panose="020B0504020202020204" pitchFamily="34" charset="77"/>
              </a:rPr>
              <a:t>autre</a:t>
            </a:r>
            <a:endParaRPr lang="en-US" sz="4267">
              <a:latin typeface="Neue Haas Grotesk Text Pro" panose="020B0504020202020204" pitchFamily="34" charset="77"/>
            </a:endParaRPr>
          </a:p>
        </p:txBody>
      </p:sp>
      <p:sp>
        <p:nvSpPr>
          <p:cNvPr id="5" name="Text Placeholder 4">
            <a:extLst>
              <a:ext uri="{FF2B5EF4-FFF2-40B4-BE49-F238E27FC236}">
                <a16:creationId xmlns:a16="http://schemas.microsoft.com/office/drawing/2014/main" id="{868A61C9-2982-BB43-9900-1AF92245A505}"/>
              </a:ext>
            </a:extLst>
          </p:cNvPr>
          <p:cNvSpPr>
            <a:spLocks noGrp="1"/>
          </p:cNvSpPr>
          <p:nvPr>
            <p:ph type="body" sz="quarter" idx="12" hasCustomPrompt="1"/>
          </p:nvPr>
        </p:nvSpPr>
        <p:spPr>
          <a:xfrm>
            <a:off x="8704645" y="2626643"/>
            <a:ext cx="2914559" cy="802357"/>
          </a:xfrm>
          <a:prstGeom prst="rect">
            <a:avLst/>
          </a:prstGeom>
        </p:spPr>
        <p:txBody>
          <a:bodyPr anchor="b" anchorCtr="0">
            <a:spAutoFit/>
          </a:bodyPr>
          <a:lstStyle>
            <a:lvl1pPr marL="0" indent="0" algn="l">
              <a:lnSpc>
                <a:spcPct val="120000"/>
              </a:lnSpc>
              <a:buNone/>
              <a:defRPr sz="2267">
                <a:solidFill>
                  <a:schemeClr val="accent1"/>
                </a:solidFill>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amet, elit </a:t>
            </a:r>
            <a:r>
              <a:rPr lang="en-US" err="1"/>
              <a:t>duis</a:t>
            </a:r>
            <a:r>
              <a:rPr lang="en-US"/>
              <a:t> </a:t>
            </a:r>
            <a:r>
              <a:rPr lang="en-US" err="1"/>
              <a:t>autre</a:t>
            </a:r>
            <a:endParaRPr lang="en-US"/>
          </a:p>
        </p:txBody>
      </p:sp>
      <p:sp>
        <p:nvSpPr>
          <p:cNvPr id="47" name="Picture Placeholder 2">
            <a:extLst>
              <a:ext uri="{FF2B5EF4-FFF2-40B4-BE49-F238E27FC236}">
                <a16:creationId xmlns:a16="http://schemas.microsoft.com/office/drawing/2014/main" id="{8B2B8246-DE92-E143-B0B7-3BE8D66DE7AF}"/>
              </a:ext>
            </a:extLst>
          </p:cNvPr>
          <p:cNvSpPr>
            <a:spLocks noGrp="1"/>
          </p:cNvSpPr>
          <p:nvPr>
            <p:ph type="pic" idx="17" hasCustomPrompt="1"/>
          </p:nvPr>
        </p:nvSpPr>
        <p:spPr>
          <a:xfrm>
            <a:off x="4366460" y="433993"/>
            <a:ext cx="3710609" cy="6424003"/>
          </a:xfrm>
          <a:prstGeom prst="rect">
            <a:avLst/>
          </a:prstGeom>
          <a:solidFill>
            <a:schemeClr val="bg2"/>
          </a:solidFill>
        </p:spPr>
        <p:txBody>
          <a:bodyPr anchor="ctr">
            <a:noAutofit/>
          </a:bodyPr>
          <a:lstStyle>
            <a:lvl1pPr marL="0" indent="0" algn="ctr">
              <a:buNone/>
              <a:defRPr sz="1867">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picture</a:t>
            </a:r>
          </a:p>
        </p:txBody>
      </p:sp>
      <p:sp>
        <p:nvSpPr>
          <p:cNvPr id="24" name="Text Placeholder 6">
            <a:extLst>
              <a:ext uri="{FF2B5EF4-FFF2-40B4-BE49-F238E27FC236}">
                <a16:creationId xmlns:a16="http://schemas.microsoft.com/office/drawing/2014/main" id="{E8EEE4CA-A3AE-D64D-BC10-C926E5332856}"/>
              </a:ext>
            </a:extLst>
          </p:cNvPr>
          <p:cNvSpPr>
            <a:spLocks noGrp="1"/>
          </p:cNvSpPr>
          <p:nvPr>
            <p:ph type="body" sz="quarter" idx="33" hasCustomPrompt="1"/>
          </p:nvPr>
        </p:nvSpPr>
        <p:spPr>
          <a:xfrm>
            <a:off x="8704645" y="3572565"/>
            <a:ext cx="2914559" cy="1565129"/>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atin typeface="Neue Haas Grotesk Text Pro" panose="020B0504020202020204" pitchFamily="34" charset="0"/>
              </a:defRPr>
            </a:lvl4pPr>
          </a:lstStyle>
          <a:p>
            <a:pPr lvl="0"/>
            <a:r>
              <a:rPr lang="en-US"/>
              <a:t>First level</a:t>
            </a:r>
          </a:p>
          <a:p>
            <a:pPr lvl="1"/>
            <a:r>
              <a:rPr lang="en-US"/>
              <a:t>Second level</a:t>
            </a:r>
          </a:p>
          <a:p>
            <a:pPr lvl="2"/>
            <a:r>
              <a:rPr lang="en-US"/>
              <a:t>Third level</a:t>
            </a:r>
          </a:p>
          <a:p>
            <a:pPr lvl="3"/>
            <a:r>
              <a:rPr lang="en-US"/>
              <a:t>Fourth level</a:t>
            </a:r>
          </a:p>
        </p:txBody>
      </p:sp>
      <p:sp>
        <p:nvSpPr>
          <p:cNvPr id="7" name="Content Placeholder 3">
            <a:extLst>
              <a:ext uri="{FF2B5EF4-FFF2-40B4-BE49-F238E27FC236}">
                <a16:creationId xmlns:a16="http://schemas.microsoft.com/office/drawing/2014/main" id="{E6823479-A6DE-6752-B3DA-D040DA13529F}"/>
              </a:ext>
            </a:extLst>
          </p:cNvPr>
          <p:cNvSpPr>
            <a:spLocks noGrp="1"/>
          </p:cNvSpPr>
          <p:nvPr>
            <p:ph sz="quarter" idx="15" hasCustomPrompt="1"/>
          </p:nvPr>
        </p:nvSpPr>
        <p:spPr>
          <a:xfrm>
            <a:off x="853019" y="6531734"/>
            <a:ext cx="2885440"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368613546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 + Header + Image + Stat Callouts">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1" y="365761"/>
            <a:ext cx="2885440" cy="3568028"/>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sz="4267"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amet, elit </a:t>
            </a:r>
            <a:r>
              <a:rPr lang="en-US" sz="4267" err="1">
                <a:latin typeface="Neue Haas Grotesk Text Pro" panose="020B0504020202020204" pitchFamily="34" charset="77"/>
              </a:rPr>
              <a:t>duis</a:t>
            </a:r>
            <a:r>
              <a:rPr lang="en-US" sz="4267">
                <a:latin typeface="Neue Haas Grotesk Text Pro" panose="020B0504020202020204" pitchFamily="34" charset="77"/>
              </a:rPr>
              <a:t> </a:t>
            </a:r>
            <a:r>
              <a:rPr lang="en-US" sz="4267" err="1">
                <a:latin typeface="Neue Haas Grotesk Text Pro" panose="020B0504020202020204" pitchFamily="34" charset="77"/>
              </a:rPr>
              <a:t>autre</a:t>
            </a:r>
            <a:endParaRPr lang="en-US" sz="4267">
              <a:latin typeface="Neue Haas Grotesk Text Pro" panose="020B0504020202020204" pitchFamily="34" charset="77"/>
            </a:endParaRPr>
          </a:p>
        </p:txBody>
      </p:sp>
      <p:sp>
        <p:nvSpPr>
          <p:cNvPr id="5" name="Text Placeholder 4">
            <a:extLst>
              <a:ext uri="{FF2B5EF4-FFF2-40B4-BE49-F238E27FC236}">
                <a16:creationId xmlns:a16="http://schemas.microsoft.com/office/drawing/2014/main" id="{868A61C9-2982-BB43-9900-1AF92245A505}"/>
              </a:ext>
            </a:extLst>
          </p:cNvPr>
          <p:cNvSpPr>
            <a:spLocks noGrp="1"/>
          </p:cNvSpPr>
          <p:nvPr>
            <p:ph type="body" sz="quarter" idx="12" hasCustomPrompt="1"/>
          </p:nvPr>
        </p:nvSpPr>
        <p:spPr>
          <a:xfrm>
            <a:off x="8704645" y="1802421"/>
            <a:ext cx="1358131" cy="771751"/>
          </a:xfrm>
          <a:prstGeom prst="rect">
            <a:avLst/>
          </a:prstGeom>
        </p:spPr>
        <p:txBody>
          <a:bodyPr>
            <a:spAutoFit/>
          </a:bodyPr>
          <a:lstStyle>
            <a:lvl1pPr marL="0" indent="0" algn="l">
              <a:buNone/>
              <a:defRPr sz="4267">
                <a:solidFill>
                  <a:schemeClr val="accent1"/>
                </a:solidFill>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20%</a:t>
            </a:r>
          </a:p>
        </p:txBody>
      </p:sp>
      <p:sp>
        <p:nvSpPr>
          <p:cNvPr id="39" name="Text Placeholder 2">
            <a:extLst>
              <a:ext uri="{FF2B5EF4-FFF2-40B4-BE49-F238E27FC236}">
                <a16:creationId xmlns:a16="http://schemas.microsoft.com/office/drawing/2014/main" id="{EE45BF00-2987-B640-866E-3DC2A15572E4}"/>
              </a:ext>
            </a:extLst>
          </p:cNvPr>
          <p:cNvSpPr>
            <a:spLocks noGrp="1"/>
          </p:cNvSpPr>
          <p:nvPr>
            <p:ph type="body" sz="quarter" idx="16" hasCustomPrompt="1"/>
          </p:nvPr>
        </p:nvSpPr>
        <p:spPr>
          <a:xfrm>
            <a:off x="8704644" y="2507048"/>
            <a:ext cx="2914560" cy="549481"/>
          </a:xfrm>
          <a:prstGeom prst="rect">
            <a:avLst/>
          </a:prstGeom>
        </p:spPr>
        <p:txBody>
          <a:bodyPr>
            <a:spAutoFit/>
          </a:bodyPr>
          <a:lstStyle>
            <a:lvl1pPr marL="0" indent="0" algn="l">
              <a:lnSpc>
                <a:spcPct val="125000"/>
              </a:lnSpc>
              <a:spcBef>
                <a:spcPts val="0"/>
              </a:spcBef>
              <a:spcAft>
                <a:spcPts val="1600"/>
              </a:spcAft>
              <a:buFont typeface="Wingdings" pitchFamily="2" charset="2"/>
              <a:buNone/>
              <a:tabLst/>
              <a:defRPr lang="en-US" sz="1467" b="0" i="0" smtClean="0">
                <a:effectLst/>
                <a:latin typeface="Neue Haas Grotesk Text Pro" panose="020B0504020202020204" pitchFamily="34" charset="0"/>
              </a:defRPr>
            </a:lvl1pPr>
            <a:lvl2pPr marL="609570" indent="0">
              <a:buNone/>
              <a:defRPr/>
            </a:lvl2pPr>
            <a:lvl3pPr marL="1219140" indent="0">
              <a:buNone/>
              <a:defRPr/>
            </a:lvl3pPr>
            <a:lvl4pPr marL="1828709" indent="0">
              <a:buNone/>
              <a:defRPr/>
            </a:lvl4pPr>
            <a:lvl5pPr marL="2438278"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a:t>
            </a:r>
          </a:p>
        </p:txBody>
      </p:sp>
      <p:sp>
        <p:nvSpPr>
          <p:cNvPr id="47" name="Picture Placeholder 2">
            <a:extLst>
              <a:ext uri="{FF2B5EF4-FFF2-40B4-BE49-F238E27FC236}">
                <a16:creationId xmlns:a16="http://schemas.microsoft.com/office/drawing/2014/main" id="{8B2B8246-DE92-E143-B0B7-3BE8D66DE7AF}"/>
              </a:ext>
            </a:extLst>
          </p:cNvPr>
          <p:cNvSpPr>
            <a:spLocks noGrp="1"/>
          </p:cNvSpPr>
          <p:nvPr>
            <p:ph type="pic" idx="17" hasCustomPrompt="1"/>
          </p:nvPr>
        </p:nvSpPr>
        <p:spPr>
          <a:xfrm>
            <a:off x="4366460" y="433993"/>
            <a:ext cx="3710609" cy="6424003"/>
          </a:xfrm>
          <a:prstGeom prst="rect">
            <a:avLst/>
          </a:prstGeom>
          <a:solidFill>
            <a:schemeClr val="bg2"/>
          </a:solidFill>
        </p:spPr>
        <p:txBody>
          <a:bodyPr anchor="ctr">
            <a:noAutofit/>
          </a:bodyPr>
          <a:lstStyle>
            <a:lvl1pPr marL="0" indent="0" algn="ctr">
              <a:buNone/>
              <a:defRPr sz="1867">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picture</a:t>
            </a:r>
          </a:p>
        </p:txBody>
      </p:sp>
      <p:sp>
        <p:nvSpPr>
          <p:cNvPr id="50" name="Text Placeholder 4">
            <a:extLst>
              <a:ext uri="{FF2B5EF4-FFF2-40B4-BE49-F238E27FC236}">
                <a16:creationId xmlns:a16="http://schemas.microsoft.com/office/drawing/2014/main" id="{5579118C-79CA-144E-AA8F-2E2A7C13F30B}"/>
              </a:ext>
            </a:extLst>
          </p:cNvPr>
          <p:cNvSpPr>
            <a:spLocks noGrp="1"/>
          </p:cNvSpPr>
          <p:nvPr>
            <p:ph type="body" sz="quarter" idx="18" hasCustomPrompt="1"/>
          </p:nvPr>
        </p:nvSpPr>
        <p:spPr>
          <a:xfrm>
            <a:off x="8704645" y="3455114"/>
            <a:ext cx="1358131" cy="771751"/>
          </a:xfrm>
          <a:prstGeom prst="rect">
            <a:avLst/>
          </a:prstGeom>
        </p:spPr>
        <p:txBody>
          <a:bodyPr>
            <a:spAutoFit/>
          </a:bodyPr>
          <a:lstStyle>
            <a:lvl1pPr marL="0" indent="0" algn="l">
              <a:buNone/>
              <a:defRPr sz="4267">
                <a:solidFill>
                  <a:schemeClr val="accent1"/>
                </a:solidFill>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20%</a:t>
            </a:r>
          </a:p>
        </p:txBody>
      </p:sp>
      <p:sp>
        <p:nvSpPr>
          <p:cNvPr id="51" name="Text Placeholder 2">
            <a:extLst>
              <a:ext uri="{FF2B5EF4-FFF2-40B4-BE49-F238E27FC236}">
                <a16:creationId xmlns:a16="http://schemas.microsoft.com/office/drawing/2014/main" id="{E288E0C1-0C4B-BF4E-8463-30E1FA0AAA31}"/>
              </a:ext>
            </a:extLst>
          </p:cNvPr>
          <p:cNvSpPr>
            <a:spLocks noGrp="1"/>
          </p:cNvSpPr>
          <p:nvPr>
            <p:ph type="body" sz="quarter" idx="19" hasCustomPrompt="1"/>
          </p:nvPr>
        </p:nvSpPr>
        <p:spPr>
          <a:xfrm>
            <a:off x="8704644" y="4159741"/>
            <a:ext cx="2914560" cy="549481"/>
          </a:xfrm>
          <a:prstGeom prst="rect">
            <a:avLst/>
          </a:prstGeom>
        </p:spPr>
        <p:txBody>
          <a:bodyPr>
            <a:spAutoFit/>
          </a:bodyPr>
          <a:lstStyle>
            <a:lvl1pPr marL="0" indent="0" algn="l">
              <a:lnSpc>
                <a:spcPct val="125000"/>
              </a:lnSpc>
              <a:spcBef>
                <a:spcPts val="0"/>
              </a:spcBef>
              <a:spcAft>
                <a:spcPts val="1600"/>
              </a:spcAft>
              <a:buFont typeface="Wingdings" pitchFamily="2" charset="2"/>
              <a:buNone/>
              <a:tabLst/>
              <a:defRPr lang="en-US" sz="1467" b="0" i="0" smtClean="0">
                <a:effectLst/>
                <a:latin typeface="Neue Haas Grotesk Text Pro" panose="020B0504020202020204" pitchFamily="34" charset="0"/>
              </a:defRPr>
            </a:lvl1pPr>
            <a:lvl2pPr marL="609570" indent="0">
              <a:buNone/>
              <a:defRPr/>
            </a:lvl2pPr>
            <a:lvl3pPr marL="1219140" indent="0">
              <a:buNone/>
              <a:defRPr/>
            </a:lvl3pPr>
            <a:lvl4pPr marL="1828709" indent="0">
              <a:buNone/>
              <a:defRPr/>
            </a:lvl4pPr>
            <a:lvl5pPr marL="2438278"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a:t>
            </a:r>
          </a:p>
        </p:txBody>
      </p:sp>
      <p:sp>
        <p:nvSpPr>
          <p:cNvPr id="52" name="Text Placeholder 4">
            <a:extLst>
              <a:ext uri="{FF2B5EF4-FFF2-40B4-BE49-F238E27FC236}">
                <a16:creationId xmlns:a16="http://schemas.microsoft.com/office/drawing/2014/main" id="{1DFD462B-B12A-1247-B9F0-C032F89F444F}"/>
              </a:ext>
            </a:extLst>
          </p:cNvPr>
          <p:cNvSpPr>
            <a:spLocks noGrp="1"/>
          </p:cNvSpPr>
          <p:nvPr>
            <p:ph type="body" sz="quarter" idx="20" hasCustomPrompt="1"/>
          </p:nvPr>
        </p:nvSpPr>
        <p:spPr>
          <a:xfrm>
            <a:off x="8704645" y="5138707"/>
            <a:ext cx="1358131" cy="771751"/>
          </a:xfrm>
          <a:prstGeom prst="rect">
            <a:avLst/>
          </a:prstGeom>
        </p:spPr>
        <p:txBody>
          <a:bodyPr>
            <a:spAutoFit/>
          </a:bodyPr>
          <a:lstStyle>
            <a:lvl1pPr marL="0" indent="0" algn="l">
              <a:buNone/>
              <a:defRPr sz="4267">
                <a:solidFill>
                  <a:schemeClr val="accent1"/>
                </a:solidFill>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20%</a:t>
            </a:r>
          </a:p>
        </p:txBody>
      </p:sp>
      <p:sp>
        <p:nvSpPr>
          <p:cNvPr id="57" name="Text Placeholder 2">
            <a:extLst>
              <a:ext uri="{FF2B5EF4-FFF2-40B4-BE49-F238E27FC236}">
                <a16:creationId xmlns:a16="http://schemas.microsoft.com/office/drawing/2014/main" id="{76F48538-FB2D-2E41-8152-BED0BA0B5C86}"/>
              </a:ext>
            </a:extLst>
          </p:cNvPr>
          <p:cNvSpPr>
            <a:spLocks noGrp="1"/>
          </p:cNvSpPr>
          <p:nvPr>
            <p:ph type="body" sz="quarter" idx="21" hasCustomPrompt="1"/>
          </p:nvPr>
        </p:nvSpPr>
        <p:spPr>
          <a:xfrm>
            <a:off x="8704644" y="5843334"/>
            <a:ext cx="2914560" cy="549481"/>
          </a:xfrm>
          <a:prstGeom prst="rect">
            <a:avLst/>
          </a:prstGeom>
        </p:spPr>
        <p:txBody>
          <a:bodyPr>
            <a:spAutoFit/>
          </a:bodyPr>
          <a:lstStyle>
            <a:lvl1pPr marL="0" indent="0" algn="l">
              <a:lnSpc>
                <a:spcPct val="125000"/>
              </a:lnSpc>
              <a:spcBef>
                <a:spcPts val="0"/>
              </a:spcBef>
              <a:spcAft>
                <a:spcPts val="1600"/>
              </a:spcAft>
              <a:buFont typeface="Wingdings" pitchFamily="2" charset="2"/>
              <a:buNone/>
              <a:tabLst/>
              <a:defRPr lang="en-US" sz="1467" b="0" i="0" smtClean="0">
                <a:effectLst/>
                <a:latin typeface="Neue Haas Grotesk Text Pro" panose="020B0504020202020204" pitchFamily="34" charset="0"/>
              </a:defRPr>
            </a:lvl1pPr>
            <a:lvl2pPr marL="609570" indent="0">
              <a:buNone/>
              <a:defRPr/>
            </a:lvl2pPr>
            <a:lvl3pPr marL="1219140" indent="0">
              <a:buNone/>
              <a:defRPr/>
            </a:lvl3pPr>
            <a:lvl4pPr marL="1828709" indent="0">
              <a:buNone/>
              <a:defRPr/>
            </a:lvl4pPr>
            <a:lvl5pPr marL="2438278"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a:t>
            </a:r>
          </a:p>
        </p:txBody>
      </p:sp>
      <p:sp>
        <p:nvSpPr>
          <p:cNvPr id="11" name="Content Placeholder 3">
            <a:extLst>
              <a:ext uri="{FF2B5EF4-FFF2-40B4-BE49-F238E27FC236}">
                <a16:creationId xmlns:a16="http://schemas.microsoft.com/office/drawing/2014/main" id="{CA484163-80EF-40FC-1A40-69C7BC36E53F}"/>
              </a:ext>
            </a:extLst>
          </p:cNvPr>
          <p:cNvSpPr>
            <a:spLocks noGrp="1"/>
          </p:cNvSpPr>
          <p:nvPr>
            <p:ph sz="quarter" idx="15" hasCustomPrompt="1"/>
          </p:nvPr>
        </p:nvSpPr>
        <p:spPr>
          <a:xfrm>
            <a:off x="853019" y="6531734"/>
            <a:ext cx="2885440"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243263537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NT + Header + 2 Callout Boxes + 2 images (V)">
    <p:spTree>
      <p:nvGrpSpPr>
        <p:cNvPr id="1" name=""/>
        <p:cNvGrpSpPr/>
        <p:nvPr/>
      </p:nvGrpSpPr>
      <p:grpSpPr>
        <a:xfrm>
          <a:off x="0" y="0"/>
          <a:ext cx="0" cy="0"/>
          <a:chOff x="0" y="0"/>
          <a:chExt cx="0" cy="0"/>
        </a:xfrm>
      </p:grpSpPr>
      <p:sp>
        <p:nvSpPr>
          <p:cNvPr id="24" name="Picture Placeholder 2">
            <a:extLst>
              <a:ext uri="{FF2B5EF4-FFF2-40B4-BE49-F238E27FC236}">
                <a16:creationId xmlns:a16="http://schemas.microsoft.com/office/drawing/2014/main" id="{F141A2BD-AF2D-214A-AA8F-D141022D60F2}"/>
              </a:ext>
            </a:extLst>
          </p:cNvPr>
          <p:cNvSpPr>
            <a:spLocks noGrp="1"/>
          </p:cNvSpPr>
          <p:nvPr>
            <p:ph type="pic" idx="17" hasCustomPrompt="1"/>
          </p:nvPr>
        </p:nvSpPr>
        <p:spPr>
          <a:xfrm>
            <a:off x="5339356" y="15497"/>
            <a:ext cx="2696833" cy="3429004"/>
          </a:xfrm>
          <a:prstGeom prst="rect">
            <a:avLst/>
          </a:prstGeom>
          <a:solidFill>
            <a:schemeClr val="bg2"/>
          </a:solidFill>
        </p:spPr>
        <p:txBody>
          <a:bodyPr anchor="ctr">
            <a:noAutofit/>
          </a:bodyPr>
          <a:lstStyle>
            <a:lvl1pPr marL="0" indent="0" algn="ctr">
              <a:buNone/>
              <a:defRPr sz="1467">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a:t>
            </a:r>
            <a:br>
              <a:rPr lang="en-US"/>
            </a:br>
            <a:r>
              <a:rPr lang="en-US"/>
              <a:t>picture</a:t>
            </a:r>
          </a:p>
        </p:txBody>
      </p:sp>
      <p:sp>
        <p:nvSpPr>
          <p:cNvPr id="37" name="Slide Number Placeholder 5">
            <a:extLst>
              <a:ext uri="{FF2B5EF4-FFF2-40B4-BE49-F238E27FC236}">
                <a16:creationId xmlns:a16="http://schemas.microsoft.com/office/drawing/2014/main" id="{FEE063B5-DB2A-E546-8374-14508A9C5083}"/>
              </a:ext>
            </a:extLst>
          </p:cNvPr>
          <p:cNvSpPr txBox="1">
            <a:spLocks/>
          </p:cNvSpPr>
          <p:nvPr userDrawn="1"/>
        </p:nvSpPr>
        <p:spPr>
          <a:xfrm>
            <a:off x="11690436" y="6429616"/>
            <a:ext cx="500097" cy="365125"/>
          </a:xfrm>
          <a:prstGeom prst="rect">
            <a:avLst/>
          </a:prstGeom>
        </p:spPr>
        <p:txBody>
          <a:bodyPr vert="horz" lIns="121920" tIns="60960" rIns="121920" bIns="60960" rtlCol="0" anchor="ctr">
            <a:noAutofit/>
          </a:bodyPr>
          <a:lstStyle>
            <a:defPPr>
              <a:defRPr lang="en-US"/>
            </a:defPPr>
            <a:lvl1pPr marL="0" algn="l" defTabSz="457200" rtl="0" eaLnBrk="1" latinLnBrk="0" hangingPunct="1">
              <a:defRPr sz="900" b="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DB2B9AF-7C7A-ED4B-8B47-5EFC4C7403E8}" type="slidenum">
              <a:rPr lang="en-US" sz="1200" b="0" i="0" smtClean="0">
                <a:solidFill>
                  <a:schemeClr val="tx1">
                    <a:lumMod val="90000"/>
                    <a:lumOff val="10000"/>
                  </a:schemeClr>
                </a:solidFill>
                <a:latin typeface="Neue Haas Grotesk Text Pro" panose="020B0504020202020204" pitchFamily="34" charset="0"/>
              </a:rPr>
              <a:pPr/>
              <a:t>‹#›</a:t>
            </a:fld>
            <a:endParaRPr lang="en-US" sz="1200" b="0" i="0">
              <a:solidFill>
                <a:schemeClr val="tx1">
                  <a:lumMod val="90000"/>
                  <a:lumOff val="10000"/>
                </a:schemeClr>
              </a:solidFill>
              <a:latin typeface="Neue Haas Grotesk Text Pro" panose="020B0504020202020204" pitchFamily="34" charset="0"/>
            </a:endParaRPr>
          </a:p>
        </p:txBody>
      </p:sp>
      <p:cxnSp>
        <p:nvCxnSpPr>
          <p:cNvPr id="38" name="Straight Connector 37">
            <a:extLst>
              <a:ext uri="{FF2B5EF4-FFF2-40B4-BE49-F238E27FC236}">
                <a16:creationId xmlns:a16="http://schemas.microsoft.com/office/drawing/2014/main" id="{FB30FCB6-B1E0-3C46-B667-C856468BD8FB}"/>
              </a:ext>
            </a:extLst>
          </p:cNvPr>
          <p:cNvCxnSpPr>
            <a:cxnSpLocks/>
          </p:cNvCxnSpPr>
          <p:nvPr userDrawn="1"/>
        </p:nvCxnSpPr>
        <p:spPr>
          <a:xfrm>
            <a:off x="11732300" y="6532175"/>
            <a:ext cx="0" cy="136253"/>
          </a:xfrm>
          <a:prstGeom prst="line">
            <a:avLst/>
          </a:prstGeom>
          <a:ln w="127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2" y="365759"/>
            <a:ext cx="3913369" cy="2123402"/>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sz="4267"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t>
            </a:r>
            <a:r>
              <a:rPr lang="en-US" sz="4267" err="1">
                <a:latin typeface="Neue Haas Grotesk Text Pro" panose="020B0504020202020204" pitchFamily="34" charset="77"/>
              </a:rPr>
              <a:t>amet</a:t>
            </a:r>
            <a:r>
              <a:rPr lang="en-US" sz="4267">
                <a:latin typeface="Neue Haas Grotesk Text Pro" panose="020B0504020202020204" pitchFamily="34" charset="77"/>
              </a:rPr>
              <a:t>, </a:t>
            </a:r>
            <a:r>
              <a:rPr lang="en-US" sz="4267" err="1">
                <a:latin typeface="Neue Haas Grotesk Text Pro" panose="020B0504020202020204" pitchFamily="34" charset="77"/>
              </a:rPr>
              <a:t>elit</a:t>
            </a:r>
            <a:r>
              <a:rPr lang="en-US" sz="4267">
                <a:latin typeface="Neue Haas Grotesk Text Pro" panose="020B0504020202020204" pitchFamily="34" charset="77"/>
              </a:rPr>
              <a:t> </a:t>
            </a:r>
            <a:r>
              <a:rPr lang="en-US" sz="4267" err="1">
                <a:latin typeface="Neue Haas Grotesk Text Pro" panose="020B0504020202020204" pitchFamily="34" charset="77"/>
              </a:rPr>
              <a:t>duis</a:t>
            </a:r>
            <a:r>
              <a:rPr lang="en-US" sz="4267">
                <a:latin typeface="Neue Haas Grotesk Text Pro" panose="020B0504020202020204" pitchFamily="34" charset="77"/>
              </a:rPr>
              <a:t> </a:t>
            </a:r>
            <a:r>
              <a:rPr lang="en-US" sz="4267" err="1">
                <a:latin typeface="Neue Haas Grotesk Text Pro" panose="020B0504020202020204" pitchFamily="34" charset="77"/>
              </a:rPr>
              <a:t>autre</a:t>
            </a:r>
            <a:endParaRPr lang="en-US" sz="4267">
              <a:latin typeface="Neue Haas Grotesk Text Pro" panose="020B0504020202020204" pitchFamily="34" charset="77"/>
            </a:endParaRPr>
          </a:p>
        </p:txBody>
      </p:sp>
      <p:sp>
        <p:nvSpPr>
          <p:cNvPr id="23" name="Picture Placeholder 2">
            <a:extLst>
              <a:ext uri="{FF2B5EF4-FFF2-40B4-BE49-F238E27FC236}">
                <a16:creationId xmlns:a16="http://schemas.microsoft.com/office/drawing/2014/main" id="{874FEB89-8FA2-D94F-AA19-4F5CDD2FAEB6}"/>
              </a:ext>
            </a:extLst>
          </p:cNvPr>
          <p:cNvSpPr>
            <a:spLocks noGrp="1"/>
          </p:cNvSpPr>
          <p:nvPr>
            <p:ph type="pic" idx="48" hasCustomPrompt="1"/>
          </p:nvPr>
        </p:nvSpPr>
        <p:spPr>
          <a:xfrm>
            <a:off x="9367346" y="3426104"/>
            <a:ext cx="2824655" cy="3431897"/>
          </a:xfrm>
          <a:prstGeom prst="rect">
            <a:avLst/>
          </a:prstGeom>
          <a:solidFill>
            <a:schemeClr val="bg2"/>
          </a:solidFill>
        </p:spPr>
        <p:txBody>
          <a:bodyPr anchor="ctr">
            <a:noAutofit/>
          </a:bodyPr>
          <a:lstStyle>
            <a:lvl1pPr marL="0" indent="0" algn="ctr">
              <a:buNone/>
              <a:defRPr sz="1467">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a:t>
            </a:r>
            <a:br>
              <a:rPr lang="en-US"/>
            </a:br>
            <a:r>
              <a:rPr lang="en-US"/>
              <a:t>picture</a:t>
            </a:r>
          </a:p>
        </p:txBody>
      </p:sp>
      <p:sp>
        <p:nvSpPr>
          <p:cNvPr id="30" name="SmartArt Placeholder 5">
            <a:extLst>
              <a:ext uri="{FF2B5EF4-FFF2-40B4-BE49-F238E27FC236}">
                <a16:creationId xmlns:a16="http://schemas.microsoft.com/office/drawing/2014/main" id="{8E66918C-36DB-CB48-A863-76DFE127BEC9}"/>
              </a:ext>
            </a:extLst>
          </p:cNvPr>
          <p:cNvSpPr>
            <a:spLocks noGrp="1"/>
          </p:cNvSpPr>
          <p:nvPr>
            <p:ph type="dgm" sz="quarter" idx="47"/>
          </p:nvPr>
        </p:nvSpPr>
        <p:spPr>
          <a:xfrm>
            <a:off x="5334217" y="4545217"/>
            <a:ext cx="4987075" cy="2318299"/>
          </a:xfrm>
          <a:prstGeom prst="rect">
            <a:avLst/>
          </a:prstGeom>
          <a:solidFill>
            <a:schemeClr val="bg2"/>
          </a:solidFill>
        </p:spPr>
        <p:txBody>
          <a:bodyPr>
            <a:noAutofit/>
          </a:bodyPr>
          <a:lstStyle>
            <a:lvl1pPr>
              <a:defRPr>
                <a:noFill/>
                <a:latin typeface="Neue Haas Grotesk Text Pro" panose="020B0504020202020204" pitchFamily="34" charset="0"/>
              </a:defRPr>
            </a:lvl1pPr>
          </a:lstStyle>
          <a:p>
            <a:endParaRPr lang="en-US"/>
          </a:p>
        </p:txBody>
      </p:sp>
      <p:sp>
        <p:nvSpPr>
          <p:cNvPr id="34" name="SmartArt Placeholder 5">
            <a:extLst>
              <a:ext uri="{FF2B5EF4-FFF2-40B4-BE49-F238E27FC236}">
                <a16:creationId xmlns:a16="http://schemas.microsoft.com/office/drawing/2014/main" id="{F82E30BB-2916-B84A-95B6-93758CFBD5BA}"/>
              </a:ext>
            </a:extLst>
          </p:cNvPr>
          <p:cNvSpPr>
            <a:spLocks noGrp="1"/>
          </p:cNvSpPr>
          <p:nvPr>
            <p:ph type="dgm" sz="quarter" idx="27"/>
          </p:nvPr>
        </p:nvSpPr>
        <p:spPr>
          <a:xfrm>
            <a:off x="10321292" y="4545217"/>
            <a:ext cx="118099" cy="2318299"/>
          </a:xfrm>
          <a:prstGeom prst="rect">
            <a:avLst/>
          </a:prstGeom>
          <a:solidFill>
            <a:srgbClr val="4E2883"/>
          </a:solidFill>
        </p:spPr>
        <p:txBody>
          <a:bodyPr>
            <a:noAutofit/>
          </a:bodyPr>
          <a:lstStyle>
            <a:lvl1pPr>
              <a:defRPr>
                <a:noFill/>
                <a:latin typeface="Neue Haas Grotesk Text Pro" panose="020B0504020202020204" pitchFamily="34" charset="0"/>
              </a:defRPr>
            </a:lvl1pPr>
          </a:lstStyle>
          <a:p>
            <a:endParaRPr lang="en-US"/>
          </a:p>
        </p:txBody>
      </p:sp>
      <p:sp>
        <p:nvSpPr>
          <p:cNvPr id="5" name="Text Placeholder 4">
            <a:extLst>
              <a:ext uri="{FF2B5EF4-FFF2-40B4-BE49-F238E27FC236}">
                <a16:creationId xmlns:a16="http://schemas.microsoft.com/office/drawing/2014/main" id="{868A61C9-2982-BB43-9900-1AF92245A505}"/>
              </a:ext>
            </a:extLst>
          </p:cNvPr>
          <p:cNvSpPr>
            <a:spLocks noGrp="1"/>
          </p:cNvSpPr>
          <p:nvPr>
            <p:ph type="body" sz="quarter" idx="12" hasCustomPrompt="1"/>
          </p:nvPr>
        </p:nvSpPr>
        <p:spPr>
          <a:xfrm>
            <a:off x="5711022" y="4994889"/>
            <a:ext cx="3980847" cy="361724"/>
          </a:xfrm>
          <a:prstGeom prst="rect">
            <a:avLst/>
          </a:prstGeom>
        </p:spPr>
        <p:txBody>
          <a:bodyPr>
            <a:spAutoFit/>
          </a:bodyPr>
          <a:lstStyle>
            <a:lvl1pPr marL="0" indent="0">
              <a:buNone/>
              <a:defRPr sz="2000">
                <a:solidFill>
                  <a:schemeClr val="accent1"/>
                </a:solidFill>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t>
            </a:r>
            <a:r>
              <a:rPr lang="en-US" err="1"/>
              <a:t>amet</a:t>
            </a:r>
            <a:r>
              <a:rPr lang="en-US"/>
              <a:t>, </a:t>
            </a:r>
            <a:r>
              <a:rPr lang="en-US" err="1"/>
              <a:t>elit</a:t>
            </a:r>
            <a:endParaRPr lang="en-US"/>
          </a:p>
        </p:txBody>
      </p:sp>
      <p:sp>
        <p:nvSpPr>
          <p:cNvPr id="28" name="Text Placeholder 2">
            <a:extLst>
              <a:ext uri="{FF2B5EF4-FFF2-40B4-BE49-F238E27FC236}">
                <a16:creationId xmlns:a16="http://schemas.microsoft.com/office/drawing/2014/main" id="{490E533F-240B-2440-A0E6-B8749769DBF6}"/>
              </a:ext>
            </a:extLst>
          </p:cNvPr>
          <p:cNvSpPr>
            <a:spLocks noGrp="1"/>
          </p:cNvSpPr>
          <p:nvPr>
            <p:ph type="body" sz="quarter" idx="16" hasCustomPrompt="1"/>
          </p:nvPr>
        </p:nvSpPr>
        <p:spPr>
          <a:xfrm>
            <a:off x="5711022" y="5500396"/>
            <a:ext cx="4438911" cy="821080"/>
          </a:xfrm>
          <a:prstGeom prst="rect">
            <a:avLst/>
          </a:prstGeom>
        </p:spPr>
        <p:txBody>
          <a:bodyPr>
            <a:spAutoFit/>
          </a:bodyPr>
          <a:lstStyle>
            <a:lvl1pPr marL="0" indent="0">
              <a:lnSpc>
                <a:spcPct val="125000"/>
              </a:lnSpc>
              <a:spcBef>
                <a:spcPts val="0"/>
              </a:spcBef>
              <a:spcAft>
                <a:spcPts val="1600"/>
              </a:spcAft>
              <a:buFont typeface="Wingdings" pitchFamily="2" charset="2"/>
              <a:buNone/>
              <a:tabLst/>
              <a:defRPr lang="en-US" sz="1467" b="0" i="0" smtClean="0">
                <a:effectLst/>
                <a:latin typeface="Neue Haas Grotesk Text Pro" panose="020B0504020202020204" pitchFamily="34" charset="0"/>
              </a:defRPr>
            </a:lvl1pPr>
            <a:lvl2pPr marL="609570" indent="0">
              <a:buNone/>
              <a:defRPr/>
            </a:lvl2pPr>
            <a:lvl3pPr marL="1219140" indent="0">
              <a:buNone/>
              <a:defRPr/>
            </a:lvl3pPr>
            <a:lvl4pPr marL="1828709" indent="0">
              <a:buNone/>
              <a:defRPr/>
            </a:lvl4pPr>
            <a:lvl5pPr marL="2438278"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Incididunt</a:t>
            </a:r>
            <a:r>
              <a:rPr lang="en-US"/>
              <a:t> </a:t>
            </a:r>
            <a:r>
              <a:rPr lang="en-US" err="1"/>
              <a:t>ut</a:t>
            </a:r>
            <a:r>
              <a:rPr lang="en-US"/>
              <a:t> </a:t>
            </a:r>
            <a:r>
              <a:rPr lang="en-US" err="1"/>
              <a:t>labore</a:t>
            </a:r>
            <a:r>
              <a:rPr lang="en-US"/>
              <a:t> et dolore magna </a:t>
            </a:r>
            <a:r>
              <a:rPr lang="en-US" err="1"/>
              <a:t>aliqua</a:t>
            </a:r>
            <a:r>
              <a:rPr lang="en-US"/>
              <a:t>. </a:t>
            </a:r>
            <a:r>
              <a:rPr lang="en-US" err="1"/>
              <a:t>Quis</a:t>
            </a:r>
            <a:r>
              <a:rPr lang="en-US"/>
              <a:t> </a:t>
            </a:r>
            <a:r>
              <a:rPr lang="en-US" err="1"/>
              <a:t>nostrud</a:t>
            </a:r>
            <a:r>
              <a:rPr lang="en-US"/>
              <a:t> exercitation </a:t>
            </a:r>
            <a:r>
              <a:rPr lang="en-US" err="1"/>
              <a:t>ullamco</a:t>
            </a:r>
            <a:r>
              <a:rPr lang="en-US"/>
              <a:t> </a:t>
            </a:r>
            <a:r>
              <a:rPr lang="en-US" err="1"/>
              <a:t>laboris</a:t>
            </a:r>
            <a:r>
              <a:rPr lang="en-US"/>
              <a:t> nisi </a:t>
            </a:r>
            <a:r>
              <a:rPr lang="en-US" err="1"/>
              <a:t>ut.</a:t>
            </a:r>
            <a:endParaRPr lang="en-US"/>
          </a:p>
        </p:txBody>
      </p:sp>
      <p:sp>
        <p:nvSpPr>
          <p:cNvPr id="25" name="SmartArt Placeholder 5">
            <a:extLst>
              <a:ext uri="{FF2B5EF4-FFF2-40B4-BE49-F238E27FC236}">
                <a16:creationId xmlns:a16="http://schemas.microsoft.com/office/drawing/2014/main" id="{DD032622-D219-C34A-92DB-FD8972E704F4}"/>
              </a:ext>
            </a:extLst>
          </p:cNvPr>
          <p:cNvSpPr>
            <a:spLocks noGrp="1"/>
          </p:cNvSpPr>
          <p:nvPr>
            <p:ph type="dgm" sz="quarter" idx="49"/>
          </p:nvPr>
        </p:nvSpPr>
        <p:spPr>
          <a:xfrm flipH="1">
            <a:off x="7207303" y="1126201"/>
            <a:ext cx="4987075" cy="2318299"/>
          </a:xfrm>
          <a:prstGeom prst="rect">
            <a:avLst/>
          </a:prstGeom>
          <a:solidFill>
            <a:schemeClr val="bg2"/>
          </a:solidFill>
        </p:spPr>
        <p:txBody>
          <a:bodyPr>
            <a:noAutofit/>
          </a:bodyPr>
          <a:lstStyle>
            <a:lvl1pPr>
              <a:defRPr>
                <a:noFill/>
                <a:latin typeface="Neue Haas Grotesk Text Pro" panose="020B0504020202020204" pitchFamily="34" charset="0"/>
              </a:defRPr>
            </a:lvl1pPr>
          </a:lstStyle>
          <a:p>
            <a:endParaRPr lang="en-US"/>
          </a:p>
        </p:txBody>
      </p:sp>
      <p:sp>
        <p:nvSpPr>
          <p:cNvPr id="26" name="SmartArt Placeholder 5">
            <a:extLst>
              <a:ext uri="{FF2B5EF4-FFF2-40B4-BE49-F238E27FC236}">
                <a16:creationId xmlns:a16="http://schemas.microsoft.com/office/drawing/2014/main" id="{90CA3051-ECC4-CA4F-9F07-AE147B28A9A9}"/>
              </a:ext>
            </a:extLst>
          </p:cNvPr>
          <p:cNvSpPr>
            <a:spLocks noGrp="1"/>
          </p:cNvSpPr>
          <p:nvPr>
            <p:ph type="dgm" sz="quarter" idx="50"/>
          </p:nvPr>
        </p:nvSpPr>
        <p:spPr>
          <a:xfrm flipH="1">
            <a:off x="7077611" y="1126201"/>
            <a:ext cx="118099" cy="2318299"/>
          </a:xfrm>
          <a:prstGeom prst="rect">
            <a:avLst/>
          </a:prstGeom>
          <a:solidFill>
            <a:srgbClr val="4E2883"/>
          </a:solidFill>
        </p:spPr>
        <p:txBody>
          <a:bodyPr>
            <a:noAutofit/>
          </a:bodyPr>
          <a:lstStyle>
            <a:lvl1pPr>
              <a:defRPr>
                <a:noFill/>
                <a:latin typeface="Neue Haas Grotesk Text Pro" panose="020B0504020202020204" pitchFamily="34" charset="0"/>
              </a:defRPr>
            </a:lvl1pPr>
          </a:lstStyle>
          <a:p>
            <a:endParaRPr lang="en-US"/>
          </a:p>
        </p:txBody>
      </p:sp>
      <p:sp>
        <p:nvSpPr>
          <p:cNvPr id="27" name="Text Placeholder 4">
            <a:extLst>
              <a:ext uri="{FF2B5EF4-FFF2-40B4-BE49-F238E27FC236}">
                <a16:creationId xmlns:a16="http://schemas.microsoft.com/office/drawing/2014/main" id="{4A8B276D-6ED1-3147-A1CE-C736B286E16B}"/>
              </a:ext>
            </a:extLst>
          </p:cNvPr>
          <p:cNvSpPr>
            <a:spLocks noGrp="1"/>
          </p:cNvSpPr>
          <p:nvPr>
            <p:ph type="body" sz="quarter" idx="51" hasCustomPrompt="1"/>
          </p:nvPr>
        </p:nvSpPr>
        <p:spPr>
          <a:xfrm>
            <a:off x="7584107" y="1591306"/>
            <a:ext cx="3980847" cy="361724"/>
          </a:xfrm>
          <a:prstGeom prst="rect">
            <a:avLst/>
          </a:prstGeom>
        </p:spPr>
        <p:txBody>
          <a:bodyPr>
            <a:spAutoFit/>
          </a:bodyPr>
          <a:lstStyle>
            <a:lvl1pPr marL="0" indent="0">
              <a:buNone/>
              <a:defRPr sz="2000">
                <a:solidFill>
                  <a:schemeClr val="accent1"/>
                </a:solidFill>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t>
            </a:r>
            <a:r>
              <a:rPr lang="en-US" err="1"/>
              <a:t>amet</a:t>
            </a:r>
            <a:r>
              <a:rPr lang="en-US"/>
              <a:t>, </a:t>
            </a:r>
            <a:r>
              <a:rPr lang="en-US" err="1"/>
              <a:t>elit</a:t>
            </a:r>
            <a:endParaRPr lang="en-US"/>
          </a:p>
        </p:txBody>
      </p:sp>
      <p:sp>
        <p:nvSpPr>
          <p:cNvPr id="29" name="Text Placeholder 2">
            <a:extLst>
              <a:ext uri="{FF2B5EF4-FFF2-40B4-BE49-F238E27FC236}">
                <a16:creationId xmlns:a16="http://schemas.microsoft.com/office/drawing/2014/main" id="{270C3AE8-92A6-DC45-8076-1016702E8E99}"/>
              </a:ext>
            </a:extLst>
          </p:cNvPr>
          <p:cNvSpPr>
            <a:spLocks noGrp="1"/>
          </p:cNvSpPr>
          <p:nvPr>
            <p:ph type="body" sz="quarter" idx="52" hasCustomPrompt="1"/>
          </p:nvPr>
        </p:nvSpPr>
        <p:spPr>
          <a:xfrm>
            <a:off x="7584107" y="2096813"/>
            <a:ext cx="4438911" cy="821080"/>
          </a:xfrm>
          <a:prstGeom prst="rect">
            <a:avLst/>
          </a:prstGeom>
        </p:spPr>
        <p:txBody>
          <a:bodyPr>
            <a:spAutoFit/>
          </a:bodyPr>
          <a:lstStyle>
            <a:lvl1pPr marL="0" indent="0">
              <a:lnSpc>
                <a:spcPct val="125000"/>
              </a:lnSpc>
              <a:spcBef>
                <a:spcPts val="0"/>
              </a:spcBef>
              <a:spcAft>
                <a:spcPts val="1600"/>
              </a:spcAft>
              <a:buFont typeface="Wingdings" pitchFamily="2" charset="2"/>
              <a:buNone/>
              <a:tabLst/>
              <a:defRPr lang="en-US" sz="1467" b="0" i="0" smtClean="0">
                <a:effectLst/>
                <a:latin typeface="Neue Haas Grotesk Text Pro" panose="020B0504020202020204" pitchFamily="34" charset="0"/>
              </a:defRPr>
            </a:lvl1pPr>
            <a:lvl2pPr marL="609570" indent="0">
              <a:buNone/>
              <a:defRPr/>
            </a:lvl2pPr>
            <a:lvl3pPr marL="1219140" indent="0">
              <a:buNone/>
              <a:defRPr/>
            </a:lvl3pPr>
            <a:lvl4pPr marL="1828709" indent="0">
              <a:buNone/>
              <a:defRPr/>
            </a:lvl4pPr>
            <a:lvl5pPr marL="2438278"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Incididunt</a:t>
            </a:r>
            <a:r>
              <a:rPr lang="en-US"/>
              <a:t> </a:t>
            </a:r>
            <a:r>
              <a:rPr lang="en-US" err="1"/>
              <a:t>ut</a:t>
            </a:r>
            <a:r>
              <a:rPr lang="en-US"/>
              <a:t> </a:t>
            </a:r>
            <a:r>
              <a:rPr lang="en-US" err="1"/>
              <a:t>labore</a:t>
            </a:r>
            <a:r>
              <a:rPr lang="en-US"/>
              <a:t> et dolore magna </a:t>
            </a:r>
            <a:r>
              <a:rPr lang="en-US" err="1"/>
              <a:t>aliqua</a:t>
            </a:r>
            <a:r>
              <a:rPr lang="en-US"/>
              <a:t>. </a:t>
            </a:r>
            <a:r>
              <a:rPr lang="en-US" err="1"/>
              <a:t>Quis</a:t>
            </a:r>
            <a:r>
              <a:rPr lang="en-US"/>
              <a:t> </a:t>
            </a:r>
            <a:r>
              <a:rPr lang="en-US" err="1"/>
              <a:t>nostrud</a:t>
            </a:r>
            <a:r>
              <a:rPr lang="en-US"/>
              <a:t> exercitation </a:t>
            </a:r>
            <a:r>
              <a:rPr lang="en-US" err="1"/>
              <a:t>ullamco</a:t>
            </a:r>
            <a:r>
              <a:rPr lang="en-US"/>
              <a:t> </a:t>
            </a:r>
            <a:r>
              <a:rPr lang="en-US" err="1"/>
              <a:t>laboris</a:t>
            </a:r>
            <a:r>
              <a:rPr lang="en-US"/>
              <a:t> nisi </a:t>
            </a:r>
            <a:r>
              <a:rPr lang="en-US" err="1"/>
              <a:t>ut.</a:t>
            </a:r>
            <a:endParaRPr lang="en-US"/>
          </a:p>
        </p:txBody>
      </p:sp>
      <p:sp>
        <p:nvSpPr>
          <p:cNvPr id="39" name="Text Placeholder 6">
            <a:extLst>
              <a:ext uri="{FF2B5EF4-FFF2-40B4-BE49-F238E27FC236}">
                <a16:creationId xmlns:a16="http://schemas.microsoft.com/office/drawing/2014/main" id="{8D91E962-DA95-3346-8161-55FB857B6BFC}"/>
              </a:ext>
            </a:extLst>
          </p:cNvPr>
          <p:cNvSpPr>
            <a:spLocks noGrp="1"/>
          </p:cNvSpPr>
          <p:nvPr>
            <p:ph type="body" sz="quarter" idx="13" hasCustomPrompt="1"/>
          </p:nvPr>
        </p:nvSpPr>
        <p:spPr>
          <a:xfrm>
            <a:off x="853018" y="2724548"/>
            <a:ext cx="3913369" cy="1565129"/>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atin typeface="Neue Haas Grotesk Text Pro" panose="020B0504020202020204" pitchFamily="34" charset="0"/>
              </a:defRPr>
            </a:lvl4pPr>
          </a:lstStyle>
          <a:p>
            <a:pPr lvl="0"/>
            <a:r>
              <a:rPr lang="en-US"/>
              <a:t>First level</a:t>
            </a:r>
          </a:p>
          <a:p>
            <a:pPr lvl="1"/>
            <a:r>
              <a:rPr lang="en-US"/>
              <a:t>Second level</a:t>
            </a:r>
          </a:p>
          <a:p>
            <a:pPr lvl="2"/>
            <a:r>
              <a:rPr lang="en-US"/>
              <a:t>Third level</a:t>
            </a:r>
          </a:p>
          <a:p>
            <a:pPr lvl="3"/>
            <a:r>
              <a:rPr lang="en-US"/>
              <a:t>Fourth level</a:t>
            </a:r>
          </a:p>
        </p:txBody>
      </p:sp>
      <p:sp>
        <p:nvSpPr>
          <p:cNvPr id="17" name="Content Placeholder 3">
            <a:extLst>
              <a:ext uri="{FF2B5EF4-FFF2-40B4-BE49-F238E27FC236}">
                <a16:creationId xmlns:a16="http://schemas.microsoft.com/office/drawing/2014/main" id="{B1BBAB00-AD41-366E-8609-958A5D058F83}"/>
              </a:ext>
            </a:extLst>
          </p:cNvPr>
          <p:cNvSpPr>
            <a:spLocks noGrp="1"/>
          </p:cNvSpPr>
          <p:nvPr>
            <p:ph sz="quarter" idx="15" hasCustomPrompt="1"/>
          </p:nvPr>
        </p:nvSpPr>
        <p:spPr>
          <a:xfrm>
            <a:off x="853019" y="6531734"/>
            <a:ext cx="3913368"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125525009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 Question + Answer">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2" y="365760"/>
            <a:ext cx="10836993" cy="1401089"/>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sz="4267"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amet, consectetur adipiscing elit, sed do eiusmod tempor?</a:t>
            </a:r>
          </a:p>
        </p:txBody>
      </p:sp>
      <p:sp>
        <p:nvSpPr>
          <p:cNvPr id="24" name="Text Placeholder 2">
            <a:extLst>
              <a:ext uri="{FF2B5EF4-FFF2-40B4-BE49-F238E27FC236}">
                <a16:creationId xmlns:a16="http://schemas.microsoft.com/office/drawing/2014/main" id="{173C2D75-551A-4549-A68C-FB586B54A88F}"/>
              </a:ext>
            </a:extLst>
          </p:cNvPr>
          <p:cNvSpPr>
            <a:spLocks noGrp="1"/>
          </p:cNvSpPr>
          <p:nvPr>
            <p:ph type="body" sz="quarter" idx="16" hasCustomPrompt="1"/>
          </p:nvPr>
        </p:nvSpPr>
        <p:spPr>
          <a:xfrm>
            <a:off x="853441" y="2299573"/>
            <a:ext cx="2152677" cy="267168"/>
          </a:xfrm>
          <a:prstGeom prst="rect">
            <a:avLst/>
          </a:prstGeom>
        </p:spPr>
        <p:txBody>
          <a:bodyPr lIns="0" tIns="0" rIns="0" bIns="0">
            <a:spAutoFit/>
          </a:bodyPr>
          <a:lstStyle>
            <a:lvl1pPr marL="0" indent="0">
              <a:buNone/>
              <a:defRPr sz="1467" b="1">
                <a:solidFill>
                  <a:srgbClr val="007A96"/>
                </a:solidFill>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A</a:t>
            </a:r>
          </a:p>
        </p:txBody>
      </p:sp>
      <p:sp>
        <p:nvSpPr>
          <p:cNvPr id="35" name="Text Placeholder 2">
            <a:extLst>
              <a:ext uri="{FF2B5EF4-FFF2-40B4-BE49-F238E27FC236}">
                <a16:creationId xmlns:a16="http://schemas.microsoft.com/office/drawing/2014/main" id="{D003CF36-0F40-294E-A205-0A89A49DFED7}"/>
              </a:ext>
            </a:extLst>
          </p:cNvPr>
          <p:cNvSpPr>
            <a:spLocks noGrp="1"/>
          </p:cNvSpPr>
          <p:nvPr>
            <p:ph type="body" sz="quarter" idx="20" hasCustomPrompt="1"/>
          </p:nvPr>
        </p:nvSpPr>
        <p:spPr>
          <a:xfrm>
            <a:off x="853440" y="2593083"/>
            <a:ext cx="2152679" cy="1450340"/>
          </a:xfrm>
          <a:prstGeom prst="rect">
            <a:avLst/>
          </a:prstGeom>
        </p:spPr>
        <p:txBody>
          <a:bodyPr lIns="0" tIns="0" rIns="0" bIns="0">
            <a:spAutoFit/>
          </a:bodyPr>
          <a:lstStyle>
            <a:lvl1pPr marL="0" indent="0">
              <a:lnSpc>
                <a:spcPct val="120000"/>
              </a:lnSpc>
              <a:buNone/>
              <a:defRPr lang="en-US" sz="2000" b="0" i="0" smtClean="0">
                <a:effectLst/>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a:t>
            </a:r>
          </a:p>
        </p:txBody>
      </p:sp>
      <p:grpSp>
        <p:nvGrpSpPr>
          <p:cNvPr id="46" name="Group 45">
            <a:extLst>
              <a:ext uri="{FF2B5EF4-FFF2-40B4-BE49-F238E27FC236}">
                <a16:creationId xmlns:a16="http://schemas.microsoft.com/office/drawing/2014/main" id="{CD4CDA74-4142-3D49-B359-1E6280FC3329}"/>
              </a:ext>
            </a:extLst>
          </p:cNvPr>
          <p:cNvGrpSpPr/>
          <p:nvPr/>
        </p:nvGrpSpPr>
        <p:grpSpPr>
          <a:xfrm>
            <a:off x="822573" y="5001267"/>
            <a:ext cx="559696" cy="559696"/>
            <a:chOff x="4181311" y="1066071"/>
            <a:chExt cx="773364" cy="773364"/>
          </a:xfrm>
        </p:grpSpPr>
        <p:sp>
          <p:nvSpPr>
            <p:cNvPr id="48" name="Oval 47">
              <a:extLst>
                <a:ext uri="{FF2B5EF4-FFF2-40B4-BE49-F238E27FC236}">
                  <a16:creationId xmlns:a16="http://schemas.microsoft.com/office/drawing/2014/main" id="{83E22081-D9AA-E14B-9A14-D44D00EE2FDA}"/>
                </a:ext>
              </a:extLst>
            </p:cNvPr>
            <p:cNvSpPr/>
            <p:nvPr/>
          </p:nvSpPr>
          <p:spPr>
            <a:xfrm>
              <a:off x="4181311" y="1066071"/>
              <a:ext cx="773364" cy="773364"/>
            </a:xfrm>
            <a:prstGeom prst="ellipse">
              <a:avLst/>
            </a:prstGeom>
            <a:solidFill>
              <a:srgbClr val="007A96"/>
            </a:solidFill>
            <a:ln>
              <a:noFill/>
            </a:ln>
            <a:effectLst/>
          </p:spPr>
          <p:style>
            <a:lnRef idx="1">
              <a:schemeClr val="accent1"/>
            </a:lnRef>
            <a:fillRef idx="3">
              <a:schemeClr val="accent1"/>
            </a:fillRef>
            <a:effectRef idx="2">
              <a:schemeClr val="accent1"/>
            </a:effectRef>
            <a:fontRef idx="minor">
              <a:schemeClr val="lt1"/>
            </a:fontRef>
          </p:style>
          <p:txBody>
            <a:bodyPr rtlCol="0" anchor="ctr">
              <a:noAutofit/>
            </a:bodyPr>
            <a:lstStyle/>
            <a:p>
              <a:pPr algn="ctr"/>
              <a:endParaRPr lang="en-US" sz="3200" b="1">
                <a:solidFill>
                  <a:srgbClr val="00AAC6"/>
                </a:solidFill>
                <a:latin typeface="Neue Haas Grotesk Text Pro" panose="020B0504020202020204" pitchFamily="34" charset="0"/>
              </a:endParaRPr>
            </a:p>
          </p:txBody>
        </p:sp>
        <p:pic>
          <p:nvPicPr>
            <p:cNvPr id="49" name="Picture 48" descr="A picture containing light, drawing&#10;&#10;Description automatically generated">
              <a:extLst>
                <a:ext uri="{FF2B5EF4-FFF2-40B4-BE49-F238E27FC236}">
                  <a16:creationId xmlns:a16="http://schemas.microsoft.com/office/drawing/2014/main" id="{7B9EEFF8-9992-BE4D-9D23-B29E3B6A0FE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321846" y="1193749"/>
              <a:ext cx="500308" cy="520501"/>
            </a:xfrm>
            <a:prstGeom prst="rect">
              <a:avLst/>
            </a:prstGeom>
          </p:spPr>
        </p:pic>
      </p:grpSp>
      <p:sp>
        <p:nvSpPr>
          <p:cNvPr id="50" name="Text Placeholder 4">
            <a:extLst>
              <a:ext uri="{FF2B5EF4-FFF2-40B4-BE49-F238E27FC236}">
                <a16:creationId xmlns:a16="http://schemas.microsoft.com/office/drawing/2014/main" id="{E2CF89C8-6968-CF4A-9F4D-A0509BA6BE7A}"/>
              </a:ext>
            </a:extLst>
          </p:cNvPr>
          <p:cNvSpPr>
            <a:spLocks noGrp="1"/>
          </p:cNvSpPr>
          <p:nvPr>
            <p:ph type="body" sz="quarter" idx="12" hasCustomPrompt="1"/>
          </p:nvPr>
        </p:nvSpPr>
        <p:spPr>
          <a:xfrm>
            <a:off x="1611033" y="5022506"/>
            <a:ext cx="10079400" cy="707972"/>
          </a:xfrm>
          <a:prstGeom prst="rect">
            <a:avLst/>
          </a:prstGeom>
        </p:spPr>
        <p:txBody>
          <a:bodyPr>
            <a:spAutoFit/>
          </a:bodyPr>
          <a:lstStyle>
            <a:lvl1pPr marL="0" indent="0">
              <a:lnSpc>
                <a:spcPct val="120000"/>
              </a:lnSpc>
              <a:buNone/>
              <a:defRPr lang="en-US" sz="2000"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amet, consectetur adipiscing elit, sed do eiusmod tempor incididunt ut labore et dolore magna aliqua.</a:t>
            </a:r>
          </a:p>
        </p:txBody>
      </p:sp>
      <p:sp>
        <p:nvSpPr>
          <p:cNvPr id="40" name="Text Placeholder 2">
            <a:extLst>
              <a:ext uri="{FF2B5EF4-FFF2-40B4-BE49-F238E27FC236}">
                <a16:creationId xmlns:a16="http://schemas.microsoft.com/office/drawing/2014/main" id="{9BB70AF6-29FB-A64D-8FB4-A62D801824EC}"/>
              </a:ext>
            </a:extLst>
          </p:cNvPr>
          <p:cNvSpPr>
            <a:spLocks noGrp="1"/>
          </p:cNvSpPr>
          <p:nvPr>
            <p:ph type="body" sz="quarter" idx="21" hasCustomPrompt="1"/>
          </p:nvPr>
        </p:nvSpPr>
        <p:spPr>
          <a:xfrm>
            <a:off x="3750980" y="2299573"/>
            <a:ext cx="2152677" cy="267168"/>
          </a:xfrm>
          <a:prstGeom prst="rect">
            <a:avLst/>
          </a:prstGeom>
        </p:spPr>
        <p:txBody>
          <a:bodyPr lIns="0" tIns="0" rIns="0" bIns="0">
            <a:spAutoFit/>
          </a:bodyPr>
          <a:lstStyle>
            <a:lvl1pPr marL="0" indent="0">
              <a:buNone/>
              <a:defRPr sz="1467" b="1">
                <a:solidFill>
                  <a:srgbClr val="007A96"/>
                </a:solidFill>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B</a:t>
            </a:r>
          </a:p>
        </p:txBody>
      </p:sp>
      <p:sp>
        <p:nvSpPr>
          <p:cNvPr id="45" name="Text Placeholder 2">
            <a:extLst>
              <a:ext uri="{FF2B5EF4-FFF2-40B4-BE49-F238E27FC236}">
                <a16:creationId xmlns:a16="http://schemas.microsoft.com/office/drawing/2014/main" id="{C99796F8-BA54-C344-885A-052A36BF2E37}"/>
              </a:ext>
            </a:extLst>
          </p:cNvPr>
          <p:cNvSpPr>
            <a:spLocks noGrp="1"/>
          </p:cNvSpPr>
          <p:nvPr>
            <p:ph type="body" sz="quarter" idx="22" hasCustomPrompt="1"/>
          </p:nvPr>
        </p:nvSpPr>
        <p:spPr>
          <a:xfrm>
            <a:off x="3750981" y="2593083"/>
            <a:ext cx="2152679" cy="1450340"/>
          </a:xfrm>
          <a:prstGeom prst="rect">
            <a:avLst/>
          </a:prstGeom>
        </p:spPr>
        <p:txBody>
          <a:bodyPr lIns="0" tIns="0" rIns="0" bIns="0">
            <a:spAutoFit/>
          </a:bodyPr>
          <a:lstStyle>
            <a:lvl1pPr marL="0" indent="0">
              <a:lnSpc>
                <a:spcPct val="120000"/>
              </a:lnSpc>
              <a:buNone/>
              <a:defRPr lang="en-US" sz="2000" b="0" i="0" smtClean="0">
                <a:effectLst/>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a:t>
            </a:r>
          </a:p>
        </p:txBody>
      </p:sp>
      <p:sp>
        <p:nvSpPr>
          <p:cNvPr id="47" name="Text Placeholder 2">
            <a:extLst>
              <a:ext uri="{FF2B5EF4-FFF2-40B4-BE49-F238E27FC236}">
                <a16:creationId xmlns:a16="http://schemas.microsoft.com/office/drawing/2014/main" id="{89F232B6-9AA0-2A46-B3B7-B1AC2474D85B}"/>
              </a:ext>
            </a:extLst>
          </p:cNvPr>
          <p:cNvSpPr>
            <a:spLocks noGrp="1"/>
          </p:cNvSpPr>
          <p:nvPr>
            <p:ph type="body" sz="quarter" idx="23" hasCustomPrompt="1"/>
          </p:nvPr>
        </p:nvSpPr>
        <p:spPr>
          <a:xfrm>
            <a:off x="6648517" y="2299573"/>
            <a:ext cx="2152677" cy="267168"/>
          </a:xfrm>
          <a:prstGeom prst="rect">
            <a:avLst/>
          </a:prstGeom>
        </p:spPr>
        <p:txBody>
          <a:bodyPr lIns="0" tIns="0" rIns="0" bIns="0">
            <a:spAutoFit/>
          </a:bodyPr>
          <a:lstStyle>
            <a:lvl1pPr marL="0" indent="0">
              <a:buNone/>
              <a:defRPr sz="1467" b="1">
                <a:solidFill>
                  <a:srgbClr val="007A96"/>
                </a:solidFill>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C  </a:t>
            </a:r>
          </a:p>
        </p:txBody>
      </p:sp>
      <p:sp>
        <p:nvSpPr>
          <p:cNvPr id="51" name="Text Placeholder 2">
            <a:extLst>
              <a:ext uri="{FF2B5EF4-FFF2-40B4-BE49-F238E27FC236}">
                <a16:creationId xmlns:a16="http://schemas.microsoft.com/office/drawing/2014/main" id="{ED87A3D0-0680-9944-9687-BA7A1EB36AD8}"/>
              </a:ext>
            </a:extLst>
          </p:cNvPr>
          <p:cNvSpPr>
            <a:spLocks noGrp="1"/>
          </p:cNvSpPr>
          <p:nvPr>
            <p:ph type="body" sz="quarter" idx="24" hasCustomPrompt="1"/>
          </p:nvPr>
        </p:nvSpPr>
        <p:spPr>
          <a:xfrm>
            <a:off x="6648519" y="2593083"/>
            <a:ext cx="2152679" cy="1450340"/>
          </a:xfrm>
          <a:prstGeom prst="rect">
            <a:avLst/>
          </a:prstGeom>
        </p:spPr>
        <p:txBody>
          <a:bodyPr lIns="0" tIns="0" rIns="0" bIns="0">
            <a:spAutoFit/>
          </a:bodyPr>
          <a:lstStyle>
            <a:lvl1pPr marL="0" indent="0">
              <a:lnSpc>
                <a:spcPct val="120000"/>
              </a:lnSpc>
              <a:buNone/>
              <a:defRPr lang="en-US" sz="2000" b="0" i="0" smtClean="0">
                <a:effectLst/>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a:t>
            </a:r>
          </a:p>
        </p:txBody>
      </p:sp>
      <p:sp>
        <p:nvSpPr>
          <p:cNvPr id="52" name="Text Placeholder 2">
            <a:extLst>
              <a:ext uri="{FF2B5EF4-FFF2-40B4-BE49-F238E27FC236}">
                <a16:creationId xmlns:a16="http://schemas.microsoft.com/office/drawing/2014/main" id="{394C5C90-FA0C-B743-A447-0E8ECCF3739F}"/>
              </a:ext>
            </a:extLst>
          </p:cNvPr>
          <p:cNvSpPr>
            <a:spLocks noGrp="1"/>
          </p:cNvSpPr>
          <p:nvPr>
            <p:ph type="body" sz="quarter" idx="25" hasCustomPrompt="1"/>
          </p:nvPr>
        </p:nvSpPr>
        <p:spPr>
          <a:xfrm>
            <a:off x="9546059" y="2314184"/>
            <a:ext cx="2152677" cy="267168"/>
          </a:xfrm>
          <a:prstGeom prst="rect">
            <a:avLst/>
          </a:prstGeom>
        </p:spPr>
        <p:txBody>
          <a:bodyPr lIns="0" tIns="0" rIns="0" bIns="0">
            <a:spAutoFit/>
          </a:bodyPr>
          <a:lstStyle>
            <a:lvl1pPr marL="0" indent="0">
              <a:buNone/>
              <a:defRPr sz="1467" b="1">
                <a:solidFill>
                  <a:srgbClr val="007A96"/>
                </a:solidFill>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D</a:t>
            </a:r>
          </a:p>
        </p:txBody>
      </p:sp>
      <p:sp>
        <p:nvSpPr>
          <p:cNvPr id="53" name="Text Placeholder 2">
            <a:extLst>
              <a:ext uri="{FF2B5EF4-FFF2-40B4-BE49-F238E27FC236}">
                <a16:creationId xmlns:a16="http://schemas.microsoft.com/office/drawing/2014/main" id="{CEB93332-D508-5A4A-8A92-64AAAB18381E}"/>
              </a:ext>
            </a:extLst>
          </p:cNvPr>
          <p:cNvSpPr>
            <a:spLocks noGrp="1"/>
          </p:cNvSpPr>
          <p:nvPr>
            <p:ph type="body" sz="quarter" idx="26" hasCustomPrompt="1"/>
          </p:nvPr>
        </p:nvSpPr>
        <p:spPr>
          <a:xfrm>
            <a:off x="9546058" y="2607695"/>
            <a:ext cx="2152679" cy="1450340"/>
          </a:xfrm>
          <a:prstGeom prst="rect">
            <a:avLst/>
          </a:prstGeom>
        </p:spPr>
        <p:txBody>
          <a:bodyPr lIns="0" tIns="0" rIns="0" bIns="0">
            <a:spAutoFit/>
          </a:bodyPr>
          <a:lstStyle>
            <a:lvl1pPr marL="0" indent="0">
              <a:lnSpc>
                <a:spcPct val="120000"/>
              </a:lnSpc>
              <a:buNone/>
              <a:defRPr lang="en-US" sz="2000" b="0" i="0" smtClean="0">
                <a:effectLst/>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a:t>
            </a:r>
          </a:p>
        </p:txBody>
      </p:sp>
      <p:sp>
        <p:nvSpPr>
          <p:cNvPr id="16" name="Content Placeholder 3">
            <a:extLst>
              <a:ext uri="{FF2B5EF4-FFF2-40B4-BE49-F238E27FC236}">
                <a16:creationId xmlns:a16="http://schemas.microsoft.com/office/drawing/2014/main" id="{273E0B3E-19E6-6C64-0002-9E5DE004593E}"/>
              </a:ext>
            </a:extLst>
          </p:cNvPr>
          <p:cNvSpPr>
            <a:spLocks noGrp="1"/>
          </p:cNvSpPr>
          <p:nvPr>
            <p:ph sz="quarter" idx="15" hasCustomPrompt="1"/>
          </p:nvPr>
        </p:nvSpPr>
        <p:spPr>
          <a:xfrm>
            <a:off x="853017" y="6531734"/>
            <a:ext cx="10744200"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106857978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NT + Statement + Gray Sidebar">
    <p:spTree>
      <p:nvGrpSpPr>
        <p:cNvPr id="1" name=""/>
        <p:cNvGrpSpPr/>
        <p:nvPr/>
      </p:nvGrpSpPr>
      <p:grpSpPr>
        <a:xfrm>
          <a:off x="0" y="0"/>
          <a:ext cx="0" cy="0"/>
          <a:chOff x="0" y="0"/>
          <a:chExt cx="0" cy="0"/>
        </a:xfrm>
      </p:grpSpPr>
      <p:sp>
        <p:nvSpPr>
          <p:cNvPr id="37" name="Slide Number Placeholder 5">
            <a:extLst>
              <a:ext uri="{FF2B5EF4-FFF2-40B4-BE49-F238E27FC236}">
                <a16:creationId xmlns:a16="http://schemas.microsoft.com/office/drawing/2014/main" id="{FEE063B5-DB2A-E546-8374-14508A9C5083}"/>
              </a:ext>
            </a:extLst>
          </p:cNvPr>
          <p:cNvSpPr txBox="1">
            <a:spLocks/>
          </p:cNvSpPr>
          <p:nvPr userDrawn="1"/>
        </p:nvSpPr>
        <p:spPr>
          <a:xfrm>
            <a:off x="11690436" y="6429616"/>
            <a:ext cx="500097" cy="365125"/>
          </a:xfrm>
          <a:prstGeom prst="rect">
            <a:avLst/>
          </a:prstGeom>
        </p:spPr>
        <p:txBody>
          <a:bodyPr vert="horz" lIns="121920" tIns="60960" rIns="121920" bIns="60960" rtlCol="0" anchor="ctr">
            <a:noAutofit/>
          </a:bodyPr>
          <a:lstStyle>
            <a:defPPr>
              <a:defRPr lang="en-US"/>
            </a:defPPr>
            <a:lvl1pPr marL="0" algn="l" defTabSz="457200" rtl="0" eaLnBrk="1" latinLnBrk="0" hangingPunct="1">
              <a:defRPr sz="900" b="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DB2B9AF-7C7A-ED4B-8B47-5EFC4C7403E8}" type="slidenum">
              <a:rPr lang="en-US" sz="1200" b="0" i="0" smtClean="0">
                <a:solidFill>
                  <a:schemeClr val="tx1">
                    <a:lumMod val="90000"/>
                    <a:lumOff val="10000"/>
                  </a:schemeClr>
                </a:solidFill>
                <a:latin typeface="Neue Haas Grotesk Text Pro" panose="020B0504020202020204" pitchFamily="34" charset="0"/>
              </a:rPr>
              <a:pPr/>
              <a:t>‹#›</a:t>
            </a:fld>
            <a:endParaRPr lang="en-US" sz="1200" b="0" i="0">
              <a:solidFill>
                <a:schemeClr val="tx1">
                  <a:lumMod val="90000"/>
                  <a:lumOff val="10000"/>
                </a:schemeClr>
              </a:solidFill>
              <a:latin typeface="Neue Haas Grotesk Text Pro" panose="020B0504020202020204" pitchFamily="34" charset="0"/>
            </a:endParaRPr>
          </a:p>
        </p:txBody>
      </p:sp>
      <p:cxnSp>
        <p:nvCxnSpPr>
          <p:cNvPr id="38" name="Straight Connector 37">
            <a:extLst>
              <a:ext uri="{FF2B5EF4-FFF2-40B4-BE49-F238E27FC236}">
                <a16:creationId xmlns:a16="http://schemas.microsoft.com/office/drawing/2014/main" id="{FB30FCB6-B1E0-3C46-B667-C856468BD8FB}"/>
              </a:ext>
            </a:extLst>
          </p:cNvPr>
          <p:cNvCxnSpPr>
            <a:cxnSpLocks/>
          </p:cNvCxnSpPr>
          <p:nvPr userDrawn="1"/>
        </p:nvCxnSpPr>
        <p:spPr>
          <a:xfrm>
            <a:off x="11732300" y="6532175"/>
            <a:ext cx="0" cy="136253"/>
          </a:xfrm>
          <a:prstGeom prst="line">
            <a:avLst/>
          </a:prstGeom>
          <a:ln w="127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15" name="Title 1">
            <a:extLst>
              <a:ext uri="{FF2B5EF4-FFF2-40B4-BE49-F238E27FC236}">
                <a16:creationId xmlns:a16="http://schemas.microsoft.com/office/drawing/2014/main" id="{9BD7F6AC-ABAB-6D49-9867-2B9AF532496B}"/>
              </a:ext>
            </a:extLst>
          </p:cNvPr>
          <p:cNvSpPr>
            <a:spLocks noGrp="1"/>
          </p:cNvSpPr>
          <p:nvPr>
            <p:ph type="title" hasCustomPrompt="1"/>
          </p:nvPr>
        </p:nvSpPr>
        <p:spPr>
          <a:xfrm>
            <a:off x="853440" y="365760"/>
            <a:ext cx="4658477" cy="5012654"/>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sz="4267"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amet consectetur adipiscing elit. Sed do eiusmod tempor incididunt ut labore et. </a:t>
            </a:r>
          </a:p>
        </p:txBody>
      </p:sp>
      <p:sp>
        <p:nvSpPr>
          <p:cNvPr id="21" name="SmartArt Placeholder 2">
            <a:extLst>
              <a:ext uri="{FF2B5EF4-FFF2-40B4-BE49-F238E27FC236}">
                <a16:creationId xmlns:a16="http://schemas.microsoft.com/office/drawing/2014/main" id="{F7770148-AEFA-2A4F-8566-22B80258488B}"/>
              </a:ext>
            </a:extLst>
          </p:cNvPr>
          <p:cNvSpPr>
            <a:spLocks noGrp="1"/>
          </p:cNvSpPr>
          <p:nvPr>
            <p:ph type="dgm" sz="quarter" idx="26"/>
          </p:nvPr>
        </p:nvSpPr>
        <p:spPr>
          <a:xfrm>
            <a:off x="7185998" y="2457"/>
            <a:ext cx="5004535" cy="6866768"/>
          </a:xfrm>
          <a:prstGeom prst="rect">
            <a:avLst/>
          </a:prstGeom>
          <a:solidFill>
            <a:schemeClr val="bg2"/>
          </a:solidFill>
        </p:spPr>
        <p:txBody>
          <a:bodyPr>
            <a:noAutofit/>
          </a:bodyPr>
          <a:lstStyle>
            <a:lvl1pPr>
              <a:defRPr>
                <a:noFill/>
                <a:latin typeface="Neue Haas Grotesk Text Pro" panose="020B0504020202020204" pitchFamily="34" charset="0"/>
              </a:defRPr>
            </a:lvl1pPr>
          </a:lstStyle>
          <a:p>
            <a:endParaRPr lang="en-US"/>
          </a:p>
        </p:txBody>
      </p:sp>
      <p:sp>
        <p:nvSpPr>
          <p:cNvPr id="34" name="Slide Number Placeholder 5">
            <a:extLst>
              <a:ext uri="{FF2B5EF4-FFF2-40B4-BE49-F238E27FC236}">
                <a16:creationId xmlns:a16="http://schemas.microsoft.com/office/drawing/2014/main" id="{EA25BEC9-6E43-304C-B8EC-1F306DCE68B6}"/>
              </a:ext>
            </a:extLst>
          </p:cNvPr>
          <p:cNvSpPr txBox="1">
            <a:spLocks/>
          </p:cNvSpPr>
          <p:nvPr userDrawn="1"/>
        </p:nvSpPr>
        <p:spPr>
          <a:xfrm>
            <a:off x="11691904" y="6429616"/>
            <a:ext cx="500097" cy="365125"/>
          </a:xfrm>
          <a:prstGeom prst="rect">
            <a:avLst/>
          </a:prstGeom>
        </p:spPr>
        <p:txBody>
          <a:bodyPr vert="horz" lIns="121920" tIns="60960" rIns="121920" bIns="60960" rtlCol="0" anchor="ctr">
            <a:noAutofit/>
          </a:bodyPr>
          <a:lstStyle>
            <a:defPPr>
              <a:defRPr lang="en-US"/>
            </a:defPPr>
            <a:lvl1pPr marL="0" algn="l" defTabSz="457200" rtl="0" eaLnBrk="1" latinLnBrk="0" hangingPunct="1">
              <a:defRPr sz="900" b="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DB2B9AF-7C7A-ED4B-8B47-5EFC4C7403E8}" type="slidenum">
              <a:rPr lang="en-US" sz="1200" b="0" i="0" smtClean="0">
                <a:solidFill>
                  <a:schemeClr val="tx1">
                    <a:lumMod val="90000"/>
                    <a:lumOff val="10000"/>
                  </a:schemeClr>
                </a:solidFill>
                <a:latin typeface="Neue Haas Grotesk Text Pro" panose="020B0504020202020204" pitchFamily="34" charset="0"/>
              </a:rPr>
              <a:pPr/>
              <a:t>‹#›</a:t>
            </a:fld>
            <a:endParaRPr lang="en-US" sz="1200" b="0" i="0">
              <a:solidFill>
                <a:schemeClr val="tx1">
                  <a:lumMod val="90000"/>
                  <a:lumOff val="10000"/>
                </a:schemeClr>
              </a:solidFill>
              <a:latin typeface="Neue Haas Grotesk Text Pro" panose="020B0504020202020204" pitchFamily="34" charset="0"/>
            </a:endParaRPr>
          </a:p>
        </p:txBody>
      </p:sp>
      <p:cxnSp>
        <p:nvCxnSpPr>
          <p:cNvPr id="35" name="Straight Connector 34">
            <a:extLst>
              <a:ext uri="{FF2B5EF4-FFF2-40B4-BE49-F238E27FC236}">
                <a16:creationId xmlns:a16="http://schemas.microsoft.com/office/drawing/2014/main" id="{CC322C33-85C7-F44B-862A-77AD706EFBB8}"/>
              </a:ext>
            </a:extLst>
          </p:cNvPr>
          <p:cNvCxnSpPr>
            <a:cxnSpLocks/>
          </p:cNvCxnSpPr>
          <p:nvPr userDrawn="1"/>
        </p:nvCxnSpPr>
        <p:spPr>
          <a:xfrm>
            <a:off x="11733768" y="6532175"/>
            <a:ext cx="0" cy="136253"/>
          </a:xfrm>
          <a:prstGeom prst="line">
            <a:avLst/>
          </a:prstGeom>
          <a:ln w="127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a:extLst>
              <a:ext uri="{FF2B5EF4-FFF2-40B4-BE49-F238E27FC236}">
                <a16:creationId xmlns:a16="http://schemas.microsoft.com/office/drawing/2014/main" id="{281362A0-DE0E-AF07-16D0-438683789329}"/>
              </a:ext>
            </a:extLst>
          </p:cNvPr>
          <p:cNvSpPr>
            <a:spLocks noGrp="1"/>
          </p:cNvSpPr>
          <p:nvPr>
            <p:ph sz="quarter" idx="14"/>
          </p:nvPr>
        </p:nvSpPr>
        <p:spPr>
          <a:xfrm>
            <a:off x="7724172" y="365760"/>
            <a:ext cx="3966179" cy="1893916"/>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3">
            <a:extLst>
              <a:ext uri="{FF2B5EF4-FFF2-40B4-BE49-F238E27FC236}">
                <a16:creationId xmlns:a16="http://schemas.microsoft.com/office/drawing/2014/main" id="{E5C8D1D6-6434-DDA3-8641-B9138052AB06}"/>
              </a:ext>
            </a:extLst>
          </p:cNvPr>
          <p:cNvSpPr>
            <a:spLocks noGrp="1"/>
          </p:cNvSpPr>
          <p:nvPr>
            <p:ph sz="quarter" idx="15" hasCustomPrompt="1"/>
          </p:nvPr>
        </p:nvSpPr>
        <p:spPr>
          <a:xfrm>
            <a:off x="853019" y="6531734"/>
            <a:ext cx="4658477"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323824876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 + Header + Statement + Gray Sidebar">
    <p:spTree>
      <p:nvGrpSpPr>
        <p:cNvPr id="1" name=""/>
        <p:cNvGrpSpPr/>
        <p:nvPr/>
      </p:nvGrpSpPr>
      <p:grpSpPr>
        <a:xfrm>
          <a:off x="0" y="0"/>
          <a:ext cx="0" cy="0"/>
          <a:chOff x="0" y="0"/>
          <a:chExt cx="0" cy="0"/>
        </a:xfrm>
      </p:grpSpPr>
      <p:sp>
        <p:nvSpPr>
          <p:cNvPr id="21" name="SmartArt Placeholder 2">
            <a:extLst>
              <a:ext uri="{FF2B5EF4-FFF2-40B4-BE49-F238E27FC236}">
                <a16:creationId xmlns:a16="http://schemas.microsoft.com/office/drawing/2014/main" id="{F7770148-AEFA-2A4F-8566-22B80258488B}"/>
              </a:ext>
            </a:extLst>
          </p:cNvPr>
          <p:cNvSpPr>
            <a:spLocks noGrp="1"/>
          </p:cNvSpPr>
          <p:nvPr>
            <p:ph type="dgm" sz="quarter" idx="26"/>
          </p:nvPr>
        </p:nvSpPr>
        <p:spPr>
          <a:xfrm>
            <a:off x="4769853" y="-14901"/>
            <a:ext cx="7422147" cy="6866768"/>
          </a:xfrm>
          <a:prstGeom prst="rect">
            <a:avLst/>
          </a:prstGeom>
          <a:solidFill>
            <a:schemeClr val="bg2"/>
          </a:solidFill>
        </p:spPr>
        <p:txBody>
          <a:bodyPr>
            <a:noAutofit/>
          </a:bodyPr>
          <a:lstStyle>
            <a:lvl1pPr>
              <a:defRPr>
                <a:noFill/>
                <a:latin typeface="Neue Haas Grotesk Text Pro" panose="020B0504020202020204" pitchFamily="34" charset="0"/>
              </a:defRPr>
            </a:lvl1pPr>
          </a:lstStyle>
          <a:p>
            <a:endParaRPr lang="en-US"/>
          </a:p>
        </p:txBody>
      </p:sp>
      <p:sp>
        <p:nvSpPr>
          <p:cNvPr id="15" name="Title 1">
            <a:extLst>
              <a:ext uri="{FF2B5EF4-FFF2-40B4-BE49-F238E27FC236}">
                <a16:creationId xmlns:a16="http://schemas.microsoft.com/office/drawing/2014/main" id="{9BD7F6AC-ABAB-6D49-9867-2B9AF532496B}"/>
              </a:ext>
            </a:extLst>
          </p:cNvPr>
          <p:cNvSpPr>
            <a:spLocks noGrp="1"/>
          </p:cNvSpPr>
          <p:nvPr>
            <p:ph type="title" hasCustomPrompt="1"/>
          </p:nvPr>
        </p:nvSpPr>
        <p:spPr>
          <a:xfrm>
            <a:off x="853442" y="365760"/>
            <a:ext cx="3338897" cy="2845715"/>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sz="4267"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amet consectetur</a:t>
            </a:r>
          </a:p>
        </p:txBody>
      </p:sp>
      <p:sp>
        <p:nvSpPr>
          <p:cNvPr id="3" name="Text Placeholder 2">
            <a:extLst>
              <a:ext uri="{FF2B5EF4-FFF2-40B4-BE49-F238E27FC236}">
                <a16:creationId xmlns:a16="http://schemas.microsoft.com/office/drawing/2014/main" id="{C1E16BC9-D1D1-1140-ACF0-73BCC83C5914}"/>
              </a:ext>
            </a:extLst>
          </p:cNvPr>
          <p:cNvSpPr>
            <a:spLocks noGrp="1"/>
          </p:cNvSpPr>
          <p:nvPr>
            <p:ph type="body" sz="quarter" idx="27" hasCustomPrompt="1"/>
          </p:nvPr>
        </p:nvSpPr>
        <p:spPr>
          <a:xfrm>
            <a:off x="5391153" y="3058694"/>
            <a:ext cx="5947409" cy="3371740"/>
          </a:xfrm>
          <a:prstGeom prst="rect">
            <a:avLst/>
          </a:prstGeom>
        </p:spPr>
        <p:txBody>
          <a:bodyPr anchor="b" anchorCtr="0">
            <a:spAutoFit/>
          </a:bodyPr>
          <a:lstStyle>
            <a:lvl1pPr marL="0" indent="0" algn="r">
              <a:lnSpc>
                <a:spcPct val="110000"/>
              </a:lnSpc>
              <a:spcBef>
                <a:spcPts val="0"/>
              </a:spcBef>
              <a:buNone/>
              <a:defRPr sz="6667" b="1">
                <a:solidFill>
                  <a:srgbClr val="4E2883"/>
                </a:solidFill>
                <a:latin typeface="Neue Haas Grotesk Text Pro" panose="020B0504020202020204" pitchFamily="34" charset="0"/>
              </a:defRPr>
            </a:lvl1pPr>
          </a:lstStyle>
          <a:p>
            <a:pPr lvl="0"/>
            <a:r>
              <a:rPr lang="en-US"/>
              <a:t>Lorem ipsum dolor sit amet consectetur</a:t>
            </a:r>
          </a:p>
        </p:txBody>
      </p:sp>
      <p:sp>
        <p:nvSpPr>
          <p:cNvPr id="23" name="Text Placeholder 6">
            <a:extLst>
              <a:ext uri="{FF2B5EF4-FFF2-40B4-BE49-F238E27FC236}">
                <a16:creationId xmlns:a16="http://schemas.microsoft.com/office/drawing/2014/main" id="{E2CE97D9-9528-9544-B724-31061930A125}"/>
              </a:ext>
            </a:extLst>
          </p:cNvPr>
          <p:cNvSpPr>
            <a:spLocks noGrp="1"/>
          </p:cNvSpPr>
          <p:nvPr>
            <p:ph type="body" sz="quarter" idx="33" hasCustomPrompt="1"/>
          </p:nvPr>
        </p:nvSpPr>
        <p:spPr>
          <a:xfrm>
            <a:off x="851972" y="3396322"/>
            <a:ext cx="3338897" cy="1565129"/>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atin typeface="Neue Haas Grotesk Text Pro" panose="020B0504020202020204" pitchFamily="34" charset="0"/>
              </a:defRPr>
            </a:lvl4pPr>
          </a:lstStyle>
          <a:p>
            <a:pPr lvl="0"/>
            <a:r>
              <a:rPr lang="en-US"/>
              <a:t>First level</a:t>
            </a:r>
          </a:p>
          <a:p>
            <a:pPr lvl="1"/>
            <a:r>
              <a:rPr lang="en-US"/>
              <a:t>Second level</a:t>
            </a:r>
          </a:p>
          <a:p>
            <a:pPr lvl="2"/>
            <a:r>
              <a:rPr lang="en-US"/>
              <a:t>Third level</a:t>
            </a:r>
          </a:p>
          <a:p>
            <a:pPr lvl="3"/>
            <a:r>
              <a:rPr lang="en-US"/>
              <a:t>Fourth level</a:t>
            </a:r>
          </a:p>
        </p:txBody>
      </p:sp>
      <p:sp>
        <p:nvSpPr>
          <p:cNvPr id="26" name="Slide Number Placeholder 5">
            <a:extLst>
              <a:ext uri="{FF2B5EF4-FFF2-40B4-BE49-F238E27FC236}">
                <a16:creationId xmlns:a16="http://schemas.microsoft.com/office/drawing/2014/main" id="{FA353816-D034-4044-99E6-CD97FB225A2C}"/>
              </a:ext>
            </a:extLst>
          </p:cNvPr>
          <p:cNvSpPr txBox="1">
            <a:spLocks/>
          </p:cNvSpPr>
          <p:nvPr userDrawn="1"/>
        </p:nvSpPr>
        <p:spPr>
          <a:xfrm>
            <a:off x="11690436" y="6429616"/>
            <a:ext cx="500097" cy="365125"/>
          </a:xfrm>
          <a:prstGeom prst="rect">
            <a:avLst/>
          </a:prstGeom>
        </p:spPr>
        <p:txBody>
          <a:bodyPr vert="horz" lIns="121920" tIns="60960" rIns="121920" bIns="60960" rtlCol="0" anchor="ctr">
            <a:noAutofit/>
          </a:bodyPr>
          <a:lstStyle>
            <a:defPPr>
              <a:defRPr lang="en-US"/>
            </a:defPPr>
            <a:lvl1pPr marL="0" algn="l" defTabSz="457200" rtl="0" eaLnBrk="1" latinLnBrk="0" hangingPunct="1">
              <a:defRPr sz="900" b="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DB2B9AF-7C7A-ED4B-8B47-5EFC4C7403E8}" type="slidenum">
              <a:rPr lang="en-US" sz="1200" b="0" i="0" smtClean="0">
                <a:solidFill>
                  <a:schemeClr val="tx1">
                    <a:lumMod val="90000"/>
                    <a:lumOff val="10000"/>
                  </a:schemeClr>
                </a:solidFill>
                <a:latin typeface="Neue Haas Grotesk Text Pro" panose="020B0504020202020204" pitchFamily="34" charset="0"/>
              </a:rPr>
              <a:pPr/>
              <a:t>‹#›</a:t>
            </a:fld>
            <a:endParaRPr lang="en-US" sz="1200" b="0" i="0">
              <a:solidFill>
                <a:schemeClr val="tx1">
                  <a:lumMod val="90000"/>
                  <a:lumOff val="10000"/>
                </a:schemeClr>
              </a:solidFill>
              <a:latin typeface="Neue Haas Grotesk Text Pro" panose="020B0504020202020204" pitchFamily="34" charset="0"/>
            </a:endParaRPr>
          </a:p>
        </p:txBody>
      </p:sp>
      <p:cxnSp>
        <p:nvCxnSpPr>
          <p:cNvPr id="27" name="Straight Connector 26">
            <a:extLst>
              <a:ext uri="{FF2B5EF4-FFF2-40B4-BE49-F238E27FC236}">
                <a16:creationId xmlns:a16="http://schemas.microsoft.com/office/drawing/2014/main" id="{7FDD62BE-B25E-DD47-9084-14932C0026B0}"/>
              </a:ext>
            </a:extLst>
          </p:cNvPr>
          <p:cNvCxnSpPr>
            <a:cxnSpLocks/>
          </p:cNvCxnSpPr>
          <p:nvPr userDrawn="1"/>
        </p:nvCxnSpPr>
        <p:spPr>
          <a:xfrm>
            <a:off x="11732300" y="6532175"/>
            <a:ext cx="0" cy="136253"/>
          </a:xfrm>
          <a:prstGeom prst="line">
            <a:avLst/>
          </a:prstGeom>
          <a:ln w="127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9" name="Content Placeholder 3">
            <a:extLst>
              <a:ext uri="{FF2B5EF4-FFF2-40B4-BE49-F238E27FC236}">
                <a16:creationId xmlns:a16="http://schemas.microsoft.com/office/drawing/2014/main" id="{89213B4D-0565-0AFF-8B66-C898E6AE7BAF}"/>
              </a:ext>
            </a:extLst>
          </p:cNvPr>
          <p:cNvSpPr>
            <a:spLocks noGrp="1"/>
          </p:cNvSpPr>
          <p:nvPr>
            <p:ph sz="quarter" idx="15" hasCustomPrompt="1"/>
          </p:nvPr>
        </p:nvSpPr>
        <p:spPr>
          <a:xfrm>
            <a:off x="851972" y="6539808"/>
            <a:ext cx="3338897"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3193940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1 image">
    <p:bg>
      <p:bgPr>
        <a:solidFill>
          <a:schemeClr val="bg1"/>
        </a:soli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ABDC5A96-024B-9A4C-BE99-A43261583960}"/>
              </a:ext>
            </a:extLst>
          </p:cNvPr>
          <p:cNvGrpSpPr/>
          <p:nvPr userDrawn="1"/>
        </p:nvGrpSpPr>
        <p:grpSpPr>
          <a:xfrm>
            <a:off x="2" y="-1"/>
            <a:ext cx="3781063" cy="1286617"/>
            <a:chOff x="101154" y="-72605"/>
            <a:chExt cx="2285515" cy="777713"/>
          </a:xfrm>
        </p:grpSpPr>
        <p:sp>
          <p:nvSpPr>
            <p:cNvPr id="16" name="Rectangle 15">
              <a:extLst>
                <a:ext uri="{FF2B5EF4-FFF2-40B4-BE49-F238E27FC236}">
                  <a16:creationId xmlns:a16="http://schemas.microsoft.com/office/drawing/2014/main" id="{FADEAD2C-B2AB-3C48-A0BF-C3B7503F4BFE}"/>
                </a:ext>
              </a:extLst>
            </p:cNvPr>
            <p:cNvSpPr/>
            <p:nvPr/>
          </p:nvSpPr>
          <p:spPr>
            <a:xfrm>
              <a:off x="101154" y="-72605"/>
              <a:ext cx="2285515" cy="77771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noAutofit/>
            </a:bodyPr>
            <a:lstStyle/>
            <a:p>
              <a:pPr algn="ctr"/>
              <a:endParaRPr lang="en-US" sz="1800">
                <a:solidFill>
                  <a:srgbClr val="00AAC6"/>
                </a:solidFill>
                <a:latin typeface="Neue Haas Grotesk Text Pro" panose="020B0504020202020204" pitchFamily="34" charset="77"/>
              </a:endParaRPr>
            </a:p>
          </p:txBody>
        </p:sp>
        <p:pic>
          <p:nvPicPr>
            <p:cNvPr id="17" name="Graphic 16">
              <a:extLst>
                <a:ext uri="{FF2B5EF4-FFF2-40B4-BE49-F238E27FC236}">
                  <a16:creationId xmlns:a16="http://schemas.microsoft.com/office/drawing/2014/main" id="{9D76561E-393D-1943-BE4B-7014BC9179A5}"/>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502289" y="221418"/>
              <a:ext cx="1479804" cy="236769"/>
            </a:xfrm>
            <a:prstGeom prst="rect">
              <a:avLst/>
            </a:prstGeom>
          </p:spPr>
        </p:pic>
      </p:grpSp>
      <p:sp>
        <p:nvSpPr>
          <p:cNvPr id="33" name="Picture Placeholder 2">
            <a:extLst>
              <a:ext uri="{FF2B5EF4-FFF2-40B4-BE49-F238E27FC236}">
                <a16:creationId xmlns:a16="http://schemas.microsoft.com/office/drawing/2014/main" id="{48A83EDF-D51F-7749-AC05-57C061D9DF5F}"/>
              </a:ext>
            </a:extLst>
          </p:cNvPr>
          <p:cNvSpPr>
            <a:spLocks noGrp="1"/>
          </p:cNvSpPr>
          <p:nvPr>
            <p:ph type="pic" idx="1" hasCustomPrompt="1"/>
          </p:nvPr>
        </p:nvSpPr>
        <p:spPr>
          <a:xfrm>
            <a:off x="7560533" y="2"/>
            <a:ext cx="4607696" cy="6857999"/>
          </a:xfrm>
          <a:prstGeom prst="rect">
            <a:avLst/>
          </a:prstGeom>
          <a:solidFill>
            <a:schemeClr val="bg2"/>
          </a:solidFill>
        </p:spPr>
        <p:txBody>
          <a:bodyPr anchor="ctr">
            <a:noAutofit/>
          </a:bodyPr>
          <a:lstStyle>
            <a:lvl1pPr marL="0" indent="0" algn="ctr">
              <a:buNone/>
              <a:defRPr sz="1867">
                <a:solidFill>
                  <a:schemeClr val="bg2">
                    <a:lumMod val="50000"/>
                  </a:schemeClr>
                </a:solidFill>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picture</a:t>
            </a:r>
          </a:p>
        </p:txBody>
      </p:sp>
      <p:sp>
        <p:nvSpPr>
          <p:cNvPr id="15" name="Picture Placeholder 9">
            <a:extLst>
              <a:ext uri="{FF2B5EF4-FFF2-40B4-BE49-F238E27FC236}">
                <a16:creationId xmlns:a16="http://schemas.microsoft.com/office/drawing/2014/main" id="{E22FD9F4-CA70-6A47-9BB7-95576BCFE964}"/>
              </a:ext>
            </a:extLst>
          </p:cNvPr>
          <p:cNvSpPr>
            <a:spLocks noGrp="1"/>
          </p:cNvSpPr>
          <p:nvPr>
            <p:ph type="pic" sz="quarter" idx="12" hasCustomPrompt="1"/>
          </p:nvPr>
        </p:nvSpPr>
        <p:spPr>
          <a:xfrm>
            <a:off x="4221676" y="396362"/>
            <a:ext cx="2266805" cy="577849"/>
          </a:xfrm>
          <a:prstGeom prst="rect">
            <a:avLst/>
          </a:prstGeom>
        </p:spPr>
        <p:txBody>
          <a:bodyPr lIns="0" tIns="0" rIns="0" bIns="0" anchor="ctr">
            <a:noAutofit/>
          </a:bodyPr>
          <a:lstStyle>
            <a:lvl1pPr marL="0" indent="0">
              <a:buNone/>
              <a:defRPr sz="1867">
                <a:solidFill>
                  <a:schemeClr val="bg2">
                    <a:lumMod val="50000"/>
                  </a:schemeClr>
                </a:solidFill>
              </a:defRPr>
            </a:lvl1pPr>
          </a:lstStyle>
          <a:p>
            <a:r>
              <a:rPr lang="en-US"/>
              <a:t>Partner logo</a:t>
            </a:r>
          </a:p>
        </p:txBody>
      </p:sp>
      <p:sp>
        <p:nvSpPr>
          <p:cNvPr id="11" name="Title 1">
            <a:extLst>
              <a:ext uri="{FF2B5EF4-FFF2-40B4-BE49-F238E27FC236}">
                <a16:creationId xmlns:a16="http://schemas.microsoft.com/office/drawing/2014/main" id="{80472DCD-6FE9-224F-8B7E-1E1C47EAD778}"/>
              </a:ext>
            </a:extLst>
          </p:cNvPr>
          <p:cNvSpPr>
            <a:spLocks noGrp="1"/>
          </p:cNvSpPr>
          <p:nvPr>
            <p:ph type="title" hasCustomPrompt="1"/>
          </p:nvPr>
        </p:nvSpPr>
        <p:spPr>
          <a:xfrm>
            <a:off x="592617" y="2865747"/>
            <a:ext cx="6375303" cy="3317576"/>
          </a:xfrm>
          <a:prstGeom prst="rect">
            <a:avLst/>
          </a:prstGeom>
        </p:spPr>
        <p:txBody>
          <a:bodyPr wrap="square" lIns="0" rIns="0" anchor="t" anchorCtr="0">
            <a:spAutoFit/>
          </a:bodyPr>
          <a:lstStyle>
            <a:lvl1pPr algn="l">
              <a:lnSpc>
                <a:spcPct val="110000"/>
              </a:lnSpc>
              <a:defRPr sz="6667" b="1" cap="none" baseline="0">
                <a:solidFill>
                  <a:schemeClr val="tx2"/>
                </a:solidFill>
              </a:defRPr>
            </a:lvl1pPr>
          </a:lstStyle>
          <a:p>
            <a:r>
              <a:rPr lang="en-US"/>
              <a:t>Click to add presentation title here</a:t>
            </a:r>
          </a:p>
        </p:txBody>
      </p:sp>
      <p:sp>
        <p:nvSpPr>
          <p:cNvPr id="9" name="Content Placeholder 3">
            <a:extLst>
              <a:ext uri="{FF2B5EF4-FFF2-40B4-BE49-F238E27FC236}">
                <a16:creationId xmlns:a16="http://schemas.microsoft.com/office/drawing/2014/main" id="{7B98A5C4-7498-5273-AE11-B71C9B8481A4}"/>
              </a:ext>
            </a:extLst>
          </p:cNvPr>
          <p:cNvSpPr>
            <a:spLocks noGrp="1"/>
          </p:cNvSpPr>
          <p:nvPr>
            <p:ph sz="quarter" idx="11" hasCustomPrompt="1"/>
          </p:nvPr>
        </p:nvSpPr>
        <p:spPr>
          <a:xfrm>
            <a:off x="601134" y="6320575"/>
            <a:ext cx="6375303" cy="141064"/>
          </a:xfrm>
          <a:prstGeom prst="rect">
            <a:avLst/>
          </a:prstGeom>
        </p:spPr>
        <p:txBody>
          <a:bodyPr wrap="square" anchor="b">
            <a:spAutoFit/>
          </a:bodyPr>
          <a:lstStyle>
            <a:lvl1pPr marL="0" indent="0">
              <a:lnSpc>
                <a:spcPts val="1067"/>
              </a:lnSpc>
              <a:spcBef>
                <a:spcPts val="0"/>
              </a:spcBef>
              <a:spcAft>
                <a:spcPts val="267"/>
              </a:spcAft>
              <a:buNone/>
              <a:defRPr sz="1067" b="1">
                <a:solidFill>
                  <a:schemeClr val="tx1">
                    <a:lumMod val="90000"/>
                    <a:lumOff val="10000"/>
                  </a:schemeClr>
                </a:solidFill>
                <a:latin typeface="Neue Haas Grotesk Text Pro" panose="020B0504020202020204" pitchFamily="34" charset="0"/>
              </a:defRPr>
            </a:lvl1pPr>
            <a:lvl2pPr marL="609570" indent="0">
              <a:buNone/>
              <a:defRPr sz="1467"/>
            </a:lvl2pPr>
            <a:lvl3pPr marL="1219140" indent="0">
              <a:buNone/>
              <a:defRPr sz="1400"/>
            </a:lvl3pPr>
            <a:lvl4pPr marL="1828709" indent="0">
              <a:buNone/>
              <a:defRPr sz="1333"/>
            </a:lvl4pPr>
            <a:lvl5pPr marL="2438278" indent="0">
              <a:buNone/>
              <a:defRPr sz="1333"/>
            </a:lvl5pPr>
          </a:lstStyle>
          <a:p>
            <a:pPr lvl="0"/>
            <a:r>
              <a:rPr lang="en-US"/>
              <a:t>Month Year (Optional)</a:t>
            </a:r>
          </a:p>
        </p:txBody>
      </p:sp>
    </p:spTree>
    <p:extLst>
      <p:ext uri="{BB962C8B-B14F-4D97-AF65-F5344CB8AC3E}">
        <p14:creationId xmlns:p14="http://schemas.microsoft.com/office/powerpoint/2010/main" val="144734134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ENT + Statement - Bo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1E16BC9-D1D1-1140-ACF0-73BCC83C5914}"/>
              </a:ext>
            </a:extLst>
          </p:cNvPr>
          <p:cNvSpPr>
            <a:spLocks noGrp="1"/>
          </p:cNvSpPr>
          <p:nvPr>
            <p:ph type="body" sz="quarter" idx="27" hasCustomPrompt="1"/>
          </p:nvPr>
        </p:nvSpPr>
        <p:spPr>
          <a:xfrm>
            <a:off x="853441" y="365762"/>
            <a:ext cx="10485120" cy="5574604"/>
          </a:xfrm>
          <a:prstGeom prst="rect">
            <a:avLst/>
          </a:prstGeom>
        </p:spPr>
        <p:txBody>
          <a:bodyPr anchor="t" anchorCtr="0">
            <a:spAutoFit/>
          </a:bodyPr>
          <a:lstStyle>
            <a:lvl1pPr marL="0" indent="0" algn="l">
              <a:lnSpc>
                <a:spcPct val="110000"/>
              </a:lnSpc>
              <a:spcBef>
                <a:spcPts val="0"/>
              </a:spcBef>
              <a:buNone/>
              <a:defRPr sz="6667" b="1">
                <a:solidFill>
                  <a:srgbClr val="4E2883"/>
                </a:solidFill>
                <a:latin typeface="Neue Haas Grotesk Text Pro" panose="020B0504020202020204" pitchFamily="34" charset="0"/>
              </a:defRPr>
            </a:lvl1pPr>
          </a:lstStyle>
          <a:p>
            <a:pPr lvl="0"/>
            <a:r>
              <a:rPr lang="en-US"/>
              <a:t>Lorem ipsum dolor </a:t>
            </a:r>
            <a:br>
              <a:rPr lang="en-US"/>
            </a:br>
            <a:r>
              <a:rPr lang="en-US"/>
              <a:t>sit amet consectetur adipiscing elit. Sed </a:t>
            </a:r>
            <a:br>
              <a:rPr lang="en-US"/>
            </a:br>
            <a:r>
              <a:rPr lang="en-US"/>
              <a:t>do eiusmod tempor incididunt ut labore et. </a:t>
            </a:r>
          </a:p>
        </p:txBody>
      </p:sp>
      <p:sp>
        <p:nvSpPr>
          <p:cNvPr id="4" name="Content Placeholder 3">
            <a:extLst>
              <a:ext uri="{FF2B5EF4-FFF2-40B4-BE49-F238E27FC236}">
                <a16:creationId xmlns:a16="http://schemas.microsoft.com/office/drawing/2014/main" id="{A57341F2-BB83-A82C-F366-638DD083C8B2}"/>
              </a:ext>
            </a:extLst>
          </p:cNvPr>
          <p:cNvSpPr>
            <a:spLocks noGrp="1"/>
          </p:cNvSpPr>
          <p:nvPr>
            <p:ph sz="quarter" idx="15" hasCustomPrompt="1"/>
          </p:nvPr>
        </p:nvSpPr>
        <p:spPr>
          <a:xfrm>
            <a:off x="853017" y="6531734"/>
            <a:ext cx="10744200"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409149235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BLANK + Disclosure + Page">
    <p:spTree>
      <p:nvGrpSpPr>
        <p:cNvPr id="1" name=""/>
        <p:cNvGrpSpPr/>
        <p:nvPr/>
      </p:nvGrpSpPr>
      <p:grpSpPr>
        <a:xfrm>
          <a:off x="0" y="0"/>
          <a:ext cx="0" cy="0"/>
          <a:chOff x="0" y="0"/>
          <a:chExt cx="0" cy="0"/>
        </a:xfrm>
      </p:grpSpPr>
      <p:sp>
        <p:nvSpPr>
          <p:cNvPr id="3" name="Content Placeholder 3">
            <a:extLst>
              <a:ext uri="{FF2B5EF4-FFF2-40B4-BE49-F238E27FC236}">
                <a16:creationId xmlns:a16="http://schemas.microsoft.com/office/drawing/2014/main" id="{4442E58A-0581-3646-09F2-4C15AB720518}"/>
              </a:ext>
            </a:extLst>
          </p:cNvPr>
          <p:cNvSpPr>
            <a:spLocks noGrp="1"/>
          </p:cNvSpPr>
          <p:nvPr>
            <p:ph sz="quarter" idx="15" hasCustomPrompt="1"/>
          </p:nvPr>
        </p:nvSpPr>
        <p:spPr>
          <a:xfrm>
            <a:off x="853017" y="6531734"/>
            <a:ext cx="10744200"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24724962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soli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ABDC5A96-024B-9A4C-BE99-A43261583960}"/>
              </a:ext>
            </a:extLst>
          </p:cNvPr>
          <p:cNvGrpSpPr/>
          <p:nvPr userDrawn="1"/>
        </p:nvGrpSpPr>
        <p:grpSpPr>
          <a:xfrm>
            <a:off x="2" y="-1"/>
            <a:ext cx="3781063" cy="1286617"/>
            <a:chOff x="101154" y="-72605"/>
            <a:chExt cx="2285515" cy="777713"/>
          </a:xfrm>
        </p:grpSpPr>
        <p:sp>
          <p:nvSpPr>
            <p:cNvPr id="16" name="Rectangle 15">
              <a:extLst>
                <a:ext uri="{FF2B5EF4-FFF2-40B4-BE49-F238E27FC236}">
                  <a16:creationId xmlns:a16="http://schemas.microsoft.com/office/drawing/2014/main" id="{FADEAD2C-B2AB-3C48-A0BF-C3B7503F4BFE}"/>
                </a:ext>
              </a:extLst>
            </p:cNvPr>
            <p:cNvSpPr/>
            <p:nvPr/>
          </p:nvSpPr>
          <p:spPr>
            <a:xfrm>
              <a:off x="101154" y="-72605"/>
              <a:ext cx="2285515" cy="77771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noAutofit/>
            </a:bodyPr>
            <a:lstStyle/>
            <a:p>
              <a:pPr algn="ctr"/>
              <a:endParaRPr lang="en-US" sz="1800">
                <a:solidFill>
                  <a:srgbClr val="00AAC6"/>
                </a:solidFill>
                <a:latin typeface="NeueHaasGroteskText Pro" panose="020B0504020202020204" pitchFamily="34" charset="77"/>
              </a:endParaRPr>
            </a:p>
          </p:txBody>
        </p:sp>
        <p:pic>
          <p:nvPicPr>
            <p:cNvPr id="17" name="Graphic 16">
              <a:extLst>
                <a:ext uri="{FF2B5EF4-FFF2-40B4-BE49-F238E27FC236}">
                  <a16:creationId xmlns:a16="http://schemas.microsoft.com/office/drawing/2014/main" id="{9D76561E-393D-1943-BE4B-7014BC9179A5}"/>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502289" y="221418"/>
              <a:ext cx="1479804" cy="236769"/>
            </a:xfrm>
            <a:prstGeom prst="rect">
              <a:avLst/>
            </a:prstGeom>
          </p:spPr>
        </p:pic>
      </p:grpSp>
      <p:sp>
        <p:nvSpPr>
          <p:cNvPr id="23" name="TextBox 22">
            <a:extLst>
              <a:ext uri="{FF2B5EF4-FFF2-40B4-BE49-F238E27FC236}">
                <a16:creationId xmlns:a16="http://schemas.microsoft.com/office/drawing/2014/main" id="{3F18D371-3647-C14A-9FFF-F1D62D2E1F03}"/>
              </a:ext>
            </a:extLst>
          </p:cNvPr>
          <p:cNvSpPr txBox="1"/>
          <p:nvPr userDrawn="1"/>
        </p:nvSpPr>
        <p:spPr>
          <a:xfrm>
            <a:off x="600374" y="6410443"/>
            <a:ext cx="9091169" cy="230405"/>
          </a:xfrm>
          <a:prstGeom prst="rect">
            <a:avLst/>
          </a:prstGeom>
          <a:noFill/>
        </p:spPr>
        <p:txBody>
          <a:bodyPr wrap="square" lIns="0" bIns="0" rtlCol="0" anchor="b" anchorCtr="0">
            <a:noAutofit/>
          </a:bodyPr>
          <a:lstStyle/>
          <a:p>
            <a:pPr>
              <a:lnSpc>
                <a:spcPct val="130000"/>
              </a:lnSpc>
            </a:pPr>
            <a:r>
              <a:rPr lang="en-US" sz="800">
                <a:latin typeface="NeueHaasGroteskText Pro" panose="020B0504020202020204" pitchFamily="34" charset="77"/>
                <a:cs typeface="Arial" pitchFamily="34" charset="0"/>
              </a:rPr>
              <a:t>Copyright © 2022 HealthEquity, Inc. All rights reserved.  |  HealthEquity does not provide legal, tax or financial advice.</a:t>
            </a:r>
          </a:p>
        </p:txBody>
      </p:sp>
      <p:sp>
        <p:nvSpPr>
          <p:cNvPr id="14" name="Picture Placeholder 9">
            <a:extLst>
              <a:ext uri="{FF2B5EF4-FFF2-40B4-BE49-F238E27FC236}">
                <a16:creationId xmlns:a16="http://schemas.microsoft.com/office/drawing/2014/main" id="{F238E1A7-75A2-4B4E-B531-FA0B776B4FF2}"/>
              </a:ext>
            </a:extLst>
          </p:cNvPr>
          <p:cNvSpPr>
            <a:spLocks noGrp="1"/>
          </p:cNvSpPr>
          <p:nvPr>
            <p:ph type="pic" sz="quarter" idx="16" hasCustomPrompt="1"/>
          </p:nvPr>
        </p:nvSpPr>
        <p:spPr>
          <a:xfrm>
            <a:off x="9602479" y="387560"/>
            <a:ext cx="2266805" cy="577849"/>
          </a:xfrm>
          <a:prstGeom prst="rect">
            <a:avLst/>
          </a:prstGeom>
        </p:spPr>
        <p:txBody>
          <a:bodyPr lIns="0" tIns="0" rIns="0" bIns="0" anchor="ctr">
            <a:noAutofit/>
          </a:bodyPr>
          <a:lstStyle>
            <a:lvl1pPr marL="0" indent="0" algn="r">
              <a:buNone/>
              <a:defRPr sz="1867">
                <a:solidFill>
                  <a:schemeClr val="bg2">
                    <a:lumMod val="50000"/>
                  </a:schemeClr>
                </a:solidFill>
                <a:latin typeface="NeueHaasGroteskText Pro" panose="020B0504020202020204" pitchFamily="34" charset="77"/>
              </a:defRPr>
            </a:lvl1pPr>
          </a:lstStyle>
          <a:p>
            <a:r>
              <a:rPr lang="en-US"/>
              <a:t>Partner logo</a:t>
            </a:r>
          </a:p>
        </p:txBody>
      </p:sp>
      <p:sp>
        <p:nvSpPr>
          <p:cNvPr id="9" name="Title 1">
            <a:extLst>
              <a:ext uri="{FF2B5EF4-FFF2-40B4-BE49-F238E27FC236}">
                <a16:creationId xmlns:a16="http://schemas.microsoft.com/office/drawing/2014/main" id="{5A97D006-75F5-7043-BB5C-479A1341B695}"/>
              </a:ext>
            </a:extLst>
          </p:cNvPr>
          <p:cNvSpPr>
            <a:spLocks noGrp="1"/>
          </p:cNvSpPr>
          <p:nvPr>
            <p:ph type="title" hasCustomPrompt="1"/>
          </p:nvPr>
        </p:nvSpPr>
        <p:spPr>
          <a:xfrm>
            <a:off x="600373" y="3472178"/>
            <a:ext cx="10911144" cy="2189061"/>
          </a:xfrm>
          <a:prstGeom prst="rect">
            <a:avLst/>
          </a:prstGeom>
        </p:spPr>
        <p:txBody>
          <a:bodyPr wrap="square" lIns="0" rIns="0" anchor="t" anchorCtr="0">
            <a:spAutoFit/>
          </a:bodyPr>
          <a:lstStyle>
            <a:lvl1pPr algn="l">
              <a:lnSpc>
                <a:spcPct val="110000"/>
              </a:lnSpc>
              <a:defRPr sz="6667" b="1" cap="none" baseline="0">
                <a:solidFill>
                  <a:schemeClr val="tx2"/>
                </a:solidFill>
                <a:latin typeface="NeueHaasGroteskText Pro" panose="020B0504020202020204" pitchFamily="34" charset="77"/>
              </a:defRPr>
            </a:lvl1pPr>
          </a:lstStyle>
          <a:p>
            <a:r>
              <a:rPr lang="en-US"/>
              <a:t>Click here to add presentation title</a:t>
            </a:r>
          </a:p>
        </p:txBody>
      </p:sp>
      <p:sp>
        <p:nvSpPr>
          <p:cNvPr id="11" name="Content Placeholder 3">
            <a:extLst>
              <a:ext uri="{FF2B5EF4-FFF2-40B4-BE49-F238E27FC236}">
                <a16:creationId xmlns:a16="http://schemas.microsoft.com/office/drawing/2014/main" id="{23EB37A0-AE87-C279-AE20-50A327C61C72}"/>
              </a:ext>
            </a:extLst>
          </p:cNvPr>
          <p:cNvSpPr>
            <a:spLocks noGrp="1"/>
          </p:cNvSpPr>
          <p:nvPr>
            <p:ph sz="quarter" idx="11" hasCustomPrompt="1"/>
          </p:nvPr>
        </p:nvSpPr>
        <p:spPr>
          <a:xfrm>
            <a:off x="600374" y="6320575"/>
            <a:ext cx="10611137" cy="141064"/>
          </a:xfrm>
          <a:prstGeom prst="rect">
            <a:avLst/>
          </a:prstGeom>
        </p:spPr>
        <p:txBody>
          <a:bodyPr anchor="b">
            <a:spAutoFit/>
          </a:bodyPr>
          <a:lstStyle>
            <a:lvl1pPr marL="0" indent="0">
              <a:lnSpc>
                <a:spcPts val="1067"/>
              </a:lnSpc>
              <a:spcBef>
                <a:spcPts val="0"/>
              </a:spcBef>
              <a:spcAft>
                <a:spcPts val="267"/>
              </a:spcAft>
              <a:buNone/>
              <a:defRPr sz="1067" b="1">
                <a:solidFill>
                  <a:schemeClr val="tx1">
                    <a:lumMod val="90000"/>
                    <a:lumOff val="10000"/>
                  </a:schemeClr>
                </a:solidFill>
                <a:latin typeface="Neue Haas Grotesk Text Pro" panose="020B0504020202020204" pitchFamily="34" charset="0"/>
              </a:defRPr>
            </a:lvl1pPr>
            <a:lvl2pPr marL="609570" indent="0">
              <a:buNone/>
              <a:defRPr sz="1467"/>
            </a:lvl2pPr>
            <a:lvl3pPr marL="1219140" indent="0">
              <a:buNone/>
              <a:defRPr sz="1400"/>
            </a:lvl3pPr>
            <a:lvl4pPr marL="1828709" indent="0">
              <a:buNone/>
              <a:defRPr sz="1333"/>
            </a:lvl4pPr>
            <a:lvl5pPr marL="2438278" indent="0">
              <a:buNone/>
              <a:defRPr sz="1333"/>
            </a:lvl5pPr>
          </a:lstStyle>
          <a:p>
            <a:pPr lvl="0"/>
            <a:r>
              <a:rPr lang="en-US"/>
              <a:t>Month Year (Optional)</a:t>
            </a:r>
          </a:p>
        </p:txBody>
      </p:sp>
    </p:spTree>
    <p:extLst>
      <p:ext uri="{BB962C8B-B14F-4D97-AF65-F5344CB8AC3E}">
        <p14:creationId xmlns:p14="http://schemas.microsoft.com/office/powerpoint/2010/main" val="259637347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ntent slide">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2" y="365761"/>
            <a:ext cx="10836993" cy="1401089"/>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b="1" i="0" smtClean="0">
                <a:effectLst/>
                <a:latin typeface="NeueHaasGroteskText Pro" panose="020B0504020202020204" pitchFamily="34" charset="77"/>
              </a:defRPr>
            </a:lvl1pPr>
          </a:lstStyle>
          <a:p>
            <a:pPr>
              <a:lnSpc>
                <a:spcPct val="110000"/>
              </a:lnSpc>
            </a:pPr>
            <a:r>
              <a:rPr lang="en-US" sz="4267">
                <a:latin typeface="Neue Haas Grotesk Text Pro" panose="020B0504020202020204" pitchFamily="34" charset="77"/>
              </a:rPr>
              <a:t>Lorem ipsum dolor sit </a:t>
            </a:r>
            <a:r>
              <a:rPr lang="en-US" sz="4267" err="1">
                <a:latin typeface="Neue Haas Grotesk Text Pro" panose="020B0504020202020204" pitchFamily="34" charset="77"/>
              </a:rPr>
              <a:t>amet</a:t>
            </a:r>
            <a:r>
              <a:rPr lang="en-US" sz="4267">
                <a:latin typeface="Neue Haas Grotesk Text Pro" panose="020B0504020202020204" pitchFamily="34" charset="77"/>
              </a:rPr>
              <a:t>, </a:t>
            </a:r>
            <a:r>
              <a:rPr lang="en-US" sz="4267" err="1">
                <a:latin typeface="Neue Haas Grotesk Text Pro" panose="020B0504020202020204" pitchFamily="34" charset="77"/>
              </a:rPr>
              <a:t>consectetur</a:t>
            </a:r>
            <a:r>
              <a:rPr lang="en-US" sz="4267">
                <a:latin typeface="Neue Haas Grotesk Text Pro" panose="020B0504020202020204" pitchFamily="34" charset="77"/>
              </a:rPr>
              <a:t> </a:t>
            </a:r>
            <a:r>
              <a:rPr lang="en-US" sz="4267" err="1">
                <a:latin typeface="Neue Haas Grotesk Text Pro" panose="020B0504020202020204" pitchFamily="34" charset="77"/>
              </a:rPr>
              <a:t>adipiscing</a:t>
            </a:r>
            <a:r>
              <a:rPr lang="en-US" sz="4267">
                <a:latin typeface="Neue Haas Grotesk Text Pro" panose="020B0504020202020204" pitchFamily="34" charset="77"/>
              </a:rPr>
              <a:t> </a:t>
            </a:r>
            <a:r>
              <a:rPr lang="en-US" sz="4267" err="1">
                <a:latin typeface="Neue Haas Grotesk Text Pro" panose="020B0504020202020204" pitchFamily="34" charset="77"/>
              </a:rPr>
              <a:t>elit</a:t>
            </a:r>
            <a:r>
              <a:rPr lang="en-US" sz="4267">
                <a:latin typeface="Neue Haas Grotesk Text Pro" panose="020B0504020202020204" pitchFamily="34" charset="77"/>
              </a:rPr>
              <a:t>, sed do </a:t>
            </a:r>
            <a:r>
              <a:rPr lang="en-US" sz="4267" err="1">
                <a:latin typeface="Neue Haas Grotesk Text Pro" panose="020B0504020202020204" pitchFamily="34" charset="77"/>
              </a:rPr>
              <a:t>eiusmod</a:t>
            </a:r>
            <a:endParaRPr lang="en-US" sz="4267">
              <a:latin typeface="Neue Haas Grotesk Text Pro" panose="020B0504020202020204" pitchFamily="34" charset="77"/>
            </a:endParaRPr>
          </a:p>
        </p:txBody>
      </p:sp>
      <p:sp>
        <p:nvSpPr>
          <p:cNvPr id="5" name="Content Placeholder 2">
            <a:extLst>
              <a:ext uri="{FF2B5EF4-FFF2-40B4-BE49-F238E27FC236}">
                <a16:creationId xmlns:a16="http://schemas.microsoft.com/office/drawing/2014/main" id="{E73F3CEC-0F91-E2D9-C447-496F77592B6B}"/>
              </a:ext>
            </a:extLst>
          </p:cNvPr>
          <p:cNvSpPr>
            <a:spLocks noGrp="1"/>
          </p:cNvSpPr>
          <p:nvPr>
            <p:ph sz="quarter" idx="14"/>
          </p:nvPr>
        </p:nvSpPr>
        <p:spPr>
          <a:xfrm>
            <a:off x="853018" y="2076452"/>
            <a:ext cx="10837333" cy="1893937"/>
          </a:xfrm>
        </p:spPr>
        <p:txBody>
          <a:bodyPr/>
          <a:lstStyle>
            <a:lvl1pPr>
              <a:defRPr>
                <a:latin typeface="NeueHaasGroteskText Pro" panose="020B0504020202020204" pitchFamily="34" charset="77"/>
              </a:defRPr>
            </a:lvl1pPr>
            <a:lvl2pPr>
              <a:defRPr>
                <a:latin typeface="NeueHaasGroteskText Pro" panose="020B0504020202020204" pitchFamily="34" charset="77"/>
              </a:defRPr>
            </a:lvl2pPr>
            <a:lvl3pPr>
              <a:defRPr>
                <a:latin typeface="NeueHaasGroteskText Pro" panose="020B0504020202020204" pitchFamily="34" charset="77"/>
              </a:defRPr>
            </a:lvl3pPr>
            <a:lvl4pPr>
              <a:defRPr>
                <a:latin typeface="NeueHaasGroteskText Pro" panose="020B0504020202020204" pitchFamily="34" charset="77"/>
              </a:defRPr>
            </a:lvl4pPr>
            <a:lvl5pPr>
              <a:defRPr>
                <a:latin typeface="NeueHaasGroteskText Pro" panose="020B0504020202020204" pitchFamily="34" charset="77"/>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Content Placeholder 3">
            <a:extLst>
              <a:ext uri="{FF2B5EF4-FFF2-40B4-BE49-F238E27FC236}">
                <a16:creationId xmlns:a16="http://schemas.microsoft.com/office/drawing/2014/main" id="{5DFE0DC6-BB45-8CE2-95F1-6E0CEEC88158}"/>
              </a:ext>
            </a:extLst>
          </p:cNvPr>
          <p:cNvSpPr>
            <a:spLocks noGrp="1"/>
          </p:cNvSpPr>
          <p:nvPr>
            <p:ph sz="quarter" idx="15" hasCustomPrompt="1"/>
          </p:nvPr>
        </p:nvSpPr>
        <p:spPr>
          <a:xfrm>
            <a:off x="853017" y="6531734"/>
            <a:ext cx="10744200" cy="147156"/>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394461473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ntent - with image">
    <p:spTree>
      <p:nvGrpSpPr>
        <p:cNvPr id="1" name=""/>
        <p:cNvGrpSpPr/>
        <p:nvPr/>
      </p:nvGrpSpPr>
      <p:grpSpPr>
        <a:xfrm>
          <a:off x="0" y="0"/>
          <a:ext cx="0" cy="0"/>
          <a:chOff x="0" y="0"/>
          <a:chExt cx="0" cy="0"/>
        </a:xfrm>
      </p:grpSpPr>
      <p:sp>
        <p:nvSpPr>
          <p:cNvPr id="23" name="Picture Placeholder 2">
            <a:extLst>
              <a:ext uri="{FF2B5EF4-FFF2-40B4-BE49-F238E27FC236}">
                <a16:creationId xmlns:a16="http://schemas.microsoft.com/office/drawing/2014/main" id="{D9C3896E-A4C9-D247-B691-C14EDDAD9EBA}"/>
              </a:ext>
            </a:extLst>
          </p:cNvPr>
          <p:cNvSpPr>
            <a:spLocks noGrp="1"/>
          </p:cNvSpPr>
          <p:nvPr>
            <p:ph type="pic" idx="16" hasCustomPrompt="1"/>
          </p:nvPr>
        </p:nvSpPr>
        <p:spPr>
          <a:xfrm>
            <a:off x="6715812" y="-4"/>
            <a:ext cx="5463251" cy="6857999"/>
          </a:xfrm>
          <a:prstGeom prst="rect">
            <a:avLst/>
          </a:prstGeom>
          <a:solidFill>
            <a:schemeClr val="bg2"/>
          </a:solidFill>
        </p:spPr>
        <p:txBody>
          <a:bodyPr anchor="ctr">
            <a:noAutofit/>
          </a:bodyPr>
          <a:lstStyle>
            <a:lvl1pPr marL="0" indent="0" algn="ctr">
              <a:buNone/>
              <a:defRPr sz="1867">
                <a:solidFill>
                  <a:schemeClr val="bg2">
                    <a:lumMod val="50000"/>
                  </a:schemeClr>
                </a:solidFill>
                <a:latin typeface="NeueHaasGroteskText Pro" panose="020B0504020202020204" pitchFamily="34" charset="77"/>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picture</a:t>
            </a:r>
          </a:p>
        </p:txBody>
      </p:sp>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2" y="365760"/>
            <a:ext cx="5247652" cy="1401089"/>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b="1" i="0" smtClean="0">
                <a:effectLst/>
                <a:latin typeface="NeueHaasGroteskText Pro" panose="020B0504020202020204" pitchFamily="34" charset="77"/>
              </a:defRPr>
            </a:lvl1pPr>
          </a:lstStyle>
          <a:p>
            <a:pPr>
              <a:lnSpc>
                <a:spcPct val="110000"/>
              </a:lnSpc>
            </a:pPr>
            <a:r>
              <a:rPr lang="en-US" sz="4267">
                <a:latin typeface="Neue Haas Grotesk Text Pro" panose="020B0504020202020204" pitchFamily="34" charset="77"/>
              </a:rPr>
              <a:t>Lorem ipsum dolor sit amet sed do</a:t>
            </a:r>
          </a:p>
        </p:txBody>
      </p:sp>
      <p:sp>
        <p:nvSpPr>
          <p:cNvPr id="6" name="Content Placeholder 2">
            <a:extLst>
              <a:ext uri="{FF2B5EF4-FFF2-40B4-BE49-F238E27FC236}">
                <a16:creationId xmlns:a16="http://schemas.microsoft.com/office/drawing/2014/main" id="{7F99FE5B-5E9F-BFA8-69AC-7C90660FDB80}"/>
              </a:ext>
            </a:extLst>
          </p:cNvPr>
          <p:cNvSpPr>
            <a:spLocks noGrp="1"/>
          </p:cNvSpPr>
          <p:nvPr>
            <p:ph sz="quarter" idx="14"/>
          </p:nvPr>
        </p:nvSpPr>
        <p:spPr>
          <a:xfrm>
            <a:off x="853018" y="2076452"/>
            <a:ext cx="5253076" cy="1893937"/>
          </a:xfrm>
        </p:spPr>
        <p:txBody>
          <a:bodyPr/>
          <a:lstStyle>
            <a:lvl1pPr>
              <a:defRPr>
                <a:latin typeface="NeueHaasGroteskText Pro" panose="020B0504020202020204" pitchFamily="34" charset="77"/>
              </a:defRPr>
            </a:lvl1pPr>
            <a:lvl2pPr>
              <a:defRPr>
                <a:latin typeface="NeueHaasGroteskText Pro" panose="020B0504020202020204" pitchFamily="34" charset="77"/>
              </a:defRPr>
            </a:lvl2pPr>
            <a:lvl3pPr>
              <a:defRPr>
                <a:latin typeface="NeueHaasGroteskText Pro" panose="020B0504020202020204" pitchFamily="34" charset="77"/>
              </a:defRPr>
            </a:lvl3pPr>
            <a:lvl4pPr>
              <a:defRPr>
                <a:latin typeface="NeueHaasGroteskText Pro" panose="020B0504020202020204" pitchFamily="34" charset="77"/>
              </a:defRPr>
            </a:lvl4pPr>
            <a:lvl5pPr>
              <a:defRPr>
                <a:latin typeface="NeueHaasGroteskText Pro" panose="020B0504020202020204" pitchFamily="34" charset="77"/>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3">
            <a:extLst>
              <a:ext uri="{FF2B5EF4-FFF2-40B4-BE49-F238E27FC236}">
                <a16:creationId xmlns:a16="http://schemas.microsoft.com/office/drawing/2014/main" id="{04437CF8-11BC-8851-994F-54070E9CB0DF}"/>
              </a:ext>
            </a:extLst>
          </p:cNvPr>
          <p:cNvSpPr>
            <a:spLocks noGrp="1"/>
          </p:cNvSpPr>
          <p:nvPr>
            <p:ph sz="quarter" idx="15" hasCustomPrompt="1"/>
          </p:nvPr>
        </p:nvSpPr>
        <p:spPr>
          <a:xfrm>
            <a:off x="853018" y="6531734"/>
            <a:ext cx="5242983" cy="147156"/>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190715307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ntent - no header">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764B863-55CB-2F12-4A8B-7665B437C66A}"/>
              </a:ext>
            </a:extLst>
          </p:cNvPr>
          <p:cNvSpPr>
            <a:spLocks noGrp="1"/>
          </p:cNvSpPr>
          <p:nvPr>
            <p:ph sz="quarter" idx="14"/>
          </p:nvPr>
        </p:nvSpPr>
        <p:spPr>
          <a:xfrm>
            <a:off x="853018" y="455271"/>
            <a:ext cx="10837333" cy="18939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Content Placeholder 3">
            <a:extLst>
              <a:ext uri="{FF2B5EF4-FFF2-40B4-BE49-F238E27FC236}">
                <a16:creationId xmlns:a16="http://schemas.microsoft.com/office/drawing/2014/main" id="{29321B55-F13B-BABE-D49A-CA25ED5A6F50}"/>
              </a:ext>
            </a:extLst>
          </p:cNvPr>
          <p:cNvSpPr>
            <a:spLocks noGrp="1"/>
          </p:cNvSpPr>
          <p:nvPr>
            <p:ph sz="quarter" idx="15" hasCustomPrompt="1"/>
          </p:nvPr>
        </p:nvSpPr>
        <p:spPr>
          <a:xfrm>
            <a:off x="853017" y="6531734"/>
            <a:ext cx="10744200" cy="147156"/>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36842536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F9D053-FEB8-5E27-1D9A-6C79A6AE59BB}"/>
              </a:ext>
            </a:extLst>
          </p:cNvPr>
          <p:cNvSpPr>
            <a:spLocks noGrp="1"/>
          </p:cNvSpPr>
          <p:nvPr>
            <p:ph type="title"/>
          </p:nvPr>
        </p:nvSpPr>
        <p:spPr/>
        <p:txBody>
          <a:bodyPr/>
          <a:lstStyle/>
          <a:p>
            <a:r>
              <a:rPr lang="en-US"/>
              <a:t>Click to edit Master title style</a:t>
            </a:r>
          </a:p>
        </p:txBody>
      </p:sp>
      <p:sp>
        <p:nvSpPr>
          <p:cNvPr id="4" name="Content Placeholder 3">
            <a:extLst>
              <a:ext uri="{FF2B5EF4-FFF2-40B4-BE49-F238E27FC236}">
                <a16:creationId xmlns:a16="http://schemas.microsoft.com/office/drawing/2014/main" id="{9CC79861-2E37-5734-412E-95797BA8C4DD}"/>
              </a:ext>
            </a:extLst>
          </p:cNvPr>
          <p:cNvSpPr>
            <a:spLocks noGrp="1"/>
          </p:cNvSpPr>
          <p:nvPr>
            <p:ph sz="quarter" idx="10"/>
          </p:nvPr>
        </p:nvSpPr>
        <p:spPr>
          <a:xfrm>
            <a:off x="859367" y="1274234"/>
            <a:ext cx="10799233" cy="18939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Content Placeholder 3">
            <a:extLst>
              <a:ext uri="{FF2B5EF4-FFF2-40B4-BE49-F238E27FC236}">
                <a16:creationId xmlns:a16="http://schemas.microsoft.com/office/drawing/2014/main" id="{C90F8D64-DE59-8044-E9DC-B3FE15AC5A4F}"/>
              </a:ext>
            </a:extLst>
          </p:cNvPr>
          <p:cNvSpPr>
            <a:spLocks noGrp="1"/>
          </p:cNvSpPr>
          <p:nvPr>
            <p:ph sz="quarter" idx="15" hasCustomPrompt="1"/>
          </p:nvPr>
        </p:nvSpPr>
        <p:spPr>
          <a:xfrm>
            <a:off x="853017" y="6531734"/>
            <a:ext cx="10744200" cy="147156"/>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158312306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solidFill>
                <a:srgbClr val="00AAC6"/>
              </a:solidFill>
              <a:latin typeface="Neue Haas Grotesk Text Pro" panose="020B0504020202020204" pitchFamily="34" charset="0"/>
            </a:endParaRPr>
          </a:p>
        </p:txBody>
      </p:sp>
      <p:pic>
        <p:nvPicPr>
          <p:cNvPr id="3" name="Graphic 2">
            <a:extLst>
              <a:ext uri="{FF2B5EF4-FFF2-40B4-BE49-F238E27FC236}">
                <a16:creationId xmlns:a16="http://schemas.microsoft.com/office/drawing/2014/main" id="{41877D62-6244-F74D-BB2E-F9E25F28E230}"/>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962400" y="3116200"/>
            <a:ext cx="4267200" cy="682752"/>
          </a:xfrm>
          <a:prstGeom prst="rect">
            <a:avLst/>
          </a:prstGeom>
        </p:spPr>
      </p:pic>
    </p:spTree>
    <p:extLst>
      <p:ext uri="{BB962C8B-B14F-4D97-AF65-F5344CB8AC3E}">
        <p14:creationId xmlns:p14="http://schemas.microsoft.com/office/powerpoint/2010/main" val="154981998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CONTENT + Header + Callout Box + Image">
    <p:spTree>
      <p:nvGrpSpPr>
        <p:cNvPr id="1" name=""/>
        <p:cNvGrpSpPr/>
        <p:nvPr/>
      </p:nvGrpSpPr>
      <p:grpSpPr>
        <a:xfrm>
          <a:off x="0" y="0"/>
          <a:ext cx="0" cy="0"/>
          <a:chOff x="0" y="0"/>
          <a:chExt cx="0" cy="0"/>
        </a:xfrm>
      </p:grpSpPr>
      <p:sp>
        <p:nvSpPr>
          <p:cNvPr id="24" name="Picture Placeholder 2">
            <a:extLst>
              <a:ext uri="{FF2B5EF4-FFF2-40B4-BE49-F238E27FC236}">
                <a16:creationId xmlns:a16="http://schemas.microsoft.com/office/drawing/2014/main" id="{F141A2BD-AF2D-214A-AA8F-D141022D60F2}"/>
              </a:ext>
            </a:extLst>
          </p:cNvPr>
          <p:cNvSpPr>
            <a:spLocks noGrp="1"/>
          </p:cNvSpPr>
          <p:nvPr>
            <p:ph type="pic" idx="17" hasCustomPrompt="1"/>
          </p:nvPr>
        </p:nvSpPr>
        <p:spPr>
          <a:xfrm>
            <a:off x="5339355" y="-4"/>
            <a:ext cx="6852647" cy="6857999"/>
          </a:xfrm>
          <a:prstGeom prst="rect">
            <a:avLst/>
          </a:prstGeom>
          <a:solidFill>
            <a:schemeClr val="bg2"/>
          </a:solidFill>
        </p:spPr>
        <p:txBody>
          <a:bodyPr anchor="ctr">
            <a:noAutofit/>
          </a:bodyPr>
          <a:lstStyle>
            <a:lvl1pPr marL="0" indent="0" algn="ctr">
              <a:buNone/>
              <a:defRPr sz="1867">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picture</a:t>
            </a:r>
          </a:p>
        </p:txBody>
      </p:sp>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2" y="365759"/>
            <a:ext cx="3913369" cy="2123402"/>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sz="4267"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t>
            </a:r>
            <a:r>
              <a:rPr lang="en-US" sz="4267" err="1">
                <a:latin typeface="Neue Haas Grotesk Text Pro" panose="020B0504020202020204" pitchFamily="34" charset="77"/>
              </a:rPr>
              <a:t>amet</a:t>
            </a:r>
            <a:r>
              <a:rPr lang="en-US" sz="4267">
                <a:latin typeface="Neue Haas Grotesk Text Pro" panose="020B0504020202020204" pitchFamily="34" charset="77"/>
              </a:rPr>
              <a:t>, </a:t>
            </a:r>
            <a:r>
              <a:rPr lang="en-US" sz="4267" err="1">
                <a:latin typeface="Neue Haas Grotesk Text Pro" panose="020B0504020202020204" pitchFamily="34" charset="77"/>
              </a:rPr>
              <a:t>elit</a:t>
            </a:r>
            <a:r>
              <a:rPr lang="en-US" sz="4267">
                <a:latin typeface="Neue Haas Grotesk Text Pro" panose="020B0504020202020204" pitchFamily="34" charset="77"/>
              </a:rPr>
              <a:t> </a:t>
            </a:r>
            <a:r>
              <a:rPr lang="en-US" sz="4267" err="1">
                <a:latin typeface="Neue Haas Grotesk Text Pro" panose="020B0504020202020204" pitchFamily="34" charset="77"/>
              </a:rPr>
              <a:t>duis</a:t>
            </a:r>
            <a:r>
              <a:rPr lang="en-US" sz="4267">
                <a:latin typeface="Neue Haas Grotesk Text Pro" panose="020B0504020202020204" pitchFamily="34" charset="77"/>
              </a:rPr>
              <a:t> </a:t>
            </a:r>
            <a:r>
              <a:rPr lang="en-US" sz="4267" err="1">
                <a:latin typeface="Neue Haas Grotesk Text Pro" panose="020B0504020202020204" pitchFamily="34" charset="77"/>
              </a:rPr>
              <a:t>autre</a:t>
            </a:r>
            <a:endParaRPr lang="en-US" sz="4267">
              <a:latin typeface="Neue Haas Grotesk Text Pro" panose="020B0504020202020204" pitchFamily="34" charset="77"/>
            </a:endParaRPr>
          </a:p>
        </p:txBody>
      </p:sp>
      <p:sp>
        <p:nvSpPr>
          <p:cNvPr id="30" name="SmartArt Placeholder 5">
            <a:extLst>
              <a:ext uri="{FF2B5EF4-FFF2-40B4-BE49-F238E27FC236}">
                <a16:creationId xmlns:a16="http://schemas.microsoft.com/office/drawing/2014/main" id="{8E66918C-36DB-CB48-A863-76DFE127BEC9}"/>
              </a:ext>
            </a:extLst>
          </p:cNvPr>
          <p:cNvSpPr>
            <a:spLocks noGrp="1"/>
          </p:cNvSpPr>
          <p:nvPr>
            <p:ph type="dgm" sz="quarter" idx="47"/>
          </p:nvPr>
        </p:nvSpPr>
        <p:spPr>
          <a:xfrm>
            <a:off x="2" y="2728264"/>
            <a:ext cx="5658628" cy="3198403"/>
          </a:xfrm>
          <a:prstGeom prst="rect">
            <a:avLst/>
          </a:prstGeom>
          <a:solidFill>
            <a:schemeClr val="bg2"/>
          </a:solidFill>
        </p:spPr>
        <p:txBody>
          <a:bodyPr>
            <a:noAutofit/>
          </a:bodyPr>
          <a:lstStyle>
            <a:lvl1pPr>
              <a:defRPr>
                <a:noFill/>
                <a:latin typeface="Neue Haas Grotesk Text Pro" panose="020B0504020202020204" pitchFamily="34" charset="0"/>
              </a:defRPr>
            </a:lvl1pPr>
          </a:lstStyle>
          <a:p>
            <a:endParaRPr lang="en-US"/>
          </a:p>
        </p:txBody>
      </p:sp>
      <p:sp>
        <p:nvSpPr>
          <p:cNvPr id="34" name="SmartArt Placeholder 5">
            <a:extLst>
              <a:ext uri="{FF2B5EF4-FFF2-40B4-BE49-F238E27FC236}">
                <a16:creationId xmlns:a16="http://schemas.microsoft.com/office/drawing/2014/main" id="{F82E30BB-2916-B84A-95B6-93758CFBD5BA}"/>
              </a:ext>
            </a:extLst>
          </p:cNvPr>
          <p:cNvSpPr>
            <a:spLocks noGrp="1"/>
          </p:cNvSpPr>
          <p:nvPr>
            <p:ph type="dgm" sz="quarter" idx="27"/>
          </p:nvPr>
        </p:nvSpPr>
        <p:spPr>
          <a:xfrm>
            <a:off x="5658629" y="2728264"/>
            <a:ext cx="118099" cy="3198403"/>
          </a:xfrm>
          <a:prstGeom prst="rect">
            <a:avLst/>
          </a:prstGeom>
          <a:solidFill>
            <a:srgbClr val="4E2883"/>
          </a:solidFill>
        </p:spPr>
        <p:txBody>
          <a:bodyPr>
            <a:noAutofit/>
          </a:bodyPr>
          <a:lstStyle>
            <a:lvl1pPr>
              <a:defRPr>
                <a:noFill/>
                <a:latin typeface="Neue Haas Grotesk Text Pro" panose="020B0504020202020204" pitchFamily="34" charset="0"/>
              </a:defRPr>
            </a:lvl1pPr>
          </a:lstStyle>
          <a:p>
            <a:endParaRPr lang="en-US"/>
          </a:p>
        </p:txBody>
      </p:sp>
      <p:sp>
        <p:nvSpPr>
          <p:cNvPr id="5" name="Text Placeholder 4">
            <a:extLst>
              <a:ext uri="{FF2B5EF4-FFF2-40B4-BE49-F238E27FC236}">
                <a16:creationId xmlns:a16="http://schemas.microsoft.com/office/drawing/2014/main" id="{868A61C9-2982-BB43-9900-1AF92245A505}"/>
              </a:ext>
            </a:extLst>
          </p:cNvPr>
          <p:cNvSpPr>
            <a:spLocks noGrp="1"/>
          </p:cNvSpPr>
          <p:nvPr>
            <p:ph type="body" sz="quarter" idx="12" hasCustomPrompt="1"/>
          </p:nvPr>
        </p:nvSpPr>
        <p:spPr>
          <a:xfrm>
            <a:off x="853442" y="2841253"/>
            <a:ext cx="4485913" cy="863400"/>
          </a:xfrm>
          <a:prstGeom prst="rect">
            <a:avLst/>
          </a:prstGeom>
        </p:spPr>
        <p:txBody>
          <a:bodyPr anchor="b" anchorCtr="0">
            <a:spAutoFit/>
          </a:bodyPr>
          <a:lstStyle>
            <a:lvl1pPr marL="0" indent="0">
              <a:buNone/>
              <a:defRPr sz="2267">
                <a:solidFill>
                  <a:schemeClr val="accent1"/>
                </a:solidFill>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t>
            </a:r>
            <a:r>
              <a:rPr lang="en-US" err="1"/>
              <a:t>amet</a:t>
            </a:r>
            <a:r>
              <a:rPr lang="en-US"/>
              <a:t>, </a:t>
            </a:r>
            <a:r>
              <a:rPr lang="en-US" err="1"/>
              <a:t>elit</a:t>
            </a:r>
            <a:r>
              <a:rPr lang="en-US"/>
              <a:t> </a:t>
            </a:r>
            <a:r>
              <a:rPr lang="en-US" err="1"/>
              <a:t>duis</a:t>
            </a:r>
            <a:r>
              <a:rPr lang="en-US"/>
              <a:t> </a:t>
            </a:r>
            <a:r>
              <a:rPr lang="en-US" err="1"/>
              <a:t>autre</a:t>
            </a:r>
            <a:endParaRPr lang="en-US"/>
          </a:p>
        </p:txBody>
      </p:sp>
      <p:sp>
        <p:nvSpPr>
          <p:cNvPr id="23" name="Text Placeholder 6">
            <a:extLst>
              <a:ext uri="{FF2B5EF4-FFF2-40B4-BE49-F238E27FC236}">
                <a16:creationId xmlns:a16="http://schemas.microsoft.com/office/drawing/2014/main" id="{9506DAE8-E277-8649-AB44-98AB5CF0FC32}"/>
              </a:ext>
            </a:extLst>
          </p:cNvPr>
          <p:cNvSpPr>
            <a:spLocks noGrp="1"/>
          </p:cNvSpPr>
          <p:nvPr>
            <p:ph type="body" sz="quarter" idx="33" hasCustomPrompt="1"/>
          </p:nvPr>
        </p:nvSpPr>
        <p:spPr>
          <a:xfrm>
            <a:off x="853441" y="3895449"/>
            <a:ext cx="4484444" cy="1565129"/>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atin typeface="Neue Haas Grotesk Text Pro" panose="020B0504020202020204" pitchFamily="34" charset="0"/>
              </a:defRPr>
            </a:lvl4pPr>
          </a:lstStyle>
          <a:p>
            <a:pPr lvl="0"/>
            <a:r>
              <a:rPr lang="en-US"/>
              <a:t>First level</a:t>
            </a:r>
          </a:p>
          <a:p>
            <a:pPr lvl="1"/>
            <a:r>
              <a:rPr lang="en-US"/>
              <a:t>Second level</a:t>
            </a:r>
          </a:p>
          <a:p>
            <a:pPr lvl="2"/>
            <a:r>
              <a:rPr lang="en-US"/>
              <a:t>Third level</a:t>
            </a:r>
          </a:p>
          <a:p>
            <a:pPr lvl="3"/>
            <a:r>
              <a:rPr lang="en-US"/>
              <a:t>Fourth level</a:t>
            </a:r>
          </a:p>
        </p:txBody>
      </p:sp>
      <p:sp>
        <p:nvSpPr>
          <p:cNvPr id="25" name="Slide Number Placeholder 5">
            <a:extLst>
              <a:ext uri="{FF2B5EF4-FFF2-40B4-BE49-F238E27FC236}">
                <a16:creationId xmlns:a16="http://schemas.microsoft.com/office/drawing/2014/main" id="{23A62A02-8EA6-714D-AB4A-B88B5296CEC7}"/>
              </a:ext>
            </a:extLst>
          </p:cNvPr>
          <p:cNvSpPr txBox="1">
            <a:spLocks/>
          </p:cNvSpPr>
          <p:nvPr userDrawn="1"/>
        </p:nvSpPr>
        <p:spPr>
          <a:xfrm>
            <a:off x="11690436" y="6429616"/>
            <a:ext cx="500097" cy="365125"/>
          </a:xfrm>
          <a:prstGeom prst="rect">
            <a:avLst/>
          </a:prstGeom>
        </p:spPr>
        <p:txBody>
          <a:bodyPr vert="horz" lIns="121920" tIns="60960" rIns="121920" bIns="60960" rtlCol="0" anchor="ctr">
            <a:noAutofit/>
          </a:bodyPr>
          <a:lstStyle>
            <a:defPPr>
              <a:defRPr lang="en-US"/>
            </a:defPPr>
            <a:lvl1pPr marL="0" algn="l" defTabSz="457200" rtl="0" eaLnBrk="1" latinLnBrk="0" hangingPunct="1">
              <a:defRPr sz="900" b="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DB2B9AF-7C7A-ED4B-8B47-5EFC4C7403E8}" type="slidenum">
              <a:rPr lang="en-US" sz="1200" b="0" i="0" smtClean="0">
                <a:solidFill>
                  <a:schemeClr val="tx1">
                    <a:lumMod val="90000"/>
                    <a:lumOff val="10000"/>
                  </a:schemeClr>
                </a:solidFill>
                <a:latin typeface="Neue Haas Grotesk Text Pro" panose="020B0504020202020204" pitchFamily="34" charset="0"/>
              </a:rPr>
              <a:pPr/>
              <a:t>‹#›</a:t>
            </a:fld>
            <a:endParaRPr lang="en-US" sz="1200" b="0" i="0">
              <a:solidFill>
                <a:schemeClr val="tx1">
                  <a:lumMod val="90000"/>
                  <a:lumOff val="10000"/>
                </a:schemeClr>
              </a:solidFill>
              <a:latin typeface="Neue Haas Grotesk Text Pro" panose="020B0504020202020204" pitchFamily="34" charset="0"/>
            </a:endParaRPr>
          </a:p>
        </p:txBody>
      </p:sp>
      <p:cxnSp>
        <p:nvCxnSpPr>
          <p:cNvPr id="26" name="Straight Connector 25">
            <a:extLst>
              <a:ext uri="{FF2B5EF4-FFF2-40B4-BE49-F238E27FC236}">
                <a16:creationId xmlns:a16="http://schemas.microsoft.com/office/drawing/2014/main" id="{76FAD572-04B4-BC4F-B9AF-0AFDEEC2C444}"/>
              </a:ext>
            </a:extLst>
          </p:cNvPr>
          <p:cNvCxnSpPr>
            <a:cxnSpLocks/>
          </p:cNvCxnSpPr>
          <p:nvPr userDrawn="1"/>
        </p:nvCxnSpPr>
        <p:spPr>
          <a:xfrm>
            <a:off x="11732300" y="6532175"/>
            <a:ext cx="0" cy="136253"/>
          </a:xfrm>
          <a:prstGeom prst="line">
            <a:avLst/>
          </a:prstGeom>
          <a:ln w="127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11" name="Content Placeholder 3">
            <a:extLst>
              <a:ext uri="{FF2B5EF4-FFF2-40B4-BE49-F238E27FC236}">
                <a16:creationId xmlns:a16="http://schemas.microsoft.com/office/drawing/2014/main" id="{2717641B-B6D0-FA76-546C-60D5D28562FF}"/>
              </a:ext>
            </a:extLst>
          </p:cNvPr>
          <p:cNvSpPr>
            <a:spLocks noGrp="1"/>
          </p:cNvSpPr>
          <p:nvPr>
            <p:ph sz="quarter" idx="15" hasCustomPrompt="1"/>
          </p:nvPr>
        </p:nvSpPr>
        <p:spPr>
          <a:xfrm>
            <a:off x="853018" y="6531734"/>
            <a:ext cx="3913793"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379377343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SECTION BREAK - Image">
    <p:spTree>
      <p:nvGrpSpPr>
        <p:cNvPr id="1" name=""/>
        <p:cNvGrpSpPr/>
        <p:nvPr/>
      </p:nvGrpSpPr>
      <p:grpSpPr>
        <a:xfrm>
          <a:off x="0" y="0"/>
          <a:ext cx="0" cy="0"/>
          <a:chOff x="0" y="0"/>
          <a:chExt cx="0" cy="0"/>
        </a:xfrm>
      </p:grpSpPr>
      <p:sp>
        <p:nvSpPr>
          <p:cNvPr id="36" name="Picture Placeholder 2">
            <a:extLst>
              <a:ext uri="{FF2B5EF4-FFF2-40B4-BE49-F238E27FC236}">
                <a16:creationId xmlns:a16="http://schemas.microsoft.com/office/drawing/2014/main" id="{66FDE2DF-C82C-1E4A-AE78-126FF3CE407A}"/>
              </a:ext>
            </a:extLst>
          </p:cNvPr>
          <p:cNvSpPr>
            <a:spLocks noGrp="1"/>
          </p:cNvSpPr>
          <p:nvPr>
            <p:ph type="pic" idx="15" hasCustomPrompt="1"/>
          </p:nvPr>
        </p:nvSpPr>
        <p:spPr>
          <a:xfrm>
            <a:off x="2832849" y="-3"/>
            <a:ext cx="9359153" cy="6866768"/>
          </a:xfrm>
          <a:prstGeom prst="rect">
            <a:avLst/>
          </a:prstGeom>
          <a:solidFill>
            <a:schemeClr val="bg2"/>
          </a:solidFill>
        </p:spPr>
        <p:txBody>
          <a:bodyPr anchor="ctr">
            <a:noAutofit/>
          </a:bodyPr>
          <a:lstStyle>
            <a:lvl1pPr marL="0" indent="0" algn="ctr">
              <a:buNone/>
              <a:defRPr sz="1867">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picture</a:t>
            </a:r>
          </a:p>
        </p:txBody>
      </p:sp>
      <p:sp>
        <p:nvSpPr>
          <p:cNvPr id="24" name="SmartArt Placeholder 5">
            <a:extLst>
              <a:ext uri="{FF2B5EF4-FFF2-40B4-BE49-F238E27FC236}">
                <a16:creationId xmlns:a16="http://schemas.microsoft.com/office/drawing/2014/main" id="{ED37D25B-AC7A-4B47-9F2E-0C8B9763FF56}"/>
              </a:ext>
            </a:extLst>
          </p:cNvPr>
          <p:cNvSpPr>
            <a:spLocks noGrp="1"/>
          </p:cNvSpPr>
          <p:nvPr>
            <p:ph type="dgm" sz="quarter" idx="47"/>
          </p:nvPr>
        </p:nvSpPr>
        <p:spPr>
          <a:xfrm>
            <a:off x="853442" y="3836896"/>
            <a:ext cx="7748497" cy="2365771"/>
          </a:xfrm>
          <a:prstGeom prst="rect">
            <a:avLst/>
          </a:prstGeom>
          <a:solidFill>
            <a:schemeClr val="bg1"/>
          </a:solidFill>
        </p:spPr>
        <p:txBody>
          <a:bodyPr>
            <a:noAutofit/>
          </a:bodyPr>
          <a:lstStyle>
            <a:lvl1pPr>
              <a:defRPr>
                <a:noFill/>
                <a:latin typeface="Neue Haas Grotesk Text Pro" panose="020B0504020202020204" pitchFamily="34" charset="0"/>
              </a:defRPr>
            </a:lvl1pPr>
          </a:lstStyle>
          <a:p>
            <a:endParaRPr lang="en-US"/>
          </a:p>
        </p:txBody>
      </p:sp>
      <p:sp>
        <p:nvSpPr>
          <p:cNvPr id="37" name="Slide Number Placeholder 5">
            <a:extLst>
              <a:ext uri="{FF2B5EF4-FFF2-40B4-BE49-F238E27FC236}">
                <a16:creationId xmlns:a16="http://schemas.microsoft.com/office/drawing/2014/main" id="{FEE063B5-DB2A-E546-8374-14508A9C5083}"/>
              </a:ext>
            </a:extLst>
          </p:cNvPr>
          <p:cNvSpPr txBox="1">
            <a:spLocks/>
          </p:cNvSpPr>
          <p:nvPr userDrawn="1"/>
        </p:nvSpPr>
        <p:spPr>
          <a:xfrm>
            <a:off x="11690436" y="6429616"/>
            <a:ext cx="500097" cy="365125"/>
          </a:xfrm>
          <a:prstGeom prst="rect">
            <a:avLst/>
          </a:prstGeom>
        </p:spPr>
        <p:txBody>
          <a:bodyPr vert="horz" lIns="121920" tIns="60960" rIns="121920" bIns="60960" rtlCol="0" anchor="ctr">
            <a:noAutofit/>
          </a:bodyPr>
          <a:lstStyle>
            <a:defPPr>
              <a:defRPr lang="en-US"/>
            </a:defPPr>
            <a:lvl1pPr marL="0" algn="l" defTabSz="457200" rtl="0" eaLnBrk="1" latinLnBrk="0" hangingPunct="1">
              <a:defRPr sz="900" b="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DB2B9AF-7C7A-ED4B-8B47-5EFC4C7403E8}" type="slidenum">
              <a:rPr lang="en-US" sz="1200" b="0" i="0" smtClean="0">
                <a:solidFill>
                  <a:schemeClr val="tx1">
                    <a:lumMod val="90000"/>
                    <a:lumOff val="10000"/>
                  </a:schemeClr>
                </a:solidFill>
                <a:latin typeface="Neue Haas Grotesk Text Pro" panose="020B0504020202020204" pitchFamily="34" charset="0"/>
              </a:rPr>
              <a:pPr/>
              <a:t>‹#›</a:t>
            </a:fld>
            <a:endParaRPr lang="en-US" sz="1200" b="0" i="0">
              <a:solidFill>
                <a:schemeClr val="tx1">
                  <a:lumMod val="90000"/>
                  <a:lumOff val="10000"/>
                </a:schemeClr>
              </a:solidFill>
              <a:latin typeface="Neue Haas Grotesk Text Pro" panose="020B0504020202020204" pitchFamily="34" charset="0"/>
            </a:endParaRPr>
          </a:p>
        </p:txBody>
      </p:sp>
      <p:cxnSp>
        <p:nvCxnSpPr>
          <p:cNvPr id="38" name="Straight Connector 37">
            <a:extLst>
              <a:ext uri="{FF2B5EF4-FFF2-40B4-BE49-F238E27FC236}">
                <a16:creationId xmlns:a16="http://schemas.microsoft.com/office/drawing/2014/main" id="{FB30FCB6-B1E0-3C46-B667-C856468BD8FB}"/>
              </a:ext>
            </a:extLst>
          </p:cNvPr>
          <p:cNvCxnSpPr>
            <a:cxnSpLocks/>
          </p:cNvCxnSpPr>
          <p:nvPr userDrawn="1"/>
        </p:nvCxnSpPr>
        <p:spPr>
          <a:xfrm>
            <a:off x="11732300" y="6532175"/>
            <a:ext cx="0" cy="136253"/>
          </a:xfrm>
          <a:prstGeom prst="line">
            <a:avLst/>
          </a:prstGeom>
          <a:ln w="127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21" name="Title 1">
            <a:extLst>
              <a:ext uri="{FF2B5EF4-FFF2-40B4-BE49-F238E27FC236}">
                <a16:creationId xmlns:a16="http://schemas.microsoft.com/office/drawing/2014/main" id="{5677933D-F9CB-3A49-B6C8-0B4209233CF0}"/>
              </a:ext>
            </a:extLst>
          </p:cNvPr>
          <p:cNvSpPr>
            <a:spLocks noGrp="1"/>
          </p:cNvSpPr>
          <p:nvPr>
            <p:ph type="title" hasCustomPrompt="1"/>
          </p:nvPr>
        </p:nvSpPr>
        <p:spPr>
          <a:xfrm>
            <a:off x="853441" y="4274190"/>
            <a:ext cx="6620787" cy="1455324"/>
          </a:xfrm>
          <a:prstGeom prst="rect">
            <a:avLst/>
          </a:prstGeom>
        </p:spPr>
        <p:txBody>
          <a:bodyPr wrap="square" lIns="0" rIns="0" anchor="ctr" anchorCtr="0">
            <a:spAutoFit/>
          </a:bodyPr>
          <a:lstStyle>
            <a:lvl1pPr algn="l">
              <a:lnSpc>
                <a:spcPct val="110000"/>
              </a:lnSpc>
              <a:defRPr sz="4267" b="1" cap="none" baseline="0">
                <a:solidFill>
                  <a:schemeClr val="tx2"/>
                </a:solidFill>
                <a:latin typeface="Neue Haas Grotesk Text Pro" panose="020B0504020202020204" pitchFamily="34" charset="0"/>
              </a:defRPr>
            </a:lvl1pPr>
          </a:lstStyle>
          <a:p>
            <a:r>
              <a:rPr lang="en-US"/>
              <a:t>Click to add section break title here</a:t>
            </a:r>
          </a:p>
        </p:txBody>
      </p:sp>
      <p:sp>
        <p:nvSpPr>
          <p:cNvPr id="131" name="SmartArt Placeholder 5">
            <a:extLst>
              <a:ext uri="{FF2B5EF4-FFF2-40B4-BE49-F238E27FC236}">
                <a16:creationId xmlns:a16="http://schemas.microsoft.com/office/drawing/2014/main" id="{6EE76B8B-5FD9-CD45-8428-358A27D61BF0}"/>
              </a:ext>
            </a:extLst>
          </p:cNvPr>
          <p:cNvSpPr>
            <a:spLocks noGrp="1"/>
          </p:cNvSpPr>
          <p:nvPr>
            <p:ph type="dgm" sz="quarter" idx="27"/>
          </p:nvPr>
        </p:nvSpPr>
        <p:spPr>
          <a:xfrm>
            <a:off x="8601937" y="3836896"/>
            <a:ext cx="118099" cy="2365771"/>
          </a:xfrm>
          <a:prstGeom prst="rect">
            <a:avLst/>
          </a:prstGeom>
          <a:solidFill>
            <a:srgbClr val="4E2883"/>
          </a:solidFill>
        </p:spPr>
        <p:txBody>
          <a:bodyPr>
            <a:noAutofit/>
          </a:bodyPr>
          <a:lstStyle>
            <a:lvl1pPr>
              <a:defRPr>
                <a:noFill/>
                <a:latin typeface="Neue Haas Grotesk Text Pro" panose="020B0504020202020204" pitchFamily="34" charset="0"/>
              </a:defRPr>
            </a:lvl1pPr>
          </a:lstStyle>
          <a:p>
            <a:endParaRPr lang="en-US"/>
          </a:p>
        </p:txBody>
      </p:sp>
    </p:spTree>
    <p:extLst>
      <p:ext uri="{BB962C8B-B14F-4D97-AF65-F5344CB8AC3E}">
        <p14:creationId xmlns:p14="http://schemas.microsoft.com/office/powerpoint/2010/main" val="3483404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Subtitle + 1 image">
    <p:bg>
      <p:bgPr>
        <a:solidFill>
          <a:schemeClr val="bg1"/>
        </a:soli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ABDC5A96-024B-9A4C-BE99-A43261583960}"/>
              </a:ext>
            </a:extLst>
          </p:cNvPr>
          <p:cNvGrpSpPr/>
          <p:nvPr userDrawn="1"/>
        </p:nvGrpSpPr>
        <p:grpSpPr>
          <a:xfrm>
            <a:off x="2" y="-1"/>
            <a:ext cx="3781063" cy="1286617"/>
            <a:chOff x="101154" y="-72605"/>
            <a:chExt cx="2285515" cy="777713"/>
          </a:xfrm>
        </p:grpSpPr>
        <p:sp>
          <p:nvSpPr>
            <p:cNvPr id="16" name="Rectangle 15">
              <a:extLst>
                <a:ext uri="{FF2B5EF4-FFF2-40B4-BE49-F238E27FC236}">
                  <a16:creationId xmlns:a16="http://schemas.microsoft.com/office/drawing/2014/main" id="{FADEAD2C-B2AB-3C48-A0BF-C3B7503F4BFE}"/>
                </a:ext>
              </a:extLst>
            </p:cNvPr>
            <p:cNvSpPr/>
            <p:nvPr/>
          </p:nvSpPr>
          <p:spPr>
            <a:xfrm>
              <a:off x="101154" y="-72605"/>
              <a:ext cx="2285515" cy="77771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noAutofit/>
            </a:bodyPr>
            <a:lstStyle/>
            <a:p>
              <a:pPr algn="ctr"/>
              <a:endParaRPr lang="en-US" sz="1800">
                <a:solidFill>
                  <a:srgbClr val="00AAC6"/>
                </a:solidFill>
                <a:latin typeface="Neue Haas Grotesk Text Pro" panose="020B0504020202020204" pitchFamily="34" charset="0"/>
              </a:endParaRPr>
            </a:p>
          </p:txBody>
        </p:sp>
        <p:pic>
          <p:nvPicPr>
            <p:cNvPr id="17" name="Graphic 16">
              <a:extLst>
                <a:ext uri="{FF2B5EF4-FFF2-40B4-BE49-F238E27FC236}">
                  <a16:creationId xmlns:a16="http://schemas.microsoft.com/office/drawing/2014/main" id="{9D76561E-393D-1943-BE4B-7014BC9179A5}"/>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502289" y="221418"/>
              <a:ext cx="1479804" cy="236769"/>
            </a:xfrm>
            <a:prstGeom prst="rect">
              <a:avLst/>
            </a:prstGeom>
          </p:spPr>
        </p:pic>
      </p:grpSp>
      <p:sp>
        <p:nvSpPr>
          <p:cNvPr id="3" name="Text Placeholder 2">
            <a:extLst>
              <a:ext uri="{FF2B5EF4-FFF2-40B4-BE49-F238E27FC236}">
                <a16:creationId xmlns:a16="http://schemas.microsoft.com/office/drawing/2014/main" id="{3527ABF3-73F3-B84A-B88F-45D65FDC2D89}"/>
              </a:ext>
            </a:extLst>
          </p:cNvPr>
          <p:cNvSpPr>
            <a:spLocks noGrp="1"/>
          </p:cNvSpPr>
          <p:nvPr>
            <p:ph type="body" sz="quarter" idx="15" hasCustomPrompt="1"/>
          </p:nvPr>
        </p:nvSpPr>
        <p:spPr>
          <a:xfrm>
            <a:off x="601133" y="5435601"/>
            <a:ext cx="6375400" cy="357620"/>
          </a:xfrm>
          <a:prstGeom prst="rect">
            <a:avLst/>
          </a:prstGeom>
        </p:spPr>
        <p:txBody>
          <a:bodyPr lIns="0" tIns="0" rIns="0" bIns="0">
            <a:spAutoFit/>
          </a:bodyPr>
          <a:lstStyle>
            <a:lvl1pPr marL="0" indent="0">
              <a:lnSpc>
                <a:spcPct val="110000"/>
              </a:lnSpc>
              <a:buNone/>
              <a:defRPr sz="2267">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Click to add presentation subtitle</a:t>
            </a:r>
          </a:p>
        </p:txBody>
      </p:sp>
      <p:sp>
        <p:nvSpPr>
          <p:cNvPr id="14" name="Picture Placeholder 2">
            <a:extLst>
              <a:ext uri="{FF2B5EF4-FFF2-40B4-BE49-F238E27FC236}">
                <a16:creationId xmlns:a16="http://schemas.microsoft.com/office/drawing/2014/main" id="{6C12DDF1-B7A3-8E43-AAA0-DA0A88FA5785}"/>
              </a:ext>
            </a:extLst>
          </p:cNvPr>
          <p:cNvSpPr>
            <a:spLocks noGrp="1"/>
          </p:cNvSpPr>
          <p:nvPr>
            <p:ph type="pic" idx="1" hasCustomPrompt="1"/>
          </p:nvPr>
        </p:nvSpPr>
        <p:spPr>
          <a:xfrm>
            <a:off x="7560533" y="2"/>
            <a:ext cx="4607696" cy="6857999"/>
          </a:xfrm>
          <a:prstGeom prst="rect">
            <a:avLst/>
          </a:prstGeom>
          <a:solidFill>
            <a:schemeClr val="bg2"/>
          </a:solidFill>
        </p:spPr>
        <p:txBody>
          <a:bodyPr anchor="ctr">
            <a:noAutofit/>
          </a:bodyPr>
          <a:lstStyle>
            <a:lvl1pPr marL="0" indent="0" algn="ctr">
              <a:buNone/>
              <a:defRPr sz="1867">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picture</a:t>
            </a:r>
          </a:p>
        </p:txBody>
      </p:sp>
      <p:sp>
        <p:nvSpPr>
          <p:cNvPr id="18" name="Picture Placeholder 9">
            <a:extLst>
              <a:ext uri="{FF2B5EF4-FFF2-40B4-BE49-F238E27FC236}">
                <a16:creationId xmlns:a16="http://schemas.microsoft.com/office/drawing/2014/main" id="{F1A2F2EA-90A5-3F41-B83B-54286A22D821}"/>
              </a:ext>
            </a:extLst>
          </p:cNvPr>
          <p:cNvSpPr>
            <a:spLocks noGrp="1"/>
          </p:cNvSpPr>
          <p:nvPr>
            <p:ph type="pic" sz="quarter" idx="12" hasCustomPrompt="1"/>
          </p:nvPr>
        </p:nvSpPr>
        <p:spPr>
          <a:xfrm>
            <a:off x="4221676" y="396362"/>
            <a:ext cx="2266805" cy="577849"/>
          </a:xfrm>
          <a:prstGeom prst="rect">
            <a:avLst/>
          </a:prstGeom>
        </p:spPr>
        <p:txBody>
          <a:bodyPr lIns="0" tIns="0" rIns="0" bIns="0" anchor="ctr">
            <a:noAutofit/>
          </a:bodyPr>
          <a:lstStyle>
            <a:lvl1pPr marL="0" indent="0">
              <a:buNone/>
              <a:defRPr sz="1867">
                <a:solidFill>
                  <a:schemeClr val="bg2">
                    <a:lumMod val="50000"/>
                  </a:schemeClr>
                </a:solidFill>
                <a:latin typeface="Neue Haas Grotesk Text Pro" panose="020B0504020202020204" pitchFamily="34" charset="0"/>
              </a:defRPr>
            </a:lvl1pPr>
          </a:lstStyle>
          <a:p>
            <a:r>
              <a:rPr lang="en-US"/>
              <a:t>Partner logo</a:t>
            </a:r>
          </a:p>
        </p:txBody>
      </p:sp>
      <p:sp>
        <p:nvSpPr>
          <p:cNvPr id="13" name="Title 1">
            <a:extLst>
              <a:ext uri="{FF2B5EF4-FFF2-40B4-BE49-F238E27FC236}">
                <a16:creationId xmlns:a16="http://schemas.microsoft.com/office/drawing/2014/main" id="{4B8CCA90-7984-9942-AFD7-E66CF183F3CF}"/>
              </a:ext>
            </a:extLst>
          </p:cNvPr>
          <p:cNvSpPr>
            <a:spLocks noGrp="1"/>
          </p:cNvSpPr>
          <p:nvPr>
            <p:ph type="title" hasCustomPrompt="1"/>
          </p:nvPr>
        </p:nvSpPr>
        <p:spPr>
          <a:xfrm>
            <a:off x="601134" y="1985913"/>
            <a:ext cx="6375303" cy="3358048"/>
          </a:xfrm>
          <a:prstGeom prst="rect">
            <a:avLst/>
          </a:prstGeom>
        </p:spPr>
        <p:txBody>
          <a:bodyPr wrap="square" lIns="0" rIns="0" anchor="t" anchorCtr="0">
            <a:spAutoFit/>
          </a:bodyPr>
          <a:lstStyle>
            <a:lvl1pPr algn="l">
              <a:lnSpc>
                <a:spcPct val="110000"/>
              </a:lnSpc>
              <a:defRPr sz="6667" b="1" cap="none" baseline="0">
                <a:solidFill>
                  <a:schemeClr val="tx2"/>
                </a:solidFill>
                <a:latin typeface="Neue Haas Grotesk Text Pro" panose="020B0504020202020204" pitchFamily="34" charset="0"/>
              </a:defRPr>
            </a:lvl1pPr>
          </a:lstStyle>
          <a:p>
            <a:r>
              <a:rPr lang="en-US"/>
              <a:t>Click to add presentation title here</a:t>
            </a:r>
          </a:p>
        </p:txBody>
      </p:sp>
      <p:sp>
        <p:nvSpPr>
          <p:cNvPr id="10" name="Content Placeholder 3">
            <a:extLst>
              <a:ext uri="{FF2B5EF4-FFF2-40B4-BE49-F238E27FC236}">
                <a16:creationId xmlns:a16="http://schemas.microsoft.com/office/drawing/2014/main" id="{AD2998F6-D531-0E9D-E383-949D0EE0F888}"/>
              </a:ext>
            </a:extLst>
          </p:cNvPr>
          <p:cNvSpPr>
            <a:spLocks noGrp="1"/>
          </p:cNvSpPr>
          <p:nvPr>
            <p:ph sz="quarter" idx="11" hasCustomPrompt="1"/>
          </p:nvPr>
        </p:nvSpPr>
        <p:spPr>
          <a:xfrm>
            <a:off x="601134" y="6320575"/>
            <a:ext cx="6375303" cy="141064"/>
          </a:xfrm>
          <a:prstGeom prst="rect">
            <a:avLst/>
          </a:prstGeom>
        </p:spPr>
        <p:txBody>
          <a:bodyPr wrap="square" anchor="b">
            <a:spAutoFit/>
          </a:bodyPr>
          <a:lstStyle>
            <a:lvl1pPr marL="0" indent="0">
              <a:lnSpc>
                <a:spcPts val="1067"/>
              </a:lnSpc>
              <a:spcBef>
                <a:spcPts val="0"/>
              </a:spcBef>
              <a:spcAft>
                <a:spcPts val="267"/>
              </a:spcAft>
              <a:buNone/>
              <a:defRPr sz="1067" b="1">
                <a:solidFill>
                  <a:schemeClr val="tx1">
                    <a:lumMod val="90000"/>
                    <a:lumOff val="10000"/>
                  </a:schemeClr>
                </a:solidFill>
                <a:latin typeface="Neue Haas Grotesk Text Pro" panose="020B0504020202020204" pitchFamily="34" charset="0"/>
              </a:defRPr>
            </a:lvl1pPr>
            <a:lvl2pPr marL="609570" indent="0">
              <a:buNone/>
              <a:defRPr sz="1467"/>
            </a:lvl2pPr>
            <a:lvl3pPr marL="1219140" indent="0">
              <a:buNone/>
              <a:defRPr sz="1400"/>
            </a:lvl3pPr>
            <a:lvl4pPr marL="1828709" indent="0">
              <a:buNone/>
              <a:defRPr sz="1333"/>
            </a:lvl4pPr>
            <a:lvl5pPr marL="2438278" indent="0">
              <a:buNone/>
              <a:defRPr sz="1333"/>
            </a:lvl5pPr>
          </a:lstStyle>
          <a:p>
            <a:pPr lvl="0"/>
            <a:r>
              <a:rPr lang="en-US"/>
              <a:t>Month Year (Optional)</a:t>
            </a:r>
          </a:p>
        </p:txBody>
      </p:sp>
    </p:spTree>
    <p:extLst>
      <p:ext uri="{BB962C8B-B14F-4D97-AF65-F5344CB8AC3E}">
        <p14:creationId xmlns:p14="http://schemas.microsoft.com/office/powerpoint/2010/main" val="41734320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SECTION BREAK - Number">
    <p:spTree>
      <p:nvGrpSpPr>
        <p:cNvPr id="1" name=""/>
        <p:cNvGrpSpPr/>
        <p:nvPr/>
      </p:nvGrpSpPr>
      <p:grpSpPr>
        <a:xfrm>
          <a:off x="0" y="0"/>
          <a:ext cx="0" cy="0"/>
          <a:chOff x="0" y="0"/>
          <a:chExt cx="0" cy="0"/>
        </a:xfrm>
      </p:grpSpPr>
      <p:sp>
        <p:nvSpPr>
          <p:cNvPr id="14" name="SmartArt Placeholder 2">
            <a:extLst>
              <a:ext uri="{FF2B5EF4-FFF2-40B4-BE49-F238E27FC236}">
                <a16:creationId xmlns:a16="http://schemas.microsoft.com/office/drawing/2014/main" id="{45F10A35-4106-E640-AC0A-43A3690BB261}"/>
              </a:ext>
            </a:extLst>
          </p:cNvPr>
          <p:cNvSpPr>
            <a:spLocks noGrp="1"/>
          </p:cNvSpPr>
          <p:nvPr>
            <p:ph type="dgm" sz="quarter" idx="26"/>
          </p:nvPr>
        </p:nvSpPr>
        <p:spPr>
          <a:xfrm>
            <a:off x="2832847" y="-3648"/>
            <a:ext cx="9357684" cy="6866768"/>
          </a:xfrm>
          <a:prstGeom prst="rect">
            <a:avLst/>
          </a:prstGeom>
          <a:solidFill>
            <a:schemeClr val="bg2"/>
          </a:solidFill>
        </p:spPr>
        <p:txBody>
          <a:bodyPr>
            <a:noAutofit/>
          </a:bodyPr>
          <a:lstStyle>
            <a:lvl1pPr>
              <a:defRPr>
                <a:noFill/>
                <a:latin typeface="Neue Haas Grotesk Text Pro" panose="020B0504020202020204" pitchFamily="34" charset="0"/>
              </a:defRPr>
            </a:lvl1pPr>
          </a:lstStyle>
          <a:p>
            <a:endParaRPr lang="en-US"/>
          </a:p>
        </p:txBody>
      </p:sp>
      <p:sp>
        <p:nvSpPr>
          <p:cNvPr id="24" name="SmartArt Placeholder 5">
            <a:extLst>
              <a:ext uri="{FF2B5EF4-FFF2-40B4-BE49-F238E27FC236}">
                <a16:creationId xmlns:a16="http://schemas.microsoft.com/office/drawing/2014/main" id="{ED37D25B-AC7A-4B47-9F2E-0C8B9763FF56}"/>
              </a:ext>
            </a:extLst>
          </p:cNvPr>
          <p:cNvSpPr>
            <a:spLocks noGrp="1"/>
          </p:cNvSpPr>
          <p:nvPr>
            <p:ph type="dgm" sz="quarter" idx="47"/>
          </p:nvPr>
        </p:nvSpPr>
        <p:spPr>
          <a:xfrm>
            <a:off x="2221753" y="3836896"/>
            <a:ext cx="7748497" cy="2365771"/>
          </a:xfrm>
          <a:prstGeom prst="rect">
            <a:avLst/>
          </a:prstGeom>
          <a:solidFill>
            <a:schemeClr val="bg1"/>
          </a:solidFill>
        </p:spPr>
        <p:txBody>
          <a:bodyPr>
            <a:noAutofit/>
          </a:bodyPr>
          <a:lstStyle>
            <a:lvl1pPr>
              <a:defRPr>
                <a:noFill/>
                <a:latin typeface="Neue Haas Grotesk Text Pro" panose="020B0504020202020204" pitchFamily="34" charset="0"/>
              </a:defRPr>
            </a:lvl1pPr>
          </a:lstStyle>
          <a:p>
            <a:endParaRPr lang="en-US"/>
          </a:p>
        </p:txBody>
      </p:sp>
      <p:sp>
        <p:nvSpPr>
          <p:cNvPr id="37" name="Slide Number Placeholder 5">
            <a:extLst>
              <a:ext uri="{FF2B5EF4-FFF2-40B4-BE49-F238E27FC236}">
                <a16:creationId xmlns:a16="http://schemas.microsoft.com/office/drawing/2014/main" id="{FEE063B5-DB2A-E546-8374-14508A9C5083}"/>
              </a:ext>
            </a:extLst>
          </p:cNvPr>
          <p:cNvSpPr txBox="1">
            <a:spLocks/>
          </p:cNvSpPr>
          <p:nvPr userDrawn="1"/>
        </p:nvSpPr>
        <p:spPr>
          <a:xfrm>
            <a:off x="11690436" y="6429616"/>
            <a:ext cx="500097" cy="365125"/>
          </a:xfrm>
          <a:prstGeom prst="rect">
            <a:avLst/>
          </a:prstGeom>
        </p:spPr>
        <p:txBody>
          <a:bodyPr vert="horz" lIns="121920" tIns="60960" rIns="121920" bIns="60960" rtlCol="0" anchor="ctr">
            <a:noAutofit/>
          </a:bodyPr>
          <a:lstStyle>
            <a:defPPr>
              <a:defRPr lang="en-US"/>
            </a:defPPr>
            <a:lvl1pPr marL="0" algn="l" defTabSz="457200" rtl="0" eaLnBrk="1" latinLnBrk="0" hangingPunct="1">
              <a:defRPr sz="900" b="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DB2B9AF-7C7A-ED4B-8B47-5EFC4C7403E8}" type="slidenum">
              <a:rPr lang="en-US" sz="1200" b="0" i="0" smtClean="0">
                <a:solidFill>
                  <a:schemeClr val="tx1">
                    <a:lumMod val="90000"/>
                    <a:lumOff val="10000"/>
                  </a:schemeClr>
                </a:solidFill>
                <a:latin typeface="Neue Haas Grotesk Text Pro" panose="020B0504020202020204" pitchFamily="34" charset="0"/>
              </a:rPr>
              <a:pPr/>
              <a:t>‹#›</a:t>
            </a:fld>
            <a:endParaRPr lang="en-US" sz="1200" b="0" i="0">
              <a:solidFill>
                <a:schemeClr val="tx1">
                  <a:lumMod val="90000"/>
                  <a:lumOff val="10000"/>
                </a:schemeClr>
              </a:solidFill>
              <a:latin typeface="Neue Haas Grotesk Text Pro" panose="020B0504020202020204" pitchFamily="34" charset="0"/>
            </a:endParaRPr>
          </a:p>
        </p:txBody>
      </p:sp>
      <p:cxnSp>
        <p:nvCxnSpPr>
          <p:cNvPr id="38" name="Straight Connector 37">
            <a:extLst>
              <a:ext uri="{FF2B5EF4-FFF2-40B4-BE49-F238E27FC236}">
                <a16:creationId xmlns:a16="http://schemas.microsoft.com/office/drawing/2014/main" id="{FB30FCB6-B1E0-3C46-B667-C856468BD8FB}"/>
              </a:ext>
            </a:extLst>
          </p:cNvPr>
          <p:cNvCxnSpPr>
            <a:cxnSpLocks/>
          </p:cNvCxnSpPr>
          <p:nvPr userDrawn="1"/>
        </p:nvCxnSpPr>
        <p:spPr>
          <a:xfrm>
            <a:off x="11732300" y="6532175"/>
            <a:ext cx="0" cy="136253"/>
          </a:xfrm>
          <a:prstGeom prst="line">
            <a:avLst/>
          </a:prstGeom>
          <a:ln w="127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21" name="Title 1">
            <a:extLst>
              <a:ext uri="{FF2B5EF4-FFF2-40B4-BE49-F238E27FC236}">
                <a16:creationId xmlns:a16="http://schemas.microsoft.com/office/drawing/2014/main" id="{5677933D-F9CB-3A49-B6C8-0B4209233CF0}"/>
              </a:ext>
            </a:extLst>
          </p:cNvPr>
          <p:cNvSpPr>
            <a:spLocks noGrp="1"/>
          </p:cNvSpPr>
          <p:nvPr>
            <p:ph type="title" hasCustomPrompt="1"/>
          </p:nvPr>
        </p:nvSpPr>
        <p:spPr>
          <a:xfrm>
            <a:off x="853441" y="4274190"/>
            <a:ext cx="8505715" cy="1455324"/>
          </a:xfrm>
          <a:prstGeom prst="rect">
            <a:avLst/>
          </a:prstGeom>
        </p:spPr>
        <p:txBody>
          <a:bodyPr wrap="square" lIns="0" rIns="0" anchor="ctr" anchorCtr="0">
            <a:spAutoFit/>
          </a:bodyPr>
          <a:lstStyle>
            <a:lvl1pPr algn="l">
              <a:lnSpc>
                <a:spcPct val="110000"/>
              </a:lnSpc>
              <a:defRPr sz="4267" b="1" cap="none" baseline="0">
                <a:solidFill>
                  <a:schemeClr val="tx2"/>
                </a:solidFill>
                <a:latin typeface="Neue Haas Grotesk Text Pro" panose="020B0504020202020204" pitchFamily="34" charset="0"/>
              </a:defRPr>
            </a:lvl1pPr>
          </a:lstStyle>
          <a:p>
            <a:r>
              <a:rPr lang="en-US"/>
              <a:t>Click to add section break title here for your presentation</a:t>
            </a:r>
          </a:p>
        </p:txBody>
      </p:sp>
      <p:sp>
        <p:nvSpPr>
          <p:cNvPr id="131" name="SmartArt Placeholder 5">
            <a:extLst>
              <a:ext uri="{FF2B5EF4-FFF2-40B4-BE49-F238E27FC236}">
                <a16:creationId xmlns:a16="http://schemas.microsoft.com/office/drawing/2014/main" id="{6EE76B8B-5FD9-CD45-8428-358A27D61BF0}"/>
              </a:ext>
            </a:extLst>
          </p:cNvPr>
          <p:cNvSpPr>
            <a:spLocks noGrp="1"/>
          </p:cNvSpPr>
          <p:nvPr>
            <p:ph type="dgm" sz="quarter" idx="27"/>
          </p:nvPr>
        </p:nvSpPr>
        <p:spPr>
          <a:xfrm>
            <a:off x="9970249" y="3836896"/>
            <a:ext cx="118099" cy="2365771"/>
          </a:xfrm>
          <a:prstGeom prst="rect">
            <a:avLst/>
          </a:prstGeom>
          <a:solidFill>
            <a:srgbClr val="4E2883"/>
          </a:solidFill>
        </p:spPr>
        <p:txBody>
          <a:bodyPr>
            <a:noAutofit/>
          </a:bodyPr>
          <a:lstStyle>
            <a:lvl1pPr>
              <a:defRPr>
                <a:noFill/>
                <a:latin typeface="Neue Haas Grotesk Text Pro" panose="020B0504020202020204" pitchFamily="34" charset="0"/>
              </a:defRPr>
            </a:lvl1pPr>
          </a:lstStyle>
          <a:p>
            <a:endParaRPr lang="en-US"/>
          </a:p>
        </p:txBody>
      </p:sp>
      <p:sp>
        <p:nvSpPr>
          <p:cNvPr id="3" name="Text Placeholder 2">
            <a:extLst>
              <a:ext uri="{FF2B5EF4-FFF2-40B4-BE49-F238E27FC236}">
                <a16:creationId xmlns:a16="http://schemas.microsoft.com/office/drawing/2014/main" id="{C1EF8250-B8B3-E24D-9E80-5B3B7F3A658E}"/>
              </a:ext>
            </a:extLst>
          </p:cNvPr>
          <p:cNvSpPr>
            <a:spLocks noGrp="1"/>
          </p:cNvSpPr>
          <p:nvPr>
            <p:ph type="body" sz="quarter" idx="48" hasCustomPrompt="1"/>
          </p:nvPr>
        </p:nvSpPr>
        <p:spPr>
          <a:xfrm>
            <a:off x="1904133" y="-910777"/>
            <a:ext cx="5962465" cy="5064121"/>
          </a:xfrm>
          <a:prstGeom prst="rect">
            <a:avLst/>
          </a:prstGeom>
        </p:spPr>
        <p:txBody>
          <a:bodyPr>
            <a:spAutoFit/>
          </a:bodyPr>
          <a:lstStyle>
            <a:lvl1pPr marL="0" indent="0">
              <a:buFontTx/>
              <a:buNone/>
              <a:defRPr sz="27998" b="0">
                <a:solidFill>
                  <a:schemeClr val="bg1"/>
                </a:solidFill>
              </a:defRPr>
            </a:lvl1pPr>
          </a:lstStyle>
          <a:p>
            <a:pPr lvl="0"/>
            <a:r>
              <a:rPr lang="en-US"/>
              <a:t>03</a:t>
            </a:r>
          </a:p>
        </p:txBody>
      </p:sp>
    </p:spTree>
    <p:extLst>
      <p:ext uri="{BB962C8B-B14F-4D97-AF65-F5344CB8AC3E}">
        <p14:creationId xmlns:p14="http://schemas.microsoft.com/office/powerpoint/2010/main" val="302050625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soli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ABDC5A96-024B-9A4C-BE99-A43261583960}"/>
              </a:ext>
            </a:extLst>
          </p:cNvPr>
          <p:cNvGrpSpPr/>
          <p:nvPr userDrawn="1"/>
        </p:nvGrpSpPr>
        <p:grpSpPr>
          <a:xfrm>
            <a:off x="2" y="-1"/>
            <a:ext cx="3781063" cy="1286617"/>
            <a:chOff x="101154" y="-72605"/>
            <a:chExt cx="2285515" cy="777713"/>
          </a:xfrm>
        </p:grpSpPr>
        <p:sp>
          <p:nvSpPr>
            <p:cNvPr id="16" name="Rectangle 15">
              <a:extLst>
                <a:ext uri="{FF2B5EF4-FFF2-40B4-BE49-F238E27FC236}">
                  <a16:creationId xmlns:a16="http://schemas.microsoft.com/office/drawing/2014/main" id="{FADEAD2C-B2AB-3C48-A0BF-C3B7503F4BFE}"/>
                </a:ext>
              </a:extLst>
            </p:cNvPr>
            <p:cNvSpPr/>
            <p:nvPr/>
          </p:nvSpPr>
          <p:spPr>
            <a:xfrm>
              <a:off x="101154" y="-72605"/>
              <a:ext cx="2285515" cy="77771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noAutofit/>
            </a:bodyPr>
            <a:lstStyle/>
            <a:p>
              <a:pPr algn="ctr"/>
              <a:endParaRPr lang="en-US" sz="1800">
                <a:solidFill>
                  <a:srgbClr val="00AAC6"/>
                </a:solidFill>
                <a:latin typeface="Neue Haas Grotesk Text Pro" panose="020B0504020202020204" pitchFamily="34" charset="0"/>
              </a:endParaRPr>
            </a:p>
          </p:txBody>
        </p:sp>
        <p:pic>
          <p:nvPicPr>
            <p:cNvPr id="17" name="Graphic 16">
              <a:extLst>
                <a:ext uri="{FF2B5EF4-FFF2-40B4-BE49-F238E27FC236}">
                  <a16:creationId xmlns:a16="http://schemas.microsoft.com/office/drawing/2014/main" id="{9D76561E-393D-1943-BE4B-7014BC9179A5}"/>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502289" y="221418"/>
              <a:ext cx="1479804" cy="236769"/>
            </a:xfrm>
            <a:prstGeom prst="rect">
              <a:avLst/>
            </a:prstGeom>
          </p:spPr>
        </p:pic>
      </p:grpSp>
      <p:sp>
        <p:nvSpPr>
          <p:cNvPr id="23" name="TextBox 22">
            <a:extLst>
              <a:ext uri="{FF2B5EF4-FFF2-40B4-BE49-F238E27FC236}">
                <a16:creationId xmlns:a16="http://schemas.microsoft.com/office/drawing/2014/main" id="{3F18D371-3647-C14A-9FFF-F1D62D2E1F03}"/>
              </a:ext>
            </a:extLst>
          </p:cNvPr>
          <p:cNvSpPr txBox="1"/>
          <p:nvPr userDrawn="1"/>
        </p:nvSpPr>
        <p:spPr>
          <a:xfrm>
            <a:off x="600374" y="6410443"/>
            <a:ext cx="9091169" cy="230405"/>
          </a:xfrm>
          <a:prstGeom prst="rect">
            <a:avLst/>
          </a:prstGeom>
          <a:noFill/>
        </p:spPr>
        <p:txBody>
          <a:bodyPr wrap="square" lIns="0" bIns="0" rtlCol="0" anchor="b" anchorCtr="0">
            <a:noAutofit/>
          </a:bodyPr>
          <a:lstStyle/>
          <a:p>
            <a:pPr>
              <a:lnSpc>
                <a:spcPct val="130000"/>
              </a:lnSpc>
            </a:pPr>
            <a:r>
              <a:rPr lang="en-US" sz="800">
                <a:latin typeface="Neue Haas Grotesk Text Pro" panose="020B0504020202020204" pitchFamily="34" charset="0"/>
                <a:cs typeface="Arial" pitchFamily="34" charset="0"/>
              </a:rPr>
              <a:t>Copyright © 2022 HealthEquity, Inc. All rights reserved.  |  HealthEquity does not provide legal, tax or financial advice.</a:t>
            </a:r>
          </a:p>
        </p:txBody>
      </p:sp>
      <p:sp>
        <p:nvSpPr>
          <p:cNvPr id="40" name="Text Placeholder 4">
            <a:extLst>
              <a:ext uri="{FF2B5EF4-FFF2-40B4-BE49-F238E27FC236}">
                <a16:creationId xmlns:a16="http://schemas.microsoft.com/office/drawing/2014/main" id="{22A45278-A556-F349-AADB-58CC7870E524}"/>
              </a:ext>
            </a:extLst>
          </p:cNvPr>
          <p:cNvSpPr>
            <a:spLocks noGrp="1"/>
          </p:cNvSpPr>
          <p:nvPr>
            <p:ph type="body" sz="quarter" idx="14" hasCustomPrompt="1"/>
          </p:nvPr>
        </p:nvSpPr>
        <p:spPr>
          <a:xfrm>
            <a:off x="601133" y="6255052"/>
            <a:ext cx="4876800" cy="194733"/>
          </a:xfrm>
          <a:prstGeom prst="rect">
            <a:avLst/>
          </a:prstGeom>
        </p:spPr>
        <p:txBody>
          <a:bodyPr lIns="0" tIns="0" rIns="0" bIns="0">
            <a:spAutoFit/>
          </a:bodyPr>
          <a:lstStyle>
            <a:lvl1pPr marL="0" indent="0">
              <a:buNone/>
              <a:defRPr sz="1067" b="1">
                <a:solidFill>
                  <a:schemeClr val="tx1"/>
                </a:solidFill>
                <a:latin typeface="Neue Haas Grotesk Text Pro" panose="020B0504020202020204" pitchFamily="34" charset="0"/>
              </a:defRPr>
            </a:lvl1pPr>
          </a:lstStyle>
          <a:p>
            <a:pPr lvl="0"/>
            <a:r>
              <a:rPr lang="en-US"/>
              <a:t>Month Year (Optional)</a:t>
            </a:r>
          </a:p>
        </p:txBody>
      </p:sp>
      <p:sp>
        <p:nvSpPr>
          <p:cNvPr id="14" name="Picture Placeholder 9">
            <a:extLst>
              <a:ext uri="{FF2B5EF4-FFF2-40B4-BE49-F238E27FC236}">
                <a16:creationId xmlns:a16="http://schemas.microsoft.com/office/drawing/2014/main" id="{F238E1A7-75A2-4B4E-B531-FA0B776B4FF2}"/>
              </a:ext>
            </a:extLst>
          </p:cNvPr>
          <p:cNvSpPr>
            <a:spLocks noGrp="1"/>
          </p:cNvSpPr>
          <p:nvPr>
            <p:ph type="pic" sz="quarter" idx="16" hasCustomPrompt="1"/>
          </p:nvPr>
        </p:nvSpPr>
        <p:spPr>
          <a:xfrm>
            <a:off x="9602479" y="387560"/>
            <a:ext cx="2266805" cy="577849"/>
          </a:xfrm>
          <a:prstGeom prst="rect">
            <a:avLst/>
          </a:prstGeom>
        </p:spPr>
        <p:txBody>
          <a:bodyPr lIns="0" tIns="0" rIns="0" bIns="0" anchor="ctr">
            <a:noAutofit/>
          </a:bodyPr>
          <a:lstStyle>
            <a:lvl1pPr marL="0" indent="0" algn="r">
              <a:buNone/>
              <a:defRPr sz="1867">
                <a:solidFill>
                  <a:schemeClr val="bg2">
                    <a:lumMod val="50000"/>
                  </a:schemeClr>
                </a:solidFill>
                <a:latin typeface="Neue Haas Grotesk Text Pro" panose="020B0504020202020204" pitchFamily="34" charset="0"/>
              </a:defRPr>
            </a:lvl1pPr>
          </a:lstStyle>
          <a:p>
            <a:r>
              <a:rPr lang="en-US"/>
              <a:t>Partner logo</a:t>
            </a:r>
          </a:p>
        </p:txBody>
      </p:sp>
      <p:sp>
        <p:nvSpPr>
          <p:cNvPr id="9" name="Title 1">
            <a:extLst>
              <a:ext uri="{FF2B5EF4-FFF2-40B4-BE49-F238E27FC236}">
                <a16:creationId xmlns:a16="http://schemas.microsoft.com/office/drawing/2014/main" id="{5A97D006-75F5-7043-BB5C-479A1341B695}"/>
              </a:ext>
            </a:extLst>
          </p:cNvPr>
          <p:cNvSpPr>
            <a:spLocks noGrp="1"/>
          </p:cNvSpPr>
          <p:nvPr>
            <p:ph type="title" hasCustomPrompt="1"/>
          </p:nvPr>
        </p:nvSpPr>
        <p:spPr>
          <a:xfrm>
            <a:off x="600373" y="3472178"/>
            <a:ext cx="10911144" cy="2189061"/>
          </a:xfrm>
          <a:prstGeom prst="rect">
            <a:avLst/>
          </a:prstGeom>
        </p:spPr>
        <p:txBody>
          <a:bodyPr wrap="square" lIns="0" rIns="0" anchor="t" anchorCtr="0">
            <a:spAutoFit/>
          </a:bodyPr>
          <a:lstStyle>
            <a:lvl1pPr algn="l">
              <a:lnSpc>
                <a:spcPct val="110000"/>
              </a:lnSpc>
              <a:defRPr sz="6667" b="1" cap="none" baseline="0">
                <a:solidFill>
                  <a:schemeClr val="tx2"/>
                </a:solidFill>
                <a:latin typeface="Neue Haas Grotesk Text Pro" panose="020B0504020202020204" pitchFamily="34" charset="0"/>
              </a:defRPr>
            </a:lvl1pPr>
          </a:lstStyle>
          <a:p>
            <a:r>
              <a:rPr lang="en-US"/>
              <a:t>Click here to add presentation title</a:t>
            </a:r>
          </a:p>
        </p:txBody>
      </p:sp>
    </p:spTree>
    <p:extLst>
      <p:ext uri="{BB962C8B-B14F-4D97-AF65-F5344CB8AC3E}">
        <p14:creationId xmlns:p14="http://schemas.microsoft.com/office/powerpoint/2010/main" val="283806864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 slide">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2" y="365761"/>
            <a:ext cx="10836993" cy="1401089"/>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t>
            </a:r>
            <a:r>
              <a:rPr lang="en-US" sz="4267" err="1">
                <a:latin typeface="Neue Haas Grotesk Text Pro" panose="020B0504020202020204" pitchFamily="34" charset="77"/>
              </a:rPr>
              <a:t>amet</a:t>
            </a:r>
            <a:r>
              <a:rPr lang="en-US" sz="4267">
                <a:latin typeface="Neue Haas Grotesk Text Pro" panose="020B0504020202020204" pitchFamily="34" charset="77"/>
              </a:rPr>
              <a:t>, </a:t>
            </a:r>
            <a:r>
              <a:rPr lang="en-US" sz="4267" err="1">
                <a:latin typeface="Neue Haas Grotesk Text Pro" panose="020B0504020202020204" pitchFamily="34" charset="77"/>
              </a:rPr>
              <a:t>consectetur</a:t>
            </a:r>
            <a:r>
              <a:rPr lang="en-US" sz="4267">
                <a:latin typeface="Neue Haas Grotesk Text Pro" panose="020B0504020202020204" pitchFamily="34" charset="77"/>
              </a:rPr>
              <a:t> </a:t>
            </a:r>
            <a:r>
              <a:rPr lang="en-US" sz="4267" err="1">
                <a:latin typeface="Neue Haas Grotesk Text Pro" panose="020B0504020202020204" pitchFamily="34" charset="77"/>
              </a:rPr>
              <a:t>adipiscing</a:t>
            </a:r>
            <a:r>
              <a:rPr lang="en-US" sz="4267">
                <a:latin typeface="Neue Haas Grotesk Text Pro" panose="020B0504020202020204" pitchFamily="34" charset="77"/>
              </a:rPr>
              <a:t> </a:t>
            </a:r>
            <a:r>
              <a:rPr lang="en-US" sz="4267" err="1">
                <a:latin typeface="Neue Haas Grotesk Text Pro" panose="020B0504020202020204" pitchFamily="34" charset="77"/>
              </a:rPr>
              <a:t>elit</a:t>
            </a:r>
            <a:r>
              <a:rPr lang="en-US" sz="4267">
                <a:latin typeface="Neue Haas Grotesk Text Pro" panose="020B0504020202020204" pitchFamily="34" charset="77"/>
              </a:rPr>
              <a:t>, sed do </a:t>
            </a:r>
            <a:r>
              <a:rPr lang="en-US" sz="4267" err="1">
                <a:latin typeface="Neue Haas Grotesk Text Pro" panose="020B0504020202020204" pitchFamily="34" charset="77"/>
              </a:rPr>
              <a:t>eiusmod</a:t>
            </a:r>
            <a:endParaRPr lang="en-US" sz="4267">
              <a:latin typeface="Neue Haas Grotesk Text Pro" panose="020B0504020202020204" pitchFamily="34" charset="77"/>
            </a:endParaRPr>
          </a:p>
        </p:txBody>
      </p:sp>
      <p:sp>
        <p:nvSpPr>
          <p:cNvPr id="43" name="Content Placeholder 3">
            <a:extLst>
              <a:ext uri="{FF2B5EF4-FFF2-40B4-BE49-F238E27FC236}">
                <a16:creationId xmlns:a16="http://schemas.microsoft.com/office/drawing/2014/main" id="{9114072E-1FCE-5143-A014-DEEC884C94BA}"/>
              </a:ext>
            </a:extLst>
          </p:cNvPr>
          <p:cNvSpPr>
            <a:spLocks noGrp="1"/>
          </p:cNvSpPr>
          <p:nvPr>
            <p:ph sz="quarter" idx="11" hasCustomPrompt="1"/>
          </p:nvPr>
        </p:nvSpPr>
        <p:spPr>
          <a:xfrm>
            <a:off x="853442" y="6537942"/>
            <a:ext cx="10611137" cy="130485"/>
          </a:xfrm>
          <a:prstGeom prst="rect">
            <a:avLst/>
          </a:prstGeom>
        </p:spPr>
        <p:txBody>
          <a:bodyPr anchor="b">
            <a:spAutoFit/>
          </a:bodyPr>
          <a:lstStyle>
            <a:lvl1pPr marL="0" indent="0">
              <a:lnSpc>
                <a:spcPts val="1067"/>
              </a:lnSpc>
              <a:spcBef>
                <a:spcPts val="0"/>
              </a:spcBef>
              <a:spcAft>
                <a:spcPts val="267"/>
              </a:spcAft>
              <a:buNone/>
              <a:defRPr sz="800">
                <a:solidFill>
                  <a:schemeClr val="tx1">
                    <a:lumMod val="90000"/>
                    <a:lumOff val="10000"/>
                  </a:schemeClr>
                </a:solidFill>
                <a:latin typeface="Neue Haas Grotesk Text Pro" panose="020B0504020202020204" pitchFamily="34" charset="0"/>
              </a:defRPr>
            </a:lvl1pPr>
            <a:lvl2pPr marL="609570" indent="0">
              <a:buNone/>
              <a:defRPr sz="1467"/>
            </a:lvl2pPr>
            <a:lvl3pPr marL="1219140" indent="0">
              <a:buNone/>
              <a:defRPr sz="1400"/>
            </a:lvl3pPr>
            <a:lvl4pPr marL="1828709" indent="0">
              <a:buNone/>
              <a:defRPr sz="1333"/>
            </a:lvl4pPr>
            <a:lvl5pPr marL="2438278" indent="0">
              <a:buNone/>
              <a:defRPr sz="1333"/>
            </a:lvl5pPr>
          </a:lstStyle>
          <a:p>
            <a:pPr lvl="0"/>
            <a:r>
              <a:rPr lang="en-US"/>
              <a:t>Click to insert disclosures</a:t>
            </a:r>
          </a:p>
        </p:txBody>
      </p:sp>
      <p:sp>
        <p:nvSpPr>
          <p:cNvPr id="7" name="Text Placeholder 6">
            <a:extLst>
              <a:ext uri="{FF2B5EF4-FFF2-40B4-BE49-F238E27FC236}">
                <a16:creationId xmlns:a16="http://schemas.microsoft.com/office/drawing/2014/main" id="{899BC335-F9BD-C847-B23C-4595683B04AD}"/>
              </a:ext>
            </a:extLst>
          </p:cNvPr>
          <p:cNvSpPr>
            <a:spLocks noGrp="1"/>
          </p:cNvSpPr>
          <p:nvPr>
            <p:ph type="body" sz="quarter" idx="13" hasCustomPrompt="1"/>
          </p:nvPr>
        </p:nvSpPr>
        <p:spPr>
          <a:xfrm>
            <a:off x="853018" y="2077162"/>
            <a:ext cx="10837333" cy="1565129"/>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atin typeface="Neue Haas Grotesk Text Pro" panose="020B0504020202020204" pitchFamily="34" charset="0"/>
              </a:defRPr>
            </a:lvl4pPr>
          </a:lstStyle>
          <a:p>
            <a:pPr lvl="0"/>
            <a:r>
              <a:rPr lang="en-US"/>
              <a:t>First level</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86549131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ontent slide with image">
    <p:spTree>
      <p:nvGrpSpPr>
        <p:cNvPr id="1" name=""/>
        <p:cNvGrpSpPr/>
        <p:nvPr/>
      </p:nvGrpSpPr>
      <p:grpSpPr>
        <a:xfrm>
          <a:off x="0" y="0"/>
          <a:ext cx="0" cy="0"/>
          <a:chOff x="0" y="0"/>
          <a:chExt cx="0" cy="0"/>
        </a:xfrm>
      </p:grpSpPr>
      <p:sp>
        <p:nvSpPr>
          <p:cNvPr id="23" name="Picture Placeholder 2">
            <a:extLst>
              <a:ext uri="{FF2B5EF4-FFF2-40B4-BE49-F238E27FC236}">
                <a16:creationId xmlns:a16="http://schemas.microsoft.com/office/drawing/2014/main" id="{D9C3896E-A4C9-D247-B691-C14EDDAD9EBA}"/>
              </a:ext>
            </a:extLst>
          </p:cNvPr>
          <p:cNvSpPr>
            <a:spLocks noGrp="1"/>
          </p:cNvSpPr>
          <p:nvPr>
            <p:ph type="pic" idx="16" hasCustomPrompt="1"/>
          </p:nvPr>
        </p:nvSpPr>
        <p:spPr>
          <a:xfrm>
            <a:off x="6715812" y="-4"/>
            <a:ext cx="5463251" cy="6857999"/>
          </a:xfrm>
          <a:prstGeom prst="rect">
            <a:avLst/>
          </a:prstGeom>
          <a:solidFill>
            <a:schemeClr val="bg2"/>
          </a:solidFill>
        </p:spPr>
        <p:txBody>
          <a:bodyPr anchor="ctr">
            <a:noAutofit/>
          </a:bodyPr>
          <a:lstStyle>
            <a:lvl1pPr marL="0" indent="0" algn="ctr">
              <a:buNone/>
              <a:defRPr sz="1867">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picture</a:t>
            </a:r>
          </a:p>
        </p:txBody>
      </p:sp>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2" y="365760"/>
            <a:ext cx="5247652" cy="1401089"/>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amet sed do</a:t>
            </a:r>
          </a:p>
        </p:txBody>
      </p:sp>
      <p:sp>
        <p:nvSpPr>
          <p:cNvPr id="43" name="Content Placeholder 3">
            <a:extLst>
              <a:ext uri="{FF2B5EF4-FFF2-40B4-BE49-F238E27FC236}">
                <a16:creationId xmlns:a16="http://schemas.microsoft.com/office/drawing/2014/main" id="{9114072E-1FCE-5143-A014-DEEC884C94BA}"/>
              </a:ext>
            </a:extLst>
          </p:cNvPr>
          <p:cNvSpPr>
            <a:spLocks noGrp="1"/>
          </p:cNvSpPr>
          <p:nvPr>
            <p:ph sz="quarter" idx="11" hasCustomPrompt="1"/>
          </p:nvPr>
        </p:nvSpPr>
        <p:spPr>
          <a:xfrm>
            <a:off x="853442" y="6537942"/>
            <a:ext cx="5253076" cy="130485"/>
          </a:xfrm>
          <a:prstGeom prst="rect">
            <a:avLst/>
          </a:prstGeom>
        </p:spPr>
        <p:txBody>
          <a:bodyPr anchor="b">
            <a:spAutoFit/>
          </a:bodyPr>
          <a:lstStyle>
            <a:lvl1pPr marL="0" indent="0">
              <a:lnSpc>
                <a:spcPts val="1067"/>
              </a:lnSpc>
              <a:spcBef>
                <a:spcPts val="0"/>
              </a:spcBef>
              <a:spcAft>
                <a:spcPts val="267"/>
              </a:spcAft>
              <a:buNone/>
              <a:defRPr sz="800">
                <a:solidFill>
                  <a:schemeClr val="tx1">
                    <a:lumMod val="90000"/>
                    <a:lumOff val="10000"/>
                  </a:schemeClr>
                </a:solidFill>
                <a:latin typeface="Neue Haas Grotesk Text Pro" panose="020B0504020202020204" pitchFamily="34" charset="0"/>
              </a:defRPr>
            </a:lvl1pPr>
            <a:lvl2pPr marL="609570" indent="0">
              <a:buNone/>
              <a:defRPr sz="1467"/>
            </a:lvl2pPr>
            <a:lvl3pPr marL="1219140" indent="0">
              <a:buNone/>
              <a:defRPr sz="1400"/>
            </a:lvl3pPr>
            <a:lvl4pPr marL="1828709" indent="0">
              <a:buNone/>
              <a:defRPr sz="1333"/>
            </a:lvl4pPr>
            <a:lvl5pPr marL="2438278" indent="0">
              <a:buNone/>
              <a:defRPr sz="1333"/>
            </a:lvl5pPr>
          </a:lstStyle>
          <a:p>
            <a:pPr lvl="0"/>
            <a:r>
              <a:rPr lang="en-US"/>
              <a:t>Click to insert disclosures</a:t>
            </a:r>
          </a:p>
        </p:txBody>
      </p:sp>
      <p:sp>
        <p:nvSpPr>
          <p:cNvPr id="24" name="Text Placeholder 6">
            <a:extLst>
              <a:ext uri="{FF2B5EF4-FFF2-40B4-BE49-F238E27FC236}">
                <a16:creationId xmlns:a16="http://schemas.microsoft.com/office/drawing/2014/main" id="{BE892F0E-6127-534E-A107-6EF7FB00AF9E}"/>
              </a:ext>
            </a:extLst>
          </p:cNvPr>
          <p:cNvSpPr>
            <a:spLocks noGrp="1"/>
          </p:cNvSpPr>
          <p:nvPr>
            <p:ph type="body" sz="quarter" idx="13" hasCustomPrompt="1"/>
          </p:nvPr>
        </p:nvSpPr>
        <p:spPr>
          <a:xfrm>
            <a:off x="853018" y="2079358"/>
            <a:ext cx="5253500" cy="1565129"/>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atin typeface="Neue Haas Grotesk Text Pro" panose="020B0504020202020204" pitchFamily="34" charset="0"/>
              </a:defRPr>
            </a:lvl4pPr>
          </a:lstStyle>
          <a:p>
            <a:pPr lvl="0"/>
            <a:r>
              <a:rPr lang="en-US"/>
              <a:t>First level</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20474085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1E8922A7-70FA-5747-B504-EC869A15DAA0}"/>
              </a:ext>
            </a:extLst>
          </p:cNvPr>
          <p:cNvSpPr>
            <a:spLocks noGrp="1"/>
          </p:cNvSpPr>
          <p:nvPr>
            <p:ph sz="quarter" idx="11" hasCustomPrompt="1"/>
          </p:nvPr>
        </p:nvSpPr>
        <p:spPr>
          <a:xfrm>
            <a:off x="853442" y="6537942"/>
            <a:ext cx="10611137" cy="130485"/>
          </a:xfrm>
          <a:prstGeom prst="rect">
            <a:avLst/>
          </a:prstGeom>
        </p:spPr>
        <p:txBody>
          <a:bodyPr anchor="b">
            <a:spAutoFit/>
          </a:bodyPr>
          <a:lstStyle>
            <a:lvl1pPr marL="0" indent="0">
              <a:lnSpc>
                <a:spcPts val="1067"/>
              </a:lnSpc>
              <a:spcBef>
                <a:spcPts val="0"/>
              </a:spcBef>
              <a:spcAft>
                <a:spcPts val="267"/>
              </a:spcAft>
              <a:buNone/>
              <a:defRPr sz="800">
                <a:solidFill>
                  <a:schemeClr val="tx1">
                    <a:lumMod val="90000"/>
                    <a:lumOff val="10000"/>
                  </a:schemeClr>
                </a:solidFill>
              </a:defRPr>
            </a:lvl1pPr>
            <a:lvl2pPr marL="609570" indent="0">
              <a:buNone/>
              <a:defRPr sz="1467"/>
            </a:lvl2pPr>
            <a:lvl3pPr marL="1219140" indent="0">
              <a:buNone/>
              <a:defRPr sz="1400"/>
            </a:lvl3pPr>
            <a:lvl4pPr marL="1828709" indent="0">
              <a:buNone/>
              <a:defRPr sz="1333"/>
            </a:lvl4pPr>
            <a:lvl5pPr marL="2438278" indent="0">
              <a:buNone/>
              <a:defRPr sz="1333"/>
            </a:lvl5pPr>
          </a:lstStyle>
          <a:p>
            <a:pPr lvl="0"/>
            <a:r>
              <a:rPr lang="en-US"/>
              <a:t>Click to insert disclosures</a:t>
            </a:r>
          </a:p>
        </p:txBody>
      </p:sp>
    </p:spTree>
    <p:extLst>
      <p:ext uri="{BB962C8B-B14F-4D97-AF65-F5344CB8AC3E}">
        <p14:creationId xmlns:p14="http://schemas.microsoft.com/office/powerpoint/2010/main" val="104010961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solidFill>
                <a:srgbClr val="00AAC6"/>
              </a:solidFill>
              <a:latin typeface="Neue Haas Grotesk Text Pro" panose="020B0504020202020204" pitchFamily="34" charset="0"/>
            </a:endParaRPr>
          </a:p>
        </p:txBody>
      </p:sp>
      <p:pic>
        <p:nvPicPr>
          <p:cNvPr id="3" name="Graphic 2">
            <a:extLst>
              <a:ext uri="{FF2B5EF4-FFF2-40B4-BE49-F238E27FC236}">
                <a16:creationId xmlns:a16="http://schemas.microsoft.com/office/drawing/2014/main" id="{41877D62-6244-F74D-BB2E-F9E25F28E230}"/>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962400" y="3116200"/>
            <a:ext cx="4267200" cy="682752"/>
          </a:xfrm>
          <a:prstGeom prst="rect">
            <a:avLst/>
          </a:prstGeom>
        </p:spPr>
      </p:pic>
    </p:spTree>
    <p:extLst>
      <p:ext uri="{BB962C8B-B14F-4D97-AF65-F5344CB8AC3E}">
        <p14:creationId xmlns:p14="http://schemas.microsoft.com/office/powerpoint/2010/main" val="372466755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CLOSING - 2 images (V)">
    <p:bg>
      <p:bgPr>
        <a:solidFill>
          <a:schemeClr val="bg1"/>
        </a:soli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ABDC5A96-024B-9A4C-BE99-A43261583960}"/>
              </a:ext>
            </a:extLst>
          </p:cNvPr>
          <p:cNvGrpSpPr/>
          <p:nvPr userDrawn="1"/>
        </p:nvGrpSpPr>
        <p:grpSpPr>
          <a:xfrm>
            <a:off x="2" y="-1"/>
            <a:ext cx="3781063" cy="1286617"/>
            <a:chOff x="101154" y="-72605"/>
            <a:chExt cx="2285515" cy="777713"/>
          </a:xfrm>
        </p:grpSpPr>
        <p:sp>
          <p:nvSpPr>
            <p:cNvPr id="16" name="Rectangle 15">
              <a:extLst>
                <a:ext uri="{FF2B5EF4-FFF2-40B4-BE49-F238E27FC236}">
                  <a16:creationId xmlns:a16="http://schemas.microsoft.com/office/drawing/2014/main" id="{FADEAD2C-B2AB-3C48-A0BF-C3B7503F4BFE}"/>
                </a:ext>
              </a:extLst>
            </p:cNvPr>
            <p:cNvSpPr/>
            <p:nvPr/>
          </p:nvSpPr>
          <p:spPr>
            <a:xfrm>
              <a:off x="101154" y="-72605"/>
              <a:ext cx="2285515" cy="77771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noAutofit/>
            </a:bodyPr>
            <a:lstStyle/>
            <a:p>
              <a:pPr algn="ctr"/>
              <a:endParaRPr lang="en-US" sz="1800">
                <a:solidFill>
                  <a:srgbClr val="00AAC6"/>
                </a:solidFill>
                <a:latin typeface="Neue Haas Grotesk Text Pro" panose="020B0504020202020204" pitchFamily="34" charset="0"/>
              </a:endParaRPr>
            </a:p>
          </p:txBody>
        </p:sp>
        <p:pic>
          <p:nvPicPr>
            <p:cNvPr id="17" name="Graphic 16">
              <a:extLst>
                <a:ext uri="{FF2B5EF4-FFF2-40B4-BE49-F238E27FC236}">
                  <a16:creationId xmlns:a16="http://schemas.microsoft.com/office/drawing/2014/main" id="{9D76561E-393D-1943-BE4B-7014BC9179A5}"/>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502289" y="221418"/>
              <a:ext cx="1479804" cy="236769"/>
            </a:xfrm>
            <a:prstGeom prst="rect">
              <a:avLst/>
            </a:prstGeom>
          </p:spPr>
        </p:pic>
      </p:grpSp>
      <p:sp>
        <p:nvSpPr>
          <p:cNvPr id="23" name="TextBox 22">
            <a:extLst>
              <a:ext uri="{FF2B5EF4-FFF2-40B4-BE49-F238E27FC236}">
                <a16:creationId xmlns:a16="http://schemas.microsoft.com/office/drawing/2014/main" id="{3F18D371-3647-C14A-9FFF-F1D62D2E1F03}"/>
              </a:ext>
            </a:extLst>
          </p:cNvPr>
          <p:cNvSpPr txBox="1"/>
          <p:nvPr userDrawn="1"/>
        </p:nvSpPr>
        <p:spPr>
          <a:xfrm>
            <a:off x="600374" y="6410443"/>
            <a:ext cx="9091169" cy="230405"/>
          </a:xfrm>
          <a:prstGeom prst="rect">
            <a:avLst/>
          </a:prstGeom>
          <a:noFill/>
        </p:spPr>
        <p:txBody>
          <a:bodyPr wrap="square" lIns="0" bIns="0" rtlCol="0" anchor="b" anchorCtr="0">
            <a:noAutofit/>
          </a:bodyPr>
          <a:lstStyle/>
          <a:p>
            <a:pPr>
              <a:lnSpc>
                <a:spcPct val="130000"/>
              </a:lnSpc>
            </a:pPr>
            <a:r>
              <a:rPr lang="en-US" sz="800">
                <a:latin typeface="Neue Haas Grotesk Text Pro" panose="020B0504020202020204" pitchFamily="34" charset="0"/>
                <a:cs typeface="Arial" pitchFamily="34" charset="0"/>
              </a:rPr>
              <a:t>Copyright © 2022 HealthEquity, Inc. All rights reserved.  |  HealthEquity does not provide legal, tax or financial advice.</a:t>
            </a:r>
          </a:p>
        </p:txBody>
      </p:sp>
      <p:sp>
        <p:nvSpPr>
          <p:cNvPr id="34" name="Picture Placeholder 2">
            <a:extLst>
              <a:ext uri="{FF2B5EF4-FFF2-40B4-BE49-F238E27FC236}">
                <a16:creationId xmlns:a16="http://schemas.microsoft.com/office/drawing/2014/main" id="{C7AF47E6-1CD4-9E47-B270-BC2D2B08A17A}"/>
              </a:ext>
            </a:extLst>
          </p:cNvPr>
          <p:cNvSpPr>
            <a:spLocks noGrp="1"/>
          </p:cNvSpPr>
          <p:nvPr>
            <p:ph type="pic" idx="13" hasCustomPrompt="1"/>
          </p:nvPr>
        </p:nvSpPr>
        <p:spPr>
          <a:xfrm>
            <a:off x="9913449" y="0"/>
            <a:ext cx="2278553" cy="6858000"/>
          </a:xfrm>
          <a:prstGeom prst="rect">
            <a:avLst/>
          </a:prstGeom>
          <a:solidFill>
            <a:schemeClr val="bg2"/>
          </a:solidFill>
        </p:spPr>
        <p:txBody>
          <a:bodyPr anchor="ctr">
            <a:noAutofit/>
          </a:bodyPr>
          <a:lstStyle>
            <a:lvl1pPr marL="0" indent="0" algn="ctr">
              <a:buNone/>
              <a:defRPr sz="1867">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a:t>
            </a:r>
            <a:br>
              <a:rPr lang="en-US"/>
            </a:br>
            <a:r>
              <a:rPr lang="en-US"/>
              <a:t>picture</a:t>
            </a:r>
          </a:p>
        </p:txBody>
      </p:sp>
      <p:cxnSp>
        <p:nvCxnSpPr>
          <p:cNvPr id="18" name="Straight Connector 17">
            <a:extLst>
              <a:ext uri="{FF2B5EF4-FFF2-40B4-BE49-F238E27FC236}">
                <a16:creationId xmlns:a16="http://schemas.microsoft.com/office/drawing/2014/main" id="{F75DB09C-4008-1A47-AEDA-CF6111345628}"/>
              </a:ext>
            </a:extLst>
          </p:cNvPr>
          <p:cNvCxnSpPr>
            <a:cxnSpLocks/>
          </p:cNvCxnSpPr>
          <p:nvPr userDrawn="1"/>
        </p:nvCxnSpPr>
        <p:spPr>
          <a:xfrm>
            <a:off x="7394757" y="5908907"/>
            <a:ext cx="1450323" cy="0"/>
          </a:xfrm>
          <a:prstGeom prst="line">
            <a:avLst/>
          </a:prstGeom>
          <a:ln w="152400">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19" name="Picture Placeholder 2">
            <a:extLst>
              <a:ext uri="{FF2B5EF4-FFF2-40B4-BE49-F238E27FC236}">
                <a16:creationId xmlns:a16="http://schemas.microsoft.com/office/drawing/2014/main" id="{83DDC482-6B10-F344-B93C-CA77A4E7CE01}"/>
              </a:ext>
            </a:extLst>
          </p:cNvPr>
          <p:cNvSpPr>
            <a:spLocks noGrp="1"/>
          </p:cNvSpPr>
          <p:nvPr>
            <p:ph type="pic" idx="1" hasCustomPrompt="1"/>
          </p:nvPr>
        </p:nvSpPr>
        <p:spPr>
          <a:xfrm>
            <a:off x="7403784" y="1"/>
            <a:ext cx="2279315" cy="5815579"/>
          </a:xfrm>
          <a:prstGeom prst="rect">
            <a:avLst/>
          </a:prstGeom>
          <a:solidFill>
            <a:schemeClr val="bg2"/>
          </a:solidFill>
        </p:spPr>
        <p:txBody>
          <a:bodyPr anchor="ctr">
            <a:noAutofit/>
          </a:bodyPr>
          <a:lstStyle>
            <a:lvl1pPr marL="0" indent="0" algn="ctr">
              <a:buNone/>
              <a:defRPr sz="1867">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a:t>
            </a:r>
            <a:br>
              <a:rPr lang="en-US"/>
            </a:br>
            <a:r>
              <a:rPr lang="en-US"/>
              <a:t>picture</a:t>
            </a:r>
          </a:p>
        </p:txBody>
      </p:sp>
      <p:sp>
        <p:nvSpPr>
          <p:cNvPr id="21" name="Picture Placeholder 9">
            <a:extLst>
              <a:ext uri="{FF2B5EF4-FFF2-40B4-BE49-F238E27FC236}">
                <a16:creationId xmlns:a16="http://schemas.microsoft.com/office/drawing/2014/main" id="{FCA5223E-FAE3-1343-8428-E2250995B5D4}"/>
              </a:ext>
            </a:extLst>
          </p:cNvPr>
          <p:cNvSpPr>
            <a:spLocks noGrp="1"/>
          </p:cNvSpPr>
          <p:nvPr>
            <p:ph type="pic" sz="quarter" idx="12" hasCustomPrompt="1"/>
          </p:nvPr>
        </p:nvSpPr>
        <p:spPr>
          <a:xfrm>
            <a:off x="4221676" y="396362"/>
            <a:ext cx="2266805" cy="577849"/>
          </a:xfrm>
          <a:prstGeom prst="rect">
            <a:avLst/>
          </a:prstGeom>
        </p:spPr>
        <p:txBody>
          <a:bodyPr lIns="0" tIns="0" rIns="0" bIns="0" anchor="ctr">
            <a:noAutofit/>
          </a:bodyPr>
          <a:lstStyle>
            <a:lvl1pPr marL="0" indent="0">
              <a:buNone/>
              <a:defRPr sz="1867">
                <a:solidFill>
                  <a:schemeClr val="bg2">
                    <a:lumMod val="50000"/>
                  </a:schemeClr>
                </a:solidFill>
                <a:latin typeface="Neue Haas Grotesk Text Pro" panose="020B0504020202020204" pitchFamily="34" charset="0"/>
              </a:defRPr>
            </a:lvl1pPr>
          </a:lstStyle>
          <a:p>
            <a:r>
              <a:rPr lang="en-US"/>
              <a:t>Partner logo</a:t>
            </a:r>
          </a:p>
        </p:txBody>
      </p:sp>
      <p:sp>
        <p:nvSpPr>
          <p:cNvPr id="14" name="Title 1">
            <a:extLst>
              <a:ext uri="{FF2B5EF4-FFF2-40B4-BE49-F238E27FC236}">
                <a16:creationId xmlns:a16="http://schemas.microsoft.com/office/drawing/2014/main" id="{204E8ED6-4135-0D4B-BEF5-984467DF8B4C}"/>
              </a:ext>
            </a:extLst>
          </p:cNvPr>
          <p:cNvSpPr>
            <a:spLocks noGrp="1"/>
          </p:cNvSpPr>
          <p:nvPr>
            <p:ph type="title" hasCustomPrompt="1"/>
          </p:nvPr>
        </p:nvSpPr>
        <p:spPr>
          <a:xfrm>
            <a:off x="541009" y="4418247"/>
            <a:ext cx="6249473" cy="1060548"/>
          </a:xfrm>
          <a:prstGeom prst="rect">
            <a:avLst/>
          </a:prstGeom>
        </p:spPr>
        <p:txBody>
          <a:bodyPr wrap="square" lIns="0" rIns="0" anchor="b" anchorCtr="0">
            <a:spAutoFit/>
          </a:bodyPr>
          <a:lstStyle>
            <a:lvl1pPr algn="l">
              <a:lnSpc>
                <a:spcPct val="110000"/>
              </a:lnSpc>
              <a:defRPr sz="6667" b="1" cap="none" baseline="0">
                <a:solidFill>
                  <a:schemeClr val="tx2"/>
                </a:solidFill>
                <a:latin typeface="Neue Haas Grotesk Text Pro" panose="020B0504020202020204" pitchFamily="34" charset="0"/>
              </a:defRPr>
            </a:lvl1pPr>
          </a:lstStyle>
          <a:p>
            <a:r>
              <a:rPr lang="en-US"/>
              <a:t>Thank you.</a:t>
            </a:r>
          </a:p>
        </p:txBody>
      </p:sp>
      <p:sp>
        <p:nvSpPr>
          <p:cNvPr id="15" name="Text Placeholder 2">
            <a:extLst>
              <a:ext uri="{FF2B5EF4-FFF2-40B4-BE49-F238E27FC236}">
                <a16:creationId xmlns:a16="http://schemas.microsoft.com/office/drawing/2014/main" id="{3149FC59-DD35-C942-A663-3F161502E324}"/>
              </a:ext>
            </a:extLst>
          </p:cNvPr>
          <p:cNvSpPr>
            <a:spLocks noGrp="1"/>
          </p:cNvSpPr>
          <p:nvPr>
            <p:ph type="body" sz="quarter" idx="16" hasCustomPrompt="1"/>
          </p:nvPr>
        </p:nvSpPr>
        <p:spPr>
          <a:xfrm>
            <a:off x="541868" y="5570433"/>
            <a:ext cx="6249569" cy="357620"/>
          </a:xfrm>
          <a:prstGeom prst="rect">
            <a:avLst/>
          </a:prstGeom>
        </p:spPr>
        <p:txBody>
          <a:bodyPr lIns="0" tIns="0" rIns="0" bIns="0">
            <a:spAutoFit/>
          </a:bodyPr>
          <a:lstStyle>
            <a:lvl1pPr marL="0" indent="0">
              <a:lnSpc>
                <a:spcPct val="110000"/>
              </a:lnSpc>
              <a:buNone/>
              <a:defRPr sz="2267">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We look forward to a remarkable partnership</a:t>
            </a:r>
          </a:p>
        </p:txBody>
      </p:sp>
    </p:spTree>
    <p:extLst>
      <p:ext uri="{BB962C8B-B14F-4D97-AF65-F5344CB8AC3E}">
        <p14:creationId xmlns:p14="http://schemas.microsoft.com/office/powerpoint/2010/main" val="112525341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CLOSING + 1 image ">
    <p:bg>
      <p:bgPr>
        <a:solidFill>
          <a:schemeClr val="bg1"/>
        </a:soli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ABDC5A96-024B-9A4C-BE99-A43261583960}"/>
              </a:ext>
            </a:extLst>
          </p:cNvPr>
          <p:cNvGrpSpPr/>
          <p:nvPr userDrawn="1"/>
        </p:nvGrpSpPr>
        <p:grpSpPr>
          <a:xfrm>
            <a:off x="2" y="-1"/>
            <a:ext cx="3781063" cy="1286617"/>
            <a:chOff x="101154" y="-72605"/>
            <a:chExt cx="2285515" cy="777713"/>
          </a:xfrm>
        </p:grpSpPr>
        <p:sp>
          <p:nvSpPr>
            <p:cNvPr id="16" name="Rectangle 15">
              <a:extLst>
                <a:ext uri="{FF2B5EF4-FFF2-40B4-BE49-F238E27FC236}">
                  <a16:creationId xmlns:a16="http://schemas.microsoft.com/office/drawing/2014/main" id="{FADEAD2C-B2AB-3C48-A0BF-C3B7503F4BFE}"/>
                </a:ext>
              </a:extLst>
            </p:cNvPr>
            <p:cNvSpPr/>
            <p:nvPr/>
          </p:nvSpPr>
          <p:spPr>
            <a:xfrm>
              <a:off x="101154" y="-72605"/>
              <a:ext cx="2285515" cy="77771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solidFill>
                  <a:srgbClr val="00AAC6"/>
                </a:solidFill>
                <a:latin typeface="Neue Haas Grotesk Text Pro" panose="020B0504020202020204" pitchFamily="34" charset="0"/>
              </a:endParaRPr>
            </a:p>
          </p:txBody>
        </p:sp>
        <p:pic>
          <p:nvPicPr>
            <p:cNvPr id="17" name="Graphic 16">
              <a:extLst>
                <a:ext uri="{FF2B5EF4-FFF2-40B4-BE49-F238E27FC236}">
                  <a16:creationId xmlns:a16="http://schemas.microsoft.com/office/drawing/2014/main" id="{9D76561E-393D-1943-BE4B-7014BC9179A5}"/>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502289" y="221418"/>
              <a:ext cx="1479804" cy="236769"/>
            </a:xfrm>
            <a:prstGeom prst="rect">
              <a:avLst/>
            </a:prstGeom>
          </p:spPr>
        </p:pic>
      </p:grpSp>
      <p:sp>
        <p:nvSpPr>
          <p:cNvPr id="23" name="TextBox 22">
            <a:extLst>
              <a:ext uri="{FF2B5EF4-FFF2-40B4-BE49-F238E27FC236}">
                <a16:creationId xmlns:a16="http://schemas.microsoft.com/office/drawing/2014/main" id="{3F18D371-3647-C14A-9FFF-F1D62D2E1F03}"/>
              </a:ext>
            </a:extLst>
          </p:cNvPr>
          <p:cNvSpPr txBox="1"/>
          <p:nvPr userDrawn="1"/>
        </p:nvSpPr>
        <p:spPr>
          <a:xfrm>
            <a:off x="600374" y="6449962"/>
            <a:ext cx="9091169" cy="190886"/>
          </a:xfrm>
          <a:prstGeom prst="rect">
            <a:avLst/>
          </a:prstGeom>
          <a:noFill/>
        </p:spPr>
        <p:txBody>
          <a:bodyPr wrap="square" lIns="0" bIns="0" rtlCol="0" anchor="b" anchorCtr="0">
            <a:spAutoFit/>
          </a:bodyPr>
          <a:lstStyle/>
          <a:p>
            <a:pPr>
              <a:lnSpc>
                <a:spcPct val="130000"/>
              </a:lnSpc>
            </a:pPr>
            <a:r>
              <a:rPr lang="en-US" sz="800">
                <a:latin typeface="Neue Haas Grotesk Text Pro" panose="020B0504020202020204" pitchFamily="34" charset="0"/>
                <a:cs typeface="Arial" pitchFamily="34" charset="0"/>
              </a:rPr>
              <a:t>Copyright © 2022 HealthEquity, Inc. All rights reserved.  |  HealthEquity does not provide legal, tax or financial advice.</a:t>
            </a:r>
          </a:p>
        </p:txBody>
      </p:sp>
      <p:sp>
        <p:nvSpPr>
          <p:cNvPr id="14" name="Picture Placeholder 2">
            <a:extLst>
              <a:ext uri="{FF2B5EF4-FFF2-40B4-BE49-F238E27FC236}">
                <a16:creationId xmlns:a16="http://schemas.microsoft.com/office/drawing/2014/main" id="{6C12DDF1-B7A3-8E43-AAA0-DA0A88FA5785}"/>
              </a:ext>
            </a:extLst>
          </p:cNvPr>
          <p:cNvSpPr>
            <a:spLocks noGrp="1"/>
          </p:cNvSpPr>
          <p:nvPr>
            <p:ph type="pic" idx="1" hasCustomPrompt="1"/>
          </p:nvPr>
        </p:nvSpPr>
        <p:spPr>
          <a:xfrm>
            <a:off x="7560533" y="2"/>
            <a:ext cx="4607696" cy="6857999"/>
          </a:xfrm>
          <a:prstGeom prst="rect">
            <a:avLst/>
          </a:prstGeom>
          <a:solidFill>
            <a:schemeClr val="bg2"/>
          </a:solidFill>
        </p:spPr>
        <p:txBody>
          <a:bodyPr anchor="ctr">
            <a:normAutofit/>
          </a:bodyPr>
          <a:lstStyle>
            <a:lvl1pPr marL="0" indent="0" algn="ctr">
              <a:buNone/>
              <a:defRPr sz="1867">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picture</a:t>
            </a:r>
          </a:p>
        </p:txBody>
      </p:sp>
      <p:sp>
        <p:nvSpPr>
          <p:cNvPr id="18" name="Picture Placeholder 9">
            <a:extLst>
              <a:ext uri="{FF2B5EF4-FFF2-40B4-BE49-F238E27FC236}">
                <a16:creationId xmlns:a16="http://schemas.microsoft.com/office/drawing/2014/main" id="{F1A2F2EA-90A5-3F41-B83B-54286A22D821}"/>
              </a:ext>
            </a:extLst>
          </p:cNvPr>
          <p:cNvSpPr>
            <a:spLocks noGrp="1"/>
          </p:cNvSpPr>
          <p:nvPr>
            <p:ph type="pic" sz="quarter" idx="12" hasCustomPrompt="1"/>
          </p:nvPr>
        </p:nvSpPr>
        <p:spPr>
          <a:xfrm>
            <a:off x="4221676" y="396362"/>
            <a:ext cx="2266805" cy="577849"/>
          </a:xfrm>
          <a:prstGeom prst="rect">
            <a:avLst/>
          </a:prstGeom>
        </p:spPr>
        <p:txBody>
          <a:bodyPr lIns="0" tIns="0" rIns="0" bIns="0" anchor="ctr">
            <a:normAutofit/>
          </a:bodyPr>
          <a:lstStyle>
            <a:lvl1pPr marL="0" indent="0">
              <a:buNone/>
              <a:defRPr sz="1867">
                <a:solidFill>
                  <a:schemeClr val="bg2">
                    <a:lumMod val="50000"/>
                  </a:schemeClr>
                </a:solidFill>
                <a:latin typeface="Neue Haas Grotesk Text Pro" panose="020B0504020202020204" pitchFamily="34" charset="0"/>
              </a:defRPr>
            </a:lvl1pPr>
          </a:lstStyle>
          <a:p>
            <a:r>
              <a:rPr lang="en-US"/>
              <a:t>Partner logo</a:t>
            </a:r>
          </a:p>
        </p:txBody>
      </p:sp>
      <p:sp>
        <p:nvSpPr>
          <p:cNvPr id="13" name="Title 1">
            <a:extLst>
              <a:ext uri="{FF2B5EF4-FFF2-40B4-BE49-F238E27FC236}">
                <a16:creationId xmlns:a16="http://schemas.microsoft.com/office/drawing/2014/main" id="{14934587-41D4-3346-B090-40ECAC172B03}"/>
              </a:ext>
            </a:extLst>
          </p:cNvPr>
          <p:cNvSpPr>
            <a:spLocks noGrp="1"/>
          </p:cNvSpPr>
          <p:nvPr>
            <p:ph type="title" hasCustomPrompt="1"/>
          </p:nvPr>
        </p:nvSpPr>
        <p:spPr>
          <a:xfrm>
            <a:off x="541009" y="4418247"/>
            <a:ext cx="6249473" cy="1060548"/>
          </a:xfrm>
          <a:prstGeom prst="rect">
            <a:avLst/>
          </a:prstGeom>
        </p:spPr>
        <p:txBody>
          <a:bodyPr wrap="square" lIns="0" rIns="0" anchor="b" anchorCtr="0">
            <a:spAutoFit/>
          </a:bodyPr>
          <a:lstStyle>
            <a:lvl1pPr algn="l">
              <a:lnSpc>
                <a:spcPct val="110000"/>
              </a:lnSpc>
              <a:defRPr sz="6667" b="1" cap="none" baseline="0">
                <a:solidFill>
                  <a:schemeClr val="tx2"/>
                </a:solidFill>
                <a:latin typeface="Neue Haas Grotesk Text Pro" panose="020B0504020202020204" pitchFamily="34" charset="0"/>
              </a:defRPr>
            </a:lvl1pPr>
          </a:lstStyle>
          <a:p>
            <a:r>
              <a:rPr lang="en-US"/>
              <a:t>Thank you.</a:t>
            </a:r>
          </a:p>
        </p:txBody>
      </p:sp>
      <p:sp>
        <p:nvSpPr>
          <p:cNvPr id="15" name="Text Placeholder 2">
            <a:extLst>
              <a:ext uri="{FF2B5EF4-FFF2-40B4-BE49-F238E27FC236}">
                <a16:creationId xmlns:a16="http://schemas.microsoft.com/office/drawing/2014/main" id="{0009AF0F-E31A-1F47-9BD6-9E9A9CC2AEFA}"/>
              </a:ext>
            </a:extLst>
          </p:cNvPr>
          <p:cNvSpPr>
            <a:spLocks noGrp="1"/>
          </p:cNvSpPr>
          <p:nvPr>
            <p:ph type="body" sz="quarter" idx="16" hasCustomPrompt="1"/>
          </p:nvPr>
        </p:nvSpPr>
        <p:spPr>
          <a:xfrm>
            <a:off x="541868" y="5570433"/>
            <a:ext cx="6249569" cy="357620"/>
          </a:xfrm>
          <a:prstGeom prst="rect">
            <a:avLst/>
          </a:prstGeom>
        </p:spPr>
        <p:txBody>
          <a:bodyPr lIns="0" tIns="0" rIns="0" bIns="0">
            <a:spAutoFit/>
          </a:bodyPr>
          <a:lstStyle>
            <a:lvl1pPr marL="0" indent="0">
              <a:lnSpc>
                <a:spcPct val="110000"/>
              </a:lnSpc>
              <a:buNone/>
              <a:defRPr sz="2267">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We look forward to a remarkable partnership</a:t>
            </a:r>
          </a:p>
        </p:txBody>
      </p:sp>
    </p:spTree>
    <p:extLst>
      <p:ext uri="{BB962C8B-B14F-4D97-AF65-F5344CB8AC3E}">
        <p14:creationId xmlns:p14="http://schemas.microsoft.com/office/powerpoint/2010/main" val="346134966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CLOSING">
    <p:bg>
      <p:bgPr>
        <a:solidFill>
          <a:schemeClr val="bg1"/>
        </a:soli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ABDC5A96-024B-9A4C-BE99-A43261583960}"/>
              </a:ext>
            </a:extLst>
          </p:cNvPr>
          <p:cNvGrpSpPr/>
          <p:nvPr userDrawn="1"/>
        </p:nvGrpSpPr>
        <p:grpSpPr>
          <a:xfrm>
            <a:off x="2" y="-1"/>
            <a:ext cx="3781063" cy="1286617"/>
            <a:chOff x="101154" y="-72605"/>
            <a:chExt cx="2285515" cy="777713"/>
          </a:xfrm>
        </p:grpSpPr>
        <p:sp>
          <p:nvSpPr>
            <p:cNvPr id="16" name="Rectangle 15">
              <a:extLst>
                <a:ext uri="{FF2B5EF4-FFF2-40B4-BE49-F238E27FC236}">
                  <a16:creationId xmlns:a16="http://schemas.microsoft.com/office/drawing/2014/main" id="{FADEAD2C-B2AB-3C48-A0BF-C3B7503F4BFE}"/>
                </a:ext>
              </a:extLst>
            </p:cNvPr>
            <p:cNvSpPr/>
            <p:nvPr/>
          </p:nvSpPr>
          <p:spPr>
            <a:xfrm>
              <a:off x="101154" y="-72605"/>
              <a:ext cx="2285515" cy="77771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noAutofit/>
            </a:bodyPr>
            <a:lstStyle/>
            <a:p>
              <a:pPr algn="ctr"/>
              <a:endParaRPr lang="en-US" sz="1800">
                <a:solidFill>
                  <a:srgbClr val="00AAC6"/>
                </a:solidFill>
                <a:latin typeface="Neue Haas Grotesk Text Pro" panose="020B0504020202020204" pitchFamily="34" charset="0"/>
              </a:endParaRPr>
            </a:p>
          </p:txBody>
        </p:sp>
        <p:pic>
          <p:nvPicPr>
            <p:cNvPr id="17" name="Graphic 16">
              <a:extLst>
                <a:ext uri="{FF2B5EF4-FFF2-40B4-BE49-F238E27FC236}">
                  <a16:creationId xmlns:a16="http://schemas.microsoft.com/office/drawing/2014/main" id="{9D76561E-393D-1943-BE4B-7014BC9179A5}"/>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502289" y="221418"/>
              <a:ext cx="1479804" cy="236769"/>
            </a:xfrm>
            <a:prstGeom prst="rect">
              <a:avLst/>
            </a:prstGeom>
          </p:spPr>
        </p:pic>
      </p:grpSp>
      <p:sp>
        <p:nvSpPr>
          <p:cNvPr id="23" name="TextBox 22">
            <a:extLst>
              <a:ext uri="{FF2B5EF4-FFF2-40B4-BE49-F238E27FC236}">
                <a16:creationId xmlns:a16="http://schemas.microsoft.com/office/drawing/2014/main" id="{3F18D371-3647-C14A-9FFF-F1D62D2E1F03}"/>
              </a:ext>
            </a:extLst>
          </p:cNvPr>
          <p:cNvSpPr txBox="1"/>
          <p:nvPr userDrawn="1"/>
        </p:nvSpPr>
        <p:spPr>
          <a:xfrm>
            <a:off x="600374" y="6410443"/>
            <a:ext cx="9091169" cy="230405"/>
          </a:xfrm>
          <a:prstGeom prst="rect">
            <a:avLst/>
          </a:prstGeom>
          <a:noFill/>
        </p:spPr>
        <p:txBody>
          <a:bodyPr wrap="square" lIns="0" bIns="0" rtlCol="0" anchor="b" anchorCtr="0">
            <a:noAutofit/>
          </a:bodyPr>
          <a:lstStyle/>
          <a:p>
            <a:pPr>
              <a:lnSpc>
                <a:spcPct val="130000"/>
              </a:lnSpc>
            </a:pPr>
            <a:r>
              <a:rPr lang="en-US" sz="800">
                <a:latin typeface="Neue Haas Grotesk Text Pro" panose="020B0504020202020204" pitchFamily="34" charset="0"/>
                <a:cs typeface="Arial" pitchFamily="34" charset="0"/>
              </a:rPr>
              <a:t>Copyright © 2022 HealthEquity, Inc. All rights reserved.  |  HealthEquity does not provide legal, tax or financial advice.</a:t>
            </a:r>
          </a:p>
        </p:txBody>
      </p:sp>
      <p:sp>
        <p:nvSpPr>
          <p:cNvPr id="10" name="Title 1">
            <a:extLst>
              <a:ext uri="{FF2B5EF4-FFF2-40B4-BE49-F238E27FC236}">
                <a16:creationId xmlns:a16="http://schemas.microsoft.com/office/drawing/2014/main" id="{4045F82F-B689-6045-ADF2-08EF38618930}"/>
              </a:ext>
            </a:extLst>
          </p:cNvPr>
          <p:cNvSpPr>
            <a:spLocks noGrp="1"/>
          </p:cNvSpPr>
          <p:nvPr>
            <p:ph type="title" hasCustomPrompt="1"/>
          </p:nvPr>
        </p:nvSpPr>
        <p:spPr>
          <a:xfrm>
            <a:off x="541009" y="4418247"/>
            <a:ext cx="7993393" cy="1060548"/>
          </a:xfrm>
          <a:prstGeom prst="rect">
            <a:avLst/>
          </a:prstGeom>
        </p:spPr>
        <p:txBody>
          <a:bodyPr wrap="square" lIns="0" rIns="0" anchor="b" anchorCtr="0">
            <a:spAutoFit/>
          </a:bodyPr>
          <a:lstStyle>
            <a:lvl1pPr algn="l">
              <a:lnSpc>
                <a:spcPct val="110000"/>
              </a:lnSpc>
              <a:defRPr sz="6667" b="1" cap="none" baseline="0">
                <a:solidFill>
                  <a:schemeClr val="tx2"/>
                </a:solidFill>
                <a:latin typeface="Neue Haas Grotesk Text Pro" panose="020B0504020202020204" pitchFamily="34" charset="0"/>
              </a:defRPr>
            </a:lvl1pPr>
          </a:lstStyle>
          <a:p>
            <a:r>
              <a:rPr lang="en-US"/>
              <a:t>Thank you.</a:t>
            </a:r>
          </a:p>
        </p:txBody>
      </p:sp>
      <p:sp>
        <p:nvSpPr>
          <p:cNvPr id="11" name="Text Placeholder 2">
            <a:extLst>
              <a:ext uri="{FF2B5EF4-FFF2-40B4-BE49-F238E27FC236}">
                <a16:creationId xmlns:a16="http://schemas.microsoft.com/office/drawing/2014/main" id="{B6C5820C-F8EE-3246-B142-FFED5FB6CC11}"/>
              </a:ext>
            </a:extLst>
          </p:cNvPr>
          <p:cNvSpPr>
            <a:spLocks noGrp="1"/>
          </p:cNvSpPr>
          <p:nvPr>
            <p:ph type="body" sz="quarter" idx="16" hasCustomPrompt="1"/>
          </p:nvPr>
        </p:nvSpPr>
        <p:spPr>
          <a:xfrm>
            <a:off x="541867" y="5570433"/>
            <a:ext cx="7993516" cy="357620"/>
          </a:xfrm>
          <a:prstGeom prst="rect">
            <a:avLst/>
          </a:prstGeom>
        </p:spPr>
        <p:txBody>
          <a:bodyPr lIns="0" tIns="0" rIns="0" bIns="0">
            <a:spAutoFit/>
          </a:bodyPr>
          <a:lstStyle>
            <a:lvl1pPr marL="0" indent="0">
              <a:lnSpc>
                <a:spcPct val="110000"/>
              </a:lnSpc>
              <a:buNone/>
              <a:defRPr sz="2267">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We look forward to a remarkable partnership</a:t>
            </a:r>
          </a:p>
        </p:txBody>
      </p:sp>
      <p:sp>
        <p:nvSpPr>
          <p:cNvPr id="14" name="Picture Placeholder 9">
            <a:extLst>
              <a:ext uri="{FF2B5EF4-FFF2-40B4-BE49-F238E27FC236}">
                <a16:creationId xmlns:a16="http://schemas.microsoft.com/office/drawing/2014/main" id="{0B66A21A-9D79-524A-B906-23C0AD672E42}"/>
              </a:ext>
            </a:extLst>
          </p:cNvPr>
          <p:cNvSpPr>
            <a:spLocks noGrp="1"/>
          </p:cNvSpPr>
          <p:nvPr>
            <p:ph type="pic" sz="quarter" idx="17" hasCustomPrompt="1"/>
          </p:nvPr>
        </p:nvSpPr>
        <p:spPr>
          <a:xfrm>
            <a:off x="9602479" y="387560"/>
            <a:ext cx="2266805" cy="577849"/>
          </a:xfrm>
          <a:prstGeom prst="rect">
            <a:avLst/>
          </a:prstGeom>
        </p:spPr>
        <p:txBody>
          <a:bodyPr lIns="0" tIns="0" rIns="0" bIns="0" anchor="ctr">
            <a:noAutofit/>
          </a:bodyPr>
          <a:lstStyle>
            <a:lvl1pPr marL="0" indent="0" algn="r">
              <a:buNone/>
              <a:defRPr sz="1867">
                <a:solidFill>
                  <a:schemeClr val="bg2">
                    <a:lumMod val="50000"/>
                  </a:schemeClr>
                </a:solidFill>
                <a:latin typeface="Neue Haas Grotesk Text Pro" panose="020B0504020202020204" pitchFamily="34" charset="0"/>
              </a:defRPr>
            </a:lvl1pPr>
          </a:lstStyle>
          <a:p>
            <a:r>
              <a:rPr lang="en-US"/>
              <a:t>Partner logo</a:t>
            </a:r>
          </a:p>
        </p:txBody>
      </p:sp>
    </p:spTree>
    <p:extLst>
      <p:ext uri="{BB962C8B-B14F-4D97-AF65-F5344CB8AC3E}">
        <p14:creationId xmlns:p14="http://schemas.microsoft.com/office/powerpoint/2010/main" val="325609462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LOSING - Purple + Thank You">
    <p:bg>
      <p:bgPr>
        <a:solidFill>
          <a:schemeClr val="bg1"/>
        </a:soli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ABDC5A96-024B-9A4C-BE99-A43261583960}"/>
              </a:ext>
            </a:extLst>
          </p:cNvPr>
          <p:cNvGrpSpPr/>
          <p:nvPr userDrawn="1"/>
        </p:nvGrpSpPr>
        <p:grpSpPr>
          <a:xfrm>
            <a:off x="2" y="-2"/>
            <a:ext cx="12191999" cy="6858003"/>
            <a:chOff x="101154" y="-72605"/>
            <a:chExt cx="7369620" cy="4145411"/>
          </a:xfrm>
        </p:grpSpPr>
        <p:sp>
          <p:nvSpPr>
            <p:cNvPr id="16" name="Rectangle 15">
              <a:extLst>
                <a:ext uri="{FF2B5EF4-FFF2-40B4-BE49-F238E27FC236}">
                  <a16:creationId xmlns:a16="http://schemas.microsoft.com/office/drawing/2014/main" id="{FADEAD2C-B2AB-3C48-A0BF-C3B7503F4BFE}"/>
                </a:ext>
              </a:extLst>
            </p:cNvPr>
            <p:cNvSpPr/>
            <p:nvPr/>
          </p:nvSpPr>
          <p:spPr>
            <a:xfrm>
              <a:off x="101154" y="-72605"/>
              <a:ext cx="7369620" cy="4145411"/>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noAutofit/>
            </a:bodyPr>
            <a:lstStyle/>
            <a:p>
              <a:pPr algn="ctr"/>
              <a:endParaRPr lang="en-US" sz="1800">
                <a:solidFill>
                  <a:srgbClr val="00AAC6"/>
                </a:solidFill>
                <a:latin typeface="Neue Haas Grotesk Text Pro" panose="020B0504020202020204" pitchFamily="34" charset="0"/>
              </a:endParaRPr>
            </a:p>
          </p:txBody>
        </p:sp>
        <p:pic>
          <p:nvPicPr>
            <p:cNvPr id="17" name="Graphic 16">
              <a:extLst>
                <a:ext uri="{FF2B5EF4-FFF2-40B4-BE49-F238E27FC236}">
                  <a16:creationId xmlns:a16="http://schemas.microsoft.com/office/drawing/2014/main" id="{9D76561E-393D-1943-BE4B-7014BC9179A5}"/>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502289" y="221418"/>
              <a:ext cx="1479804" cy="236769"/>
            </a:xfrm>
            <a:prstGeom prst="rect">
              <a:avLst/>
            </a:prstGeom>
          </p:spPr>
        </p:pic>
      </p:grpSp>
      <p:sp>
        <p:nvSpPr>
          <p:cNvPr id="23" name="TextBox 22">
            <a:extLst>
              <a:ext uri="{FF2B5EF4-FFF2-40B4-BE49-F238E27FC236}">
                <a16:creationId xmlns:a16="http://schemas.microsoft.com/office/drawing/2014/main" id="{3F18D371-3647-C14A-9FFF-F1D62D2E1F03}"/>
              </a:ext>
            </a:extLst>
          </p:cNvPr>
          <p:cNvSpPr txBox="1"/>
          <p:nvPr userDrawn="1"/>
        </p:nvSpPr>
        <p:spPr>
          <a:xfrm>
            <a:off x="600374" y="6410443"/>
            <a:ext cx="9091169" cy="230405"/>
          </a:xfrm>
          <a:prstGeom prst="rect">
            <a:avLst/>
          </a:prstGeom>
          <a:noFill/>
        </p:spPr>
        <p:txBody>
          <a:bodyPr wrap="square" lIns="0" bIns="0" rtlCol="0" anchor="b" anchorCtr="0">
            <a:noAutofit/>
          </a:bodyPr>
          <a:lstStyle/>
          <a:p>
            <a:pPr>
              <a:lnSpc>
                <a:spcPct val="130000"/>
              </a:lnSpc>
            </a:pPr>
            <a:r>
              <a:rPr lang="en-US" sz="800">
                <a:solidFill>
                  <a:schemeClr val="bg1"/>
                </a:solidFill>
                <a:latin typeface="Neue Haas Grotesk Text Pro" panose="020B0504020202020204" pitchFamily="34" charset="0"/>
                <a:cs typeface="Arial" pitchFamily="34" charset="0"/>
              </a:rPr>
              <a:t>Copyright © 2022 HealthEquity, Inc. All rights reserved.  |  HealthEquity does not provide legal, tax or financial advice.</a:t>
            </a:r>
          </a:p>
        </p:txBody>
      </p:sp>
      <p:sp>
        <p:nvSpPr>
          <p:cNvPr id="10" name="Title 1">
            <a:extLst>
              <a:ext uri="{FF2B5EF4-FFF2-40B4-BE49-F238E27FC236}">
                <a16:creationId xmlns:a16="http://schemas.microsoft.com/office/drawing/2014/main" id="{4045F82F-B689-6045-ADF2-08EF38618930}"/>
              </a:ext>
            </a:extLst>
          </p:cNvPr>
          <p:cNvSpPr>
            <a:spLocks noGrp="1"/>
          </p:cNvSpPr>
          <p:nvPr>
            <p:ph type="title" hasCustomPrompt="1"/>
          </p:nvPr>
        </p:nvSpPr>
        <p:spPr>
          <a:xfrm>
            <a:off x="541009" y="4418247"/>
            <a:ext cx="7993393" cy="1060548"/>
          </a:xfrm>
          <a:prstGeom prst="rect">
            <a:avLst/>
          </a:prstGeom>
        </p:spPr>
        <p:txBody>
          <a:bodyPr wrap="square" lIns="0" rIns="0" anchor="b" anchorCtr="0">
            <a:spAutoFit/>
          </a:bodyPr>
          <a:lstStyle>
            <a:lvl1pPr algn="l">
              <a:lnSpc>
                <a:spcPct val="110000"/>
              </a:lnSpc>
              <a:defRPr sz="6667" b="1" cap="none" baseline="0">
                <a:solidFill>
                  <a:schemeClr val="bg1"/>
                </a:solidFill>
                <a:latin typeface="Neue Haas Grotesk Text Pro" panose="020B0504020202020204" pitchFamily="34" charset="0"/>
              </a:defRPr>
            </a:lvl1pPr>
          </a:lstStyle>
          <a:p>
            <a:r>
              <a:rPr lang="en-US"/>
              <a:t>Thank you.</a:t>
            </a:r>
          </a:p>
        </p:txBody>
      </p:sp>
      <p:sp>
        <p:nvSpPr>
          <p:cNvPr id="11" name="Text Placeholder 2">
            <a:extLst>
              <a:ext uri="{FF2B5EF4-FFF2-40B4-BE49-F238E27FC236}">
                <a16:creationId xmlns:a16="http://schemas.microsoft.com/office/drawing/2014/main" id="{B6C5820C-F8EE-3246-B142-FFED5FB6CC11}"/>
              </a:ext>
            </a:extLst>
          </p:cNvPr>
          <p:cNvSpPr>
            <a:spLocks noGrp="1"/>
          </p:cNvSpPr>
          <p:nvPr>
            <p:ph type="body" sz="quarter" idx="16" hasCustomPrompt="1"/>
          </p:nvPr>
        </p:nvSpPr>
        <p:spPr>
          <a:xfrm>
            <a:off x="541867" y="5570433"/>
            <a:ext cx="7993516" cy="357620"/>
          </a:xfrm>
          <a:prstGeom prst="rect">
            <a:avLst/>
          </a:prstGeom>
        </p:spPr>
        <p:txBody>
          <a:bodyPr lIns="0" tIns="0" rIns="0" bIns="0">
            <a:spAutoFit/>
          </a:bodyPr>
          <a:lstStyle>
            <a:lvl1pPr marL="0" indent="0">
              <a:lnSpc>
                <a:spcPct val="110000"/>
              </a:lnSpc>
              <a:buNone/>
              <a:defRPr sz="2267">
                <a:solidFill>
                  <a:schemeClr val="bg1"/>
                </a:solidFill>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We look forward to a remarkable partnership</a:t>
            </a:r>
          </a:p>
        </p:txBody>
      </p:sp>
    </p:spTree>
    <p:extLst>
      <p:ext uri="{BB962C8B-B14F-4D97-AF65-F5344CB8AC3E}">
        <p14:creationId xmlns:p14="http://schemas.microsoft.com/office/powerpoint/2010/main" val="40782256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images (H)">
    <p:bg>
      <p:bgPr>
        <a:solidFill>
          <a:schemeClr val="bg1"/>
        </a:solidFill>
        <a:effectLst/>
      </p:bgPr>
    </p:bg>
    <p:spTree>
      <p:nvGrpSpPr>
        <p:cNvPr id="1" name=""/>
        <p:cNvGrpSpPr/>
        <p:nvPr/>
      </p:nvGrpSpPr>
      <p:grpSpPr>
        <a:xfrm>
          <a:off x="0" y="0"/>
          <a:ext cx="0" cy="0"/>
          <a:chOff x="0" y="0"/>
          <a:chExt cx="0" cy="0"/>
        </a:xfrm>
      </p:grpSpPr>
      <p:sp>
        <p:nvSpPr>
          <p:cNvPr id="24" name="Picture Placeholder 2">
            <a:extLst>
              <a:ext uri="{FF2B5EF4-FFF2-40B4-BE49-F238E27FC236}">
                <a16:creationId xmlns:a16="http://schemas.microsoft.com/office/drawing/2014/main" id="{9CD4494C-F65E-2340-9989-DF19C098491B}"/>
              </a:ext>
            </a:extLst>
          </p:cNvPr>
          <p:cNvSpPr>
            <a:spLocks noGrp="1"/>
          </p:cNvSpPr>
          <p:nvPr>
            <p:ph type="pic" idx="15" hasCustomPrompt="1"/>
          </p:nvPr>
        </p:nvSpPr>
        <p:spPr>
          <a:xfrm>
            <a:off x="8875046" y="1279435"/>
            <a:ext cx="3316937" cy="2266808"/>
          </a:xfrm>
          <a:prstGeom prst="rect">
            <a:avLst/>
          </a:prstGeom>
          <a:solidFill>
            <a:schemeClr val="bg2"/>
          </a:solidFill>
        </p:spPr>
        <p:txBody>
          <a:bodyPr anchor="ctr">
            <a:noAutofit/>
          </a:bodyPr>
          <a:lstStyle>
            <a:lvl1pPr marL="0" indent="0" algn="ctr">
              <a:buNone/>
              <a:defRPr sz="1867">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picture</a:t>
            </a:r>
          </a:p>
        </p:txBody>
      </p:sp>
      <p:cxnSp>
        <p:nvCxnSpPr>
          <p:cNvPr id="20" name="Straight Connector 19">
            <a:extLst>
              <a:ext uri="{FF2B5EF4-FFF2-40B4-BE49-F238E27FC236}">
                <a16:creationId xmlns:a16="http://schemas.microsoft.com/office/drawing/2014/main" id="{B4334499-DEBA-D045-B991-ADA1708C95F6}"/>
              </a:ext>
            </a:extLst>
          </p:cNvPr>
          <p:cNvCxnSpPr>
            <a:cxnSpLocks/>
          </p:cNvCxnSpPr>
          <p:nvPr userDrawn="1"/>
        </p:nvCxnSpPr>
        <p:spPr>
          <a:xfrm rot="16200000">
            <a:off x="6975870" y="5314125"/>
            <a:ext cx="1450323" cy="0"/>
          </a:xfrm>
          <a:prstGeom prst="line">
            <a:avLst/>
          </a:prstGeom>
          <a:ln w="152400">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22" name="Picture Placeholder 2">
            <a:extLst>
              <a:ext uri="{FF2B5EF4-FFF2-40B4-BE49-F238E27FC236}">
                <a16:creationId xmlns:a16="http://schemas.microsoft.com/office/drawing/2014/main" id="{ABF56450-0203-B842-99C9-D8AB7F517B74}"/>
              </a:ext>
            </a:extLst>
          </p:cNvPr>
          <p:cNvSpPr>
            <a:spLocks noGrp="1"/>
          </p:cNvSpPr>
          <p:nvPr>
            <p:ph type="pic" idx="1" hasCustomPrompt="1"/>
          </p:nvPr>
        </p:nvSpPr>
        <p:spPr>
          <a:xfrm>
            <a:off x="7793797" y="3764133"/>
            <a:ext cx="4398187" cy="2266808"/>
          </a:xfrm>
          <a:prstGeom prst="rect">
            <a:avLst/>
          </a:prstGeom>
          <a:solidFill>
            <a:schemeClr val="bg2"/>
          </a:solidFill>
        </p:spPr>
        <p:txBody>
          <a:bodyPr anchor="ctr">
            <a:noAutofit/>
          </a:bodyPr>
          <a:lstStyle>
            <a:lvl1pPr marL="0" indent="0" algn="ctr">
              <a:buNone/>
              <a:defRPr sz="1867">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picture</a:t>
            </a:r>
          </a:p>
        </p:txBody>
      </p:sp>
      <p:grpSp>
        <p:nvGrpSpPr>
          <p:cNvPr id="12" name="Group 11">
            <a:extLst>
              <a:ext uri="{FF2B5EF4-FFF2-40B4-BE49-F238E27FC236}">
                <a16:creationId xmlns:a16="http://schemas.microsoft.com/office/drawing/2014/main" id="{ABDC5A96-024B-9A4C-BE99-A43261583960}"/>
              </a:ext>
            </a:extLst>
          </p:cNvPr>
          <p:cNvGrpSpPr/>
          <p:nvPr userDrawn="1"/>
        </p:nvGrpSpPr>
        <p:grpSpPr>
          <a:xfrm>
            <a:off x="2" y="-1"/>
            <a:ext cx="3781063" cy="1286617"/>
            <a:chOff x="101154" y="-72605"/>
            <a:chExt cx="2285515" cy="777713"/>
          </a:xfrm>
        </p:grpSpPr>
        <p:sp>
          <p:nvSpPr>
            <p:cNvPr id="16" name="Rectangle 15">
              <a:extLst>
                <a:ext uri="{FF2B5EF4-FFF2-40B4-BE49-F238E27FC236}">
                  <a16:creationId xmlns:a16="http://schemas.microsoft.com/office/drawing/2014/main" id="{FADEAD2C-B2AB-3C48-A0BF-C3B7503F4BFE}"/>
                </a:ext>
              </a:extLst>
            </p:cNvPr>
            <p:cNvSpPr/>
            <p:nvPr/>
          </p:nvSpPr>
          <p:spPr>
            <a:xfrm>
              <a:off x="101154" y="-72605"/>
              <a:ext cx="2285515" cy="77771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noAutofit/>
            </a:bodyPr>
            <a:lstStyle/>
            <a:p>
              <a:pPr algn="ctr"/>
              <a:endParaRPr lang="en-US" sz="1800">
                <a:solidFill>
                  <a:srgbClr val="00AAC6"/>
                </a:solidFill>
                <a:latin typeface="Neue Haas Grotesk Text Pro" panose="020B0504020202020204" pitchFamily="34" charset="0"/>
              </a:endParaRPr>
            </a:p>
          </p:txBody>
        </p:sp>
        <p:pic>
          <p:nvPicPr>
            <p:cNvPr id="17" name="Graphic 16">
              <a:extLst>
                <a:ext uri="{FF2B5EF4-FFF2-40B4-BE49-F238E27FC236}">
                  <a16:creationId xmlns:a16="http://schemas.microsoft.com/office/drawing/2014/main" id="{9D76561E-393D-1943-BE4B-7014BC9179A5}"/>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502289" y="221418"/>
              <a:ext cx="1479804" cy="236769"/>
            </a:xfrm>
            <a:prstGeom prst="rect">
              <a:avLst/>
            </a:prstGeom>
          </p:spPr>
        </p:pic>
      </p:grpSp>
      <p:sp>
        <p:nvSpPr>
          <p:cNvPr id="25" name="Picture Placeholder 9">
            <a:extLst>
              <a:ext uri="{FF2B5EF4-FFF2-40B4-BE49-F238E27FC236}">
                <a16:creationId xmlns:a16="http://schemas.microsoft.com/office/drawing/2014/main" id="{FD0C66DE-E34E-3A49-902F-16943DA6670D}"/>
              </a:ext>
            </a:extLst>
          </p:cNvPr>
          <p:cNvSpPr>
            <a:spLocks noGrp="1"/>
          </p:cNvSpPr>
          <p:nvPr>
            <p:ph type="pic" sz="quarter" idx="16" hasCustomPrompt="1"/>
          </p:nvPr>
        </p:nvSpPr>
        <p:spPr>
          <a:xfrm>
            <a:off x="9602479" y="387560"/>
            <a:ext cx="2266805" cy="577849"/>
          </a:xfrm>
          <a:prstGeom prst="rect">
            <a:avLst/>
          </a:prstGeom>
        </p:spPr>
        <p:txBody>
          <a:bodyPr lIns="0" tIns="0" rIns="0" bIns="0" anchor="ctr">
            <a:noAutofit/>
          </a:bodyPr>
          <a:lstStyle>
            <a:lvl1pPr marL="0" indent="0" algn="r">
              <a:buNone/>
              <a:defRPr sz="1867">
                <a:solidFill>
                  <a:schemeClr val="bg2">
                    <a:lumMod val="50000"/>
                  </a:schemeClr>
                </a:solidFill>
                <a:latin typeface="Neue Haas Grotesk Text Pro" panose="020B0504020202020204" pitchFamily="34" charset="0"/>
              </a:defRPr>
            </a:lvl1pPr>
          </a:lstStyle>
          <a:p>
            <a:r>
              <a:rPr lang="en-US"/>
              <a:t>Partner logo</a:t>
            </a:r>
          </a:p>
        </p:txBody>
      </p:sp>
      <p:sp>
        <p:nvSpPr>
          <p:cNvPr id="13" name="Title 1">
            <a:extLst>
              <a:ext uri="{FF2B5EF4-FFF2-40B4-BE49-F238E27FC236}">
                <a16:creationId xmlns:a16="http://schemas.microsoft.com/office/drawing/2014/main" id="{E77537ED-95F1-0745-9953-810BEC93817B}"/>
              </a:ext>
            </a:extLst>
          </p:cNvPr>
          <p:cNvSpPr>
            <a:spLocks noGrp="1"/>
          </p:cNvSpPr>
          <p:nvPr>
            <p:ph type="title" hasCustomPrompt="1"/>
          </p:nvPr>
        </p:nvSpPr>
        <p:spPr>
          <a:xfrm>
            <a:off x="593413" y="2865747"/>
            <a:ext cx="6375303" cy="3317576"/>
          </a:xfrm>
          <a:prstGeom prst="rect">
            <a:avLst/>
          </a:prstGeom>
        </p:spPr>
        <p:txBody>
          <a:bodyPr wrap="square" lIns="0" rIns="0" anchor="t" anchorCtr="0">
            <a:spAutoFit/>
          </a:bodyPr>
          <a:lstStyle>
            <a:lvl1pPr algn="l">
              <a:lnSpc>
                <a:spcPct val="110000"/>
              </a:lnSpc>
              <a:defRPr sz="6667" b="1" cap="none" baseline="0">
                <a:solidFill>
                  <a:schemeClr val="tx2"/>
                </a:solidFill>
                <a:latin typeface="Neue Haas Grotesk Text Pro" panose="020B0504020202020204" pitchFamily="34" charset="0"/>
              </a:defRPr>
            </a:lvl1pPr>
          </a:lstStyle>
          <a:p>
            <a:r>
              <a:rPr lang="en-US"/>
              <a:t>Click to add presentation title here</a:t>
            </a:r>
          </a:p>
        </p:txBody>
      </p:sp>
      <p:sp>
        <p:nvSpPr>
          <p:cNvPr id="11" name="Content Placeholder 3">
            <a:extLst>
              <a:ext uri="{FF2B5EF4-FFF2-40B4-BE49-F238E27FC236}">
                <a16:creationId xmlns:a16="http://schemas.microsoft.com/office/drawing/2014/main" id="{560283EE-4C68-E07E-3B25-8DE58BC1E06D}"/>
              </a:ext>
            </a:extLst>
          </p:cNvPr>
          <p:cNvSpPr>
            <a:spLocks noGrp="1"/>
          </p:cNvSpPr>
          <p:nvPr>
            <p:ph sz="quarter" idx="11" hasCustomPrompt="1"/>
          </p:nvPr>
        </p:nvSpPr>
        <p:spPr>
          <a:xfrm>
            <a:off x="601134" y="6320575"/>
            <a:ext cx="6375303" cy="141064"/>
          </a:xfrm>
          <a:prstGeom prst="rect">
            <a:avLst/>
          </a:prstGeom>
        </p:spPr>
        <p:txBody>
          <a:bodyPr wrap="square" anchor="b">
            <a:spAutoFit/>
          </a:bodyPr>
          <a:lstStyle>
            <a:lvl1pPr marL="0" indent="0">
              <a:lnSpc>
                <a:spcPts val="1067"/>
              </a:lnSpc>
              <a:spcBef>
                <a:spcPts val="0"/>
              </a:spcBef>
              <a:spcAft>
                <a:spcPts val="267"/>
              </a:spcAft>
              <a:buNone/>
              <a:defRPr sz="1067" b="1">
                <a:solidFill>
                  <a:schemeClr val="tx1">
                    <a:lumMod val="90000"/>
                    <a:lumOff val="10000"/>
                  </a:schemeClr>
                </a:solidFill>
                <a:latin typeface="Neue Haas Grotesk Text Pro" panose="020B0504020202020204" pitchFamily="34" charset="0"/>
              </a:defRPr>
            </a:lvl1pPr>
            <a:lvl2pPr marL="609570" indent="0">
              <a:buNone/>
              <a:defRPr sz="1467"/>
            </a:lvl2pPr>
            <a:lvl3pPr marL="1219140" indent="0">
              <a:buNone/>
              <a:defRPr sz="1400"/>
            </a:lvl3pPr>
            <a:lvl4pPr marL="1828709" indent="0">
              <a:buNone/>
              <a:defRPr sz="1333"/>
            </a:lvl4pPr>
            <a:lvl5pPr marL="2438278" indent="0">
              <a:buNone/>
              <a:defRPr sz="1333"/>
            </a:lvl5pPr>
          </a:lstStyle>
          <a:p>
            <a:pPr lvl="0"/>
            <a:r>
              <a:rPr lang="en-US"/>
              <a:t>Month Year (Optional)</a:t>
            </a:r>
          </a:p>
        </p:txBody>
      </p:sp>
    </p:spTree>
    <p:extLst>
      <p:ext uri="{BB962C8B-B14F-4D97-AF65-F5344CB8AC3E}">
        <p14:creationId xmlns:p14="http://schemas.microsoft.com/office/powerpoint/2010/main" val="89485085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LOSING - Purpl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solidFill>
                <a:srgbClr val="00AAC6"/>
              </a:solidFill>
              <a:latin typeface="Neue Haas Grotesk Text Pro" panose="020B0504020202020204" pitchFamily="34" charset="0"/>
            </a:endParaRPr>
          </a:p>
        </p:txBody>
      </p:sp>
      <p:pic>
        <p:nvPicPr>
          <p:cNvPr id="3" name="Graphic 2">
            <a:extLst>
              <a:ext uri="{FF2B5EF4-FFF2-40B4-BE49-F238E27FC236}">
                <a16:creationId xmlns:a16="http://schemas.microsoft.com/office/drawing/2014/main" id="{41877D62-6244-F74D-BB2E-F9E25F28E230}"/>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962400" y="3116200"/>
            <a:ext cx="4267200" cy="682752"/>
          </a:xfrm>
          <a:prstGeom prst="rect">
            <a:avLst/>
          </a:prstGeom>
        </p:spPr>
      </p:pic>
    </p:spTree>
    <p:extLst>
      <p:ext uri="{BB962C8B-B14F-4D97-AF65-F5344CB8AC3E}">
        <p14:creationId xmlns:p14="http://schemas.microsoft.com/office/powerpoint/2010/main" val="424278158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CONTENT + Header">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A7F7BA6-4835-5834-A377-742A62C8DB29}"/>
              </a:ext>
            </a:extLst>
          </p:cNvPr>
          <p:cNvSpPr>
            <a:spLocks noGrp="1"/>
          </p:cNvSpPr>
          <p:nvPr>
            <p:ph sz="quarter" idx="14"/>
          </p:nvPr>
        </p:nvSpPr>
        <p:spPr>
          <a:xfrm>
            <a:off x="853018" y="2076451"/>
            <a:ext cx="10837333" cy="189757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2" y="365761"/>
            <a:ext cx="10836993" cy="1408527"/>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t>
            </a:r>
            <a:r>
              <a:rPr lang="en-US" sz="4267" err="1">
                <a:latin typeface="Neue Haas Grotesk Text Pro" panose="020B0504020202020204" pitchFamily="34" charset="77"/>
              </a:rPr>
              <a:t>amet</a:t>
            </a:r>
            <a:r>
              <a:rPr lang="en-US" sz="4267">
                <a:latin typeface="Neue Haas Grotesk Text Pro" panose="020B0504020202020204" pitchFamily="34" charset="77"/>
              </a:rPr>
              <a:t>, </a:t>
            </a:r>
            <a:r>
              <a:rPr lang="en-US" sz="4267" err="1">
                <a:latin typeface="Neue Haas Grotesk Text Pro" panose="020B0504020202020204" pitchFamily="34" charset="77"/>
              </a:rPr>
              <a:t>consectetur</a:t>
            </a:r>
            <a:r>
              <a:rPr lang="en-US" sz="4267">
                <a:latin typeface="Neue Haas Grotesk Text Pro" panose="020B0504020202020204" pitchFamily="34" charset="77"/>
              </a:rPr>
              <a:t> </a:t>
            </a:r>
            <a:r>
              <a:rPr lang="en-US" sz="4267" err="1">
                <a:latin typeface="Neue Haas Grotesk Text Pro" panose="020B0504020202020204" pitchFamily="34" charset="77"/>
              </a:rPr>
              <a:t>adipiscing</a:t>
            </a:r>
            <a:r>
              <a:rPr lang="en-US" sz="4267">
                <a:latin typeface="Neue Haas Grotesk Text Pro" panose="020B0504020202020204" pitchFamily="34" charset="77"/>
              </a:rPr>
              <a:t> </a:t>
            </a:r>
            <a:r>
              <a:rPr lang="en-US" sz="4267" err="1">
                <a:latin typeface="Neue Haas Grotesk Text Pro" panose="020B0504020202020204" pitchFamily="34" charset="77"/>
              </a:rPr>
              <a:t>elit</a:t>
            </a:r>
            <a:r>
              <a:rPr lang="en-US" sz="4267">
                <a:latin typeface="Neue Haas Grotesk Text Pro" panose="020B0504020202020204" pitchFamily="34" charset="77"/>
              </a:rPr>
              <a:t>, sed do </a:t>
            </a:r>
            <a:r>
              <a:rPr lang="en-US" sz="4267" err="1">
                <a:latin typeface="Neue Haas Grotesk Text Pro" panose="020B0504020202020204" pitchFamily="34" charset="77"/>
              </a:rPr>
              <a:t>eiusmod</a:t>
            </a:r>
            <a:endParaRPr lang="en-US" sz="4267">
              <a:latin typeface="Neue Haas Grotesk Text Pro" panose="020B0504020202020204" pitchFamily="34" charset="77"/>
            </a:endParaRPr>
          </a:p>
        </p:txBody>
      </p:sp>
      <p:sp>
        <p:nvSpPr>
          <p:cNvPr id="5" name="Content Placeholder 3">
            <a:extLst>
              <a:ext uri="{FF2B5EF4-FFF2-40B4-BE49-F238E27FC236}">
                <a16:creationId xmlns:a16="http://schemas.microsoft.com/office/drawing/2014/main" id="{CE6A8F52-6A0C-CDD7-9D1F-457E06AD4D22}"/>
              </a:ext>
            </a:extLst>
          </p:cNvPr>
          <p:cNvSpPr>
            <a:spLocks noGrp="1"/>
          </p:cNvSpPr>
          <p:nvPr>
            <p:ph sz="quarter" idx="15" hasCustomPrompt="1"/>
          </p:nvPr>
        </p:nvSpPr>
        <p:spPr>
          <a:xfrm>
            <a:off x="853017" y="6531734"/>
            <a:ext cx="10744200"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164833964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CONTENT + Header + Subheader">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2" y="365761"/>
            <a:ext cx="10836993" cy="1408527"/>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t>
            </a:r>
            <a:r>
              <a:rPr lang="en-US" sz="4267" err="1">
                <a:latin typeface="Neue Haas Grotesk Text Pro" panose="020B0504020202020204" pitchFamily="34" charset="77"/>
              </a:rPr>
              <a:t>amet</a:t>
            </a:r>
            <a:r>
              <a:rPr lang="en-US" sz="4267">
                <a:latin typeface="Neue Haas Grotesk Text Pro" panose="020B0504020202020204" pitchFamily="34" charset="77"/>
              </a:rPr>
              <a:t>, </a:t>
            </a:r>
            <a:r>
              <a:rPr lang="en-US" sz="4267" err="1">
                <a:latin typeface="Neue Haas Grotesk Text Pro" panose="020B0504020202020204" pitchFamily="34" charset="77"/>
              </a:rPr>
              <a:t>consectetur</a:t>
            </a:r>
            <a:r>
              <a:rPr lang="en-US" sz="4267">
                <a:latin typeface="Neue Haas Grotesk Text Pro" panose="020B0504020202020204" pitchFamily="34" charset="77"/>
              </a:rPr>
              <a:t> </a:t>
            </a:r>
            <a:r>
              <a:rPr lang="en-US" sz="4267" err="1">
                <a:latin typeface="Neue Haas Grotesk Text Pro" panose="020B0504020202020204" pitchFamily="34" charset="77"/>
              </a:rPr>
              <a:t>adipiscing</a:t>
            </a:r>
            <a:r>
              <a:rPr lang="en-US" sz="4267">
                <a:latin typeface="Neue Haas Grotesk Text Pro" panose="020B0504020202020204" pitchFamily="34" charset="77"/>
              </a:rPr>
              <a:t> </a:t>
            </a:r>
            <a:r>
              <a:rPr lang="en-US" sz="4267" err="1">
                <a:latin typeface="Neue Haas Grotesk Text Pro" panose="020B0504020202020204" pitchFamily="34" charset="77"/>
              </a:rPr>
              <a:t>elit</a:t>
            </a:r>
            <a:r>
              <a:rPr lang="en-US" sz="4267">
                <a:latin typeface="Neue Haas Grotesk Text Pro" panose="020B0504020202020204" pitchFamily="34" charset="77"/>
              </a:rPr>
              <a:t>, sed do </a:t>
            </a:r>
            <a:r>
              <a:rPr lang="en-US" sz="4267" err="1">
                <a:latin typeface="Neue Haas Grotesk Text Pro" panose="020B0504020202020204" pitchFamily="34" charset="77"/>
              </a:rPr>
              <a:t>eiusmod</a:t>
            </a:r>
            <a:endParaRPr lang="en-US" sz="4267">
              <a:latin typeface="Neue Haas Grotesk Text Pro" panose="020B0504020202020204" pitchFamily="34" charset="77"/>
            </a:endParaRPr>
          </a:p>
        </p:txBody>
      </p:sp>
      <p:sp>
        <p:nvSpPr>
          <p:cNvPr id="50" name="Text Placeholder 4">
            <a:extLst>
              <a:ext uri="{FF2B5EF4-FFF2-40B4-BE49-F238E27FC236}">
                <a16:creationId xmlns:a16="http://schemas.microsoft.com/office/drawing/2014/main" id="{E2CF89C8-6968-CF4A-9F4D-A0509BA6BE7A}"/>
              </a:ext>
            </a:extLst>
          </p:cNvPr>
          <p:cNvSpPr>
            <a:spLocks noGrp="1"/>
          </p:cNvSpPr>
          <p:nvPr>
            <p:ph type="body" sz="quarter" idx="12" hasCustomPrompt="1"/>
          </p:nvPr>
        </p:nvSpPr>
        <p:spPr>
          <a:xfrm>
            <a:off x="863958" y="2019978"/>
            <a:ext cx="10826476" cy="802357"/>
          </a:xfrm>
          <a:prstGeom prst="rect">
            <a:avLst/>
          </a:prstGeom>
        </p:spPr>
        <p:txBody>
          <a:bodyPr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amet, consectetur adipiscing elit, sed do eiusmod tempor incididunt ut labore et dolore magna aliqua.</a:t>
            </a:r>
          </a:p>
        </p:txBody>
      </p:sp>
      <p:sp>
        <p:nvSpPr>
          <p:cNvPr id="6" name="Content Placeholder 2">
            <a:extLst>
              <a:ext uri="{FF2B5EF4-FFF2-40B4-BE49-F238E27FC236}">
                <a16:creationId xmlns:a16="http://schemas.microsoft.com/office/drawing/2014/main" id="{200C238D-657E-1835-31EC-EAFF4FE6E367}"/>
              </a:ext>
            </a:extLst>
          </p:cNvPr>
          <p:cNvSpPr>
            <a:spLocks noGrp="1"/>
          </p:cNvSpPr>
          <p:nvPr>
            <p:ph sz="quarter" idx="14"/>
          </p:nvPr>
        </p:nvSpPr>
        <p:spPr>
          <a:xfrm>
            <a:off x="853018" y="3075568"/>
            <a:ext cx="10837333" cy="189757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Content Placeholder 3">
            <a:extLst>
              <a:ext uri="{FF2B5EF4-FFF2-40B4-BE49-F238E27FC236}">
                <a16:creationId xmlns:a16="http://schemas.microsoft.com/office/drawing/2014/main" id="{41C53E1D-1CBD-09FE-A9DB-728502737268}"/>
              </a:ext>
            </a:extLst>
          </p:cNvPr>
          <p:cNvSpPr>
            <a:spLocks noGrp="1"/>
          </p:cNvSpPr>
          <p:nvPr>
            <p:ph sz="quarter" idx="15" hasCustomPrompt="1"/>
          </p:nvPr>
        </p:nvSpPr>
        <p:spPr>
          <a:xfrm>
            <a:off x="853017" y="6531734"/>
            <a:ext cx="10744200"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270689808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CONTENT + Header + 2 Column + Subheader">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88F1C048-8A4E-7199-B087-6E3C2AC95D71}"/>
              </a:ext>
            </a:extLst>
          </p:cNvPr>
          <p:cNvSpPr>
            <a:spLocks noGrp="1"/>
          </p:cNvSpPr>
          <p:nvPr>
            <p:ph sz="quarter" idx="14"/>
          </p:nvPr>
        </p:nvSpPr>
        <p:spPr>
          <a:xfrm>
            <a:off x="853018" y="3042656"/>
            <a:ext cx="4774727" cy="189757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2" y="365761"/>
            <a:ext cx="10836993" cy="1408527"/>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amet, consectetur adipiscing elit, sed do eiusmod</a:t>
            </a:r>
          </a:p>
        </p:txBody>
      </p:sp>
      <p:sp>
        <p:nvSpPr>
          <p:cNvPr id="50" name="Text Placeholder 4">
            <a:extLst>
              <a:ext uri="{FF2B5EF4-FFF2-40B4-BE49-F238E27FC236}">
                <a16:creationId xmlns:a16="http://schemas.microsoft.com/office/drawing/2014/main" id="{E2CF89C8-6968-CF4A-9F4D-A0509BA6BE7A}"/>
              </a:ext>
            </a:extLst>
          </p:cNvPr>
          <p:cNvSpPr>
            <a:spLocks noGrp="1"/>
          </p:cNvSpPr>
          <p:nvPr>
            <p:ph type="body" sz="quarter" idx="12" hasCustomPrompt="1"/>
          </p:nvPr>
        </p:nvSpPr>
        <p:spPr>
          <a:xfrm>
            <a:off x="853442" y="2054358"/>
            <a:ext cx="4765149" cy="802357"/>
          </a:xfrm>
          <a:prstGeom prst="rect">
            <a:avLst/>
          </a:prstGeom>
        </p:spPr>
        <p:txBody>
          <a:bodyPr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amet, consectetur adipiscing elit</a:t>
            </a:r>
          </a:p>
        </p:txBody>
      </p:sp>
      <p:sp>
        <p:nvSpPr>
          <p:cNvPr id="25" name="Text Placeholder 4">
            <a:extLst>
              <a:ext uri="{FF2B5EF4-FFF2-40B4-BE49-F238E27FC236}">
                <a16:creationId xmlns:a16="http://schemas.microsoft.com/office/drawing/2014/main" id="{B6DB2551-7850-CB42-8AA7-102C9D1C7B0F}"/>
              </a:ext>
            </a:extLst>
          </p:cNvPr>
          <p:cNvSpPr>
            <a:spLocks noGrp="1"/>
          </p:cNvSpPr>
          <p:nvPr>
            <p:ph type="body" sz="quarter" idx="22" hasCustomPrompt="1"/>
          </p:nvPr>
        </p:nvSpPr>
        <p:spPr>
          <a:xfrm>
            <a:off x="6949018" y="2054358"/>
            <a:ext cx="4765149" cy="802357"/>
          </a:xfrm>
          <a:prstGeom prst="rect">
            <a:avLst/>
          </a:prstGeom>
        </p:spPr>
        <p:txBody>
          <a:bodyPr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endParaRPr lang="en-US"/>
          </a:p>
        </p:txBody>
      </p:sp>
      <p:sp>
        <p:nvSpPr>
          <p:cNvPr id="9" name="Content Placeholder 2">
            <a:extLst>
              <a:ext uri="{FF2B5EF4-FFF2-40B4-BE49-F238E27FC236}">
                <a16:creationId xmlns:a16="http://schemas.microsoft.com/office/drawing/2014/main" id="{4FDFACAD-9C5C-9F7E-53E8-B398BBF6AC26}"/>
              </a:ext>
            </a:extLst>
          </p:cNvPr>
          <p:cNvSpPr>
            <a:spLocks noGrp="1"/>
          </p:cNvSpPr>
          <p:nvPr>
            <p:ph sz="quarter" idx="23"/>
          </p:nvPr>
        </p:nvSpPr>
        <p:spPr>
          <a:xfrm>
            <a:off x="6949018" y="3042656"/>
            <a:ext cx="4774727" cy="189757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3">
            <a:extLst>
              <a:ext uri="{FF2B5EF4-FFF2-40B4-BE49-F238E27FC236}">
                <a16:creationId xmlns:a16="http://schemas.microsoft.com/office/drawing/2014/main" id="{898A6D6D-0C64-F05E-3C8D-9491CE08280A}"/>
              </a:ext>
            </a:extLst>
          </p:cNvPr>
          <p:cNvSpPr>
            <a:spLocks noGrp="1"/>
          </p:cNvSpPr>
          <p:nvPr>
            <p:ph sz="quarter" idx="15" hasCustomPrompt="1"/>
          </p:nvPr>
        </p:nvSpPr>
        <p:spPr>
          <a:xfrm>
            <a:off x="853017" y="6531734"/>
            <a:ext cx="10744200"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112253795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ONTENT + Header + Subheader + Image (V)">
    <p:spTree>
      <p:nvGrpSpPr>
        <p:cNvPr id="1" name=""/>
        <p:cNvGrpSpPr/>
        <p:nvPr/>
      </p:nvGrpSpPr>
      <p:grpSpPr>
        <a:xfrm>
          <a:off x="0" y="0"/>
          <a:ext cx="0" cy="0"/>
          <a:chOff x="0" y="0"/>
          <a:chExt cx="0" cy="0"/>
        </a:xfrm>
      </p:grpSpPr>
      <p:sp>
        <p:nvSpPr>
          <p:cNvPr id="23" name="Picture Placeholder 2">
            <a:extLst>
              <a:ext uri="{FF2B5EF4-FFF2-40B4-BE49-F238E27FC236}">
                <a16:creationId xmlns:a16="http://schemas.microsoft.com/office/drawing/2014/main" id="{D9C3896E-A4C9-D247-B691-C14EDDAD9EBA}"/>
              </a:ext>
            </a:extLst>
          </p:cNvPr>
          <p:cNvSpPr>
            <a:spLocks noGrp="1"/>
          </p:cNvSpPr>
          <p:nvPr>
            <p:ph type="pic" idx="16" hasCustomPrompt="1"/>
          </p:nvPr>
        </p:nvSpPr>
        <p:spPr>
          <a:xfrm>
            <a:off x="6715812" y="-4"/>
            <a:ext cx="5463251" cy="6857999"/>
          </a:xfrm>
          <a:prstGeom prst="rect">
            <a:avLst/>
          </a:prstGeom>
          <a:solidFill>
            <a:schemeClr val="bg2"/>
          </a:solidFill>
        </p:spPr>
        <p:txBody>
          <a:bodyPr anchor="ctr">
            <a:noAutofit/>
          </a:bodyPr>
          <a:lstStyle>
            <a:lvl1pPr marL="0" indent="0" algn="ctr">
              <a:buNone/>
              <a:defRPr sz="1867">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picture</a:t>
            </a:r>
          </a:p>
        </p:txBody>
      </p:sp>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2" y="365760"/>
            <a:ext cx="5247652" cy="1408527"/>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amet sed do</a:t>
            </a:r>
          </a:p>
        </p:txBody>
      </p:sp>
      <p:sp>
        <p:nvSpPr>
          <p:cNvPr id="22" name="Text Placeholder 4">
            <a:extLst>
              <a:ext uri="{FF2B5EF4-FFF2-40B4-BE49-F238E27FC236}">
                <a16:creationId xmlns:a16="http://schemas.microsoft.com/office/drawing/2014/main" id="{1593AD38-AA1C-9745-9711-2C713309E544}"/>
              </a:ext>
            </a:extLst>
          </p:cNvPr>
          <p:cNvSpPr>
            <a:spLocks noGrp="1"/>
          </p:cNvSpPr>
          <p:nvPr>
            <p:ph type="body" sz="quarter" idx="12" hasCustomPrompt="1"/>
          </p:nvPr>
        </p:nvSpPr>
        <p:spPr>
          <a:xfrm>
            <a:off x="863959" y="2019978"/>
            <a:ext cx="5242560" cy="802357"/>
          </a:xfrm>
          <a:prstGeom prst="rect">
            <a:avLst/>
          </a:prstGeom>
        </p:spPr>
        <p:txBody>
          <a:bodyPr wrap="square"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sed do</a:t>
            </a:r>
          </a:p>
        </p:txBody>
      </p:sp>
      <p:sp>
        <p:nvSpPr>
          <p:cNvPr id="7" name="Content Placeholder 2">
            <a:extLst>
              <a:ext uri="{FF2B5EF4-FFF2-40B4-BE49-F238E27FC236}">
                <a16:creationId xmlns:a16="http://schemas.microsoft.com/office/drawing/2014/main" id="{A977620A-0734-A034-8F2A-2D7550B4EFE0}"/>
              </a:ext>
            </a:extLst>
          </p:cNvPr>
          <p:cNvSpPr>
            <a:spLocks noGrp="1"/>
          </p:cNvSpPr>
          <p:nvPr>
            <p:ph sz="quarter" idx="14"/>
          </p:nvPr>
        </p:nvSpPr>
        <p:spPr>
          <a:xfrm>
            <a:off x="853018" y="3075569"/>
            <a:ext cx="5253076" cy="189757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3">
            <a:extLst>
              <a:ext uri="{FF2B5EF4-FFF2-40B4-BE49-F238E27FC236}">
                <a16:creationId xmlns:a16="http://schemas.microsoft.com/office/drawing/2014/main" id="{5D543723-1849-7980-BA38-71C061C0AA8F}"/>
              </a:ext>
            </a:extLst>
          </p:cNvPr>
          <p:cNvSpPr>
            <a:spLocks noGrp="1"/>
          </p:cNvSpPr>
          <p:nvPr>
            <p:ph sz="quarter" idx="15" hasCustomPrompt="1"/>
          </p:nvPr>
        </p:nvSpPr>
        <p:spPr>
          <a:xfrm>
            <a:off x="853018" y="6531734"/>
            <a:ext cx="5253076"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168735746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ONTENT + Header + Subheader + Image (H)">
    <p:spTree>
      <p:nvGrpSpPr>
        <p:cNvPr id="1" name=""/>
        <p:cNvGrpSpPr/>
        <p:nvPr/>
      </p:nvGrpSpPr>
      <p:grpSpPr>
        <a:xfrm>
          <a:off x="0" y="0"/>
          <a:ext cx="0" cy="0"/>
          <a:chOff x="0" y="0"/>
          <a:chExt cx="0" cy="0"/>
        </a:xfrm>
      </p:grpSpPr>
      <p:sp>
        <p:nvSpPr>
          <p:cNvPr id="23" name="Picture Placeholder 2">
            <a:extLst>
              <a:ext uri="{FF2B5EF4-FFF2-40B4-BE49-F238E27FC236}">
                <a16:creationId xmlns:a16="http://schemas.microsoft.com/office/drawing/2014/main" id="{D9C3896E-A4C9-D247-B691-C14EDDAD9EBA}"/>
              </a:ext>
            </a:extLst>
          </p:cNvPr>
          <p:cNvSpPr>
            <a:spLocks noGrp="1"/>
          </p:cNvSpPr>
          <p:nvPr>
            <p:ph type="pic" idx="16" hasCustomPrompt="1"/>
          </p:nvPr>
        </p:nvSpPr>
        <p:spPr>
          <a:xfrm>
            <a:off x="0" y="3205078"/>
            <a:ext cx="12179061" cy="3652919"/>
          </a:xfrm>
          <a:prstGeom prst="rect">
            <a:avLst/>
          </a:prstGeom>
          <a:solidFill>
            <a:schemeClr val="bg2"/>
          </a:solidFill>
        </p:spPr>
        <p:txBody>
          <a:bodyPr anchor="ctr">
            <a:noAutofit/>
          </a:bodyPr>
          <a:lstStyle>
            <a:lvl1pPr marL="0" indent="0" algn="ctr">
              <a:buNone/>
              <a:defRPr sz="1867">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picture</a:t>
            </a:r>
          </a:p>
        </p:txBody>
      </p:sp>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1" y="365761"/>
            <a:ext cx="3895768" cy="2130840"/>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amet, consectetur</a:t>
            </a:r>
          </a:p>
        </p:txBody>
      </p:sp>
      <p:sp>
        <p:nvSpPr>
          <p:cNvPr id="22" name="Text Placeholder 6">
            <a:extLst>
              <a:ext uri="{FF2B5EF4-FFF2-40B4-BE49-F238E27FC236}">
                <a16:creationId xmlns:a16="http://schemas.microsoft.com/office/drawing/2014/main" id="{0A6EDAA6-07D9-0E40-8682-39E1BF118BB0}"/>
              </a:ext>
            </a:extLst>
          </p:cNvPr>
          <p:cNvSpPr>
            <a:spLocks noGrp="1"/>
          </p:cNvSpPr>
          <p:nvPr>
            <p:ph type="body" sz="quarter" idx="13" hasCustomPrompt="1"/>
          </p:nvPr>
        </p:nvSpPr>
        <p:spPr>
          <a:xfrm>
            <a:off x="5346518" y="1294465"/>
            <a:ext cx="6402796" cy="1565129"/>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atin typeface="Neue Haas Grotesk Text Pro" panose="020B0504020202020204" pitchFamily="34" charset="0"/>
              </a:defRPr>
            </a:lvl4pPr>
          </a:lstStyle>
          <a:p>
            <a:pPr lvl="0"/>
            <a:r>
              <a:rPr lang="en-US"/>
              <a:t>First level</a:t>
            </a:r>
          </a:p>
          <a:p>
            <a:pPr lvl="1"/>
            <a:r>
              <a:rPr lang="en-US"/>
              <a:t>Second level</a:t>
            </a:r>
          </a:p>
          <a:p>
            <a:pPr lvl="2"/>
            <a:r>
              <a:rPr lang="en-US"/>
              <a:t>Third level</a:t>
            </a:r>
          </a:p>
          <a:p>
            <a:pPr lvl="3"/>
            <a:r>
              <a:rPr lang="en-US"/>
              <a:t>Fourth level</a:t>
            </a:r>
          </a:p>
        </p:txBody>
      </p:sp>
      <p:sp>
        <p:nvSpPr>
          <p:cNvPr id="24" name="Text Placeholder 4">
            <a:extLst>
              <a:ext uri="{FF2B5EF4-FFF2-40B4-BE49-F238E27FC236}">
                <a16:creationId xmlns:a16="http://schemas.microsoft.com/office/drawing/2014/main" id="{06E7EA12-088F-8D43-99FF-C55B7B6DF985}"/>
              </a:ext>
            </a:extLst>
          </p:cNvPr>
          <p:cNvSpPr>
            <a:spLocks noGrp="1"/>
          </p:cNvSpPr>
          <p:nvPr>
            <p:ph type="body" sz="quarter" idx="12" hasCustomPrompt="1"/>
          </p:nvPr>
        </p:nvSpPr>
        <p:spPr>
          <a:xfrm>
            <a:off x="5346518" y="361898"/>
            <a:ext cx="6402796" cy="802357"/>
          </a:xfrm>
          <a:prstGeom prst="rect">
            <a:avLst/>
          </a:prstGeom>
        </p:spPr>
        <p:txBody>
          <a:bodyPr wrap="square"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amet, consectetur adipiscing elit, sed do</a:t>
            </a:r>
          </a:p>
        </p:txBody>
      </p:sp>
    </p:spTree>
    <p:extLst>
      <p:ext uri="{BB962C8B-B14F-4D97-AF65-F5344CB8AC3E}">
        <p14:creationId xmlns:p14="http://schemas.microsoft.com/office/powerpoint/2010/main" val="326390757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ONTENT + Header + Numbered Sections">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2" y="365761"/>
            <a:ext cx="10836993" cy="1408527"/>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t>
            </a:r>
            <a:r>
              <a:rPr lang="en-US" sz="4267" err="1">
                <a:latin typeface="Neue Haas Grotesk Text Pro" panose="020B0504020202020204" pitchFamily="34" charset="77"/>
              </a:rPr>
              <a:t>amet</a:t>
            </a:r>
            <a:r>
              <a:rPr lang="en-US" sz="4267">
                <a:latin typeface="Neue Haas Grotesk Text Pro" panose="020B0504020202020204" pitchFamily="34" charset="77"/>
              </a:rPr>
              <a:t>, </a:t>
            </a:r>
            <a:r>
              <a:rPr lang="en-US" sz="4267" err="1">
                <a:latin typeface="Neue Haas Grotesk Text Pro" panose="020B0504020202020204" pitchFamily="34" charset="77"/>
              </a:rPr>
              <a:t>consectetur</a:t>
            </a:r>
            <a:r>
              <a:rPr lang="en-US" sz="4267">
                <a:latin typeface="Neue Haas Grotesk Text Pro" panose="020B0504020202020204" pitchFamily="34" charset="77"/>
              </a:rPr>
              <a:t> </a:t>
            </a:r>
            <a:r>
              <a:rPr lang="en-US" sz="4267" err="1">
                <a:latin typeface="Neue Haas Grotesk Text Pro" panose="020B0504020202020204" pitchFamily="34" charset="77"/>
              </a:rPr>
              <a:t>adipiscing</a:t>
            </a:r>
            <a:r>
              <a:rPr lang="en-US" sz="4267">
                <a:latin typeface="Neue Haas Grotesk Text Pro" panose="020B0504020202020204" pitchFamily="34" charset="77"/>
              </a:rPr>
              <a:t> </a:t>
            </a:r>
            <a:r>
              <a:rPr lang="en-US" sz="4267" err="1">
                <a:latin typeface="Neue Haas Grotesk Text Pro" panose="020B0504020202020204" pitchFamily="34" charset="77"/>
              </a:rPr>
              <a:t>elit</a:t>
            </a:r>
            <a:r>
              <a:rPr lang="en-US" sz="4267">
                <a:latin typeface="Neue Haas Grotesk Text Pro" panose="020B0504020202020204" pitchFamily="34" charset="77"/>
              </a:rPr>
              <a:t>, sed do </a:t>
            </a:r>
            <a:r>
              <a:rPr lang="en-US" sz="4267" err="1">
                <a:latin typeface="Neue Haas Grotesk Text Pro" panose="020B0504020202020204" pitchFamily="34" charset="77"/>
              </a:rPr>
              <a:t>eiusmod</a:t>
            </a:r>
            <a:endParaRPr lang="en-US" sz="4267">
              <a:latin typeface="Neue Haas Grotesk Text Pro" panose="020B0504020202020204" pitchFamily="34" charset="77"/>
            </a:endParaRPr>
          </a:p>
        </p:txBody>
      </p:sp>
      <p:sp>
        <p:nvSpPr>
          <p:cNvPr id="50" name="Text Placeholder 4">
            <a:extLst>
              <a:ext uri="{FF2B5EF4-FFF2-40B4-BE49-F238E27FC236}">
                <a16:creationId xmlns:a16="http://schemas.microsoft.com/office/drawing/2014/main" id="{E2CF89C8-6968-CF4A-9F4D-A0509BA6BE7A}"/>
              </a:ext>
            </a:extLst>
          </p:cNvPr>
          <p:cNvSpPr>
            <a:spLocks noGrp="1"/>
          </p:cNvSpPr>
          <p:nvPr>
            <p:ph type="body" sz="quarter" idx="12" hasCustomPrompt="1"/>
          </p:nvPr>
        </p:nvSpPr>
        <p:spPr>
          <a:xfrm>
            <a:off x="1856327" y="2064603"/>
            <a:ext cx="2038613" cy="802357"/>
          </a:xfrm>
          <a:prstGeom prst="rect">
            <a:avLst/>
          </a:prstGeom>
        </p:spPr>
        <p:txBody>
          <a:bodyPr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t>
            </a:r>
            <a:r>
              <a:rPr lang="en-US" err="1"/>
              <a:t>amet</a:t>
            </a:r>
            <a:endParaRPr lang="en-US"/>
          </a:p>
        </p:txBody>
      </p:sp>
      <p:sp>
        <p:nvSpPr>
          <p:cNvPr id="22" name="Text Placeholder 4">
            <a:extLst>
              <a:ext uri="{FF2B5EF4-FFF2-40B4-BE49-F238E27FC236}">
                <a16:creationId xmlns:a16="http://schemas.microsoft.com/office/drawing/2014/main" id="{070E8795-C949-6A47-A913-6DE1344F1BE3}"/>
              </a:ext>
            </a:extLst>
          </p:cNvPr>
          <p:cNvSpPr>
            <a:spLocks noGrp="1"/>
          </p:cNvSpPr>
          <p:nvPr>
            <p:ph type="body" sz="quarter" idx="21" hasCustomPrompt="1"/>
          </p:nvPr>
        </p:nvSpPr>
        <p:spPr>
          <a:xfrm>
            <a:off x="853441" y="1876235"/>
            <a:ext cx="548643" cy="1149097"/>
          </a:xfrm>
          <a:prstGeom prst="rect">
            <a:avLst/>
          </a:prstGeom>
        </p:spPr>
        <p:txBody>
          <a:bodyPr>
            <a:spAutoFit/>
          </a:bodyPr>
          <a:lstStyle>
            <a:lvl1pPr marL="0" indent="0">
              <a:lnSpc>
                <a:spcPct val="120000"/>
              </a:lnSpc>
              <a:buNone/>
              <a:defRPr lang="en-US" sz="66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1</a:t>
            </a:r>
          </a:p>
        </p:txBody>
      </p:sp>
      <p:cxnSp>
        <p:nvCxnSpPr>
          <p:cNvPr id="5" name="Straight Connector 4">
            <a:extLst>
              <a:ext uri="{FF2B5EF4-FFF2-40B4-BE49-F238E27FC236}">
                <a16:creationId xmlns:a16="http://schemas.microsoft.com/office/drawing/2014/main" id="{662B80ED-6F7E-E74F-A0F9-472C9A1BBB01}"/>
              </a:ext>
            </a:extLst>
          </p:cNvPr>
          <p:cNvCxnSpPr>
            <a:cxnSpLocks/>
          </p:cNvCxnSpPr>
          <p:nvPr userDrawn="1"/>
        </p:nvCxnSpPr>
        <p:spPr>
          <a:xfrm>
            <a:off x="1531087" y="2133869"/>
            <a:ext cx="0" cy="3877072"/>
          </a:xfrm>
          <a:prstGeom prst="line">
            <a:avLst/>
          </a:prstGeom>
          <a:ln>
            <a:solidFill>
              <a:schemeClr val="bg2">
                <a:lumMod val="90000"/>
              </a:schemeClr>
            </a:solidFill>
          </a:ln>
          <a:effectLst/>
        </p:spPr>
        <p:style>
          <a:lnRef idx="2">
            <a:schemeClr val="accent1"/>
          </a:lnRef>
          <a:fillRef idx="0">
            <a:schemeClr val="accent1"/>
          </a:fillRef>
          <a:effectRef idx="1">
            <a:schemeClr val="accent1"/>
          </a:effectRef>
          <a:fontRef idx="minor">
            <a:schemeClr val="tx1"/>
          </a:fontRef>
        </p:style>
      </p:cxnSp>
      <p:sp>
        <p:nvSpPr>
          <p:cNvPr id="52" name="Text Placeholder 4">
            <a:extLst>
              <a:ext uri="{FF2B5EF4-FFF2-40B4-BE49-F238E27FC236}">
                <a16:creationId xmlns:a16="http://schemas.microsoft.com/office/drawing/2014/main" id="{B62CD6E9-C7AE-924D-B241-9F40064481B4}"/>
              </a:ext>
            </a:extLst>
          </p:cNvPr>
          <p:cNvSpPr>
            <a:spLocks noGrp="1"/>
          </p:cNvSpPr>
          <p:nvPr>
            <p:ph type="body" sz="quarter" idx="23" hasCustomPrompt="1"/>
          </p:nvPr>
        </p:nvSpPr>
        <p:spPr>
          <a:xfrm>
            <a:off x="5740756" y="2064603"/>
            <a:ext cx="2038613" cy="802357"/>
          </a:xfrm>
          <a:prstGeom prst="rect">
            <a:avLst/>
          </a:prstGeom>
        </p:spPr>
        <p:txBody>
          <a:bodyPr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amet</a:t>
            </a:r>
          </a:p>
        </p:txBody>
      </p:sp>
      <p:sp>
        <p:nvSpPr>
          <p:cNvPr id="53" name="Text Placeholder 4">
            <a:extLst>
              <a:ext uri="{FF2B5EF4-FFF2-40B4-BE49-F238E27FC236}">
                <a16:creationId xmlns:a16="http://schemas.microsoft.com/office/drawing/2014/main" id="{1CCF56B5-638B-A24A-B6B7-3A36575E7109}"/>
              </a:ext>
            </a:extLst>
          </p:cNvPr>
          <p:cNvSpPr>
            <a:spLocks noGrp="1"/>
          </p:cNvSpPr>
          <p:nvPr>
            <p:ph type="body" sz="quarter" idx="24" hasCustomPrompt="1"/>
          </p:nvPr>
        </p:nvSpPr>
        <p:spPr>
          <a:xfrm>
            <a:off x="4737869" y="1876235"/>
            <a:ext cx="548643" cy="990724"/>
          </a:xfrm>
          <a:prstGeom prst="rect">
            <a:avLst/>
          </a:prstGeom>
        </p:spPr>
        <p:txBody>
          <a:bodyPr>
            <a:noAutofit/>
          </a:bodyPr>
          <a:lstStyle>
            <a:lvl1pPr marL="0" indent="0">
              <a:lnSpc>
                <a:spcPct val="120000"/>
              </a:lnSpc>
              <a:buNone/>
              <a:defRPr lang="en-US" sz="66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2</a:t>
            </a:r>
          </a:p>
        </p:txBody>
      </p:sp>
      <p:cxnSp>
        <p:nvCxnSpPr>
          <p:cNvPr id="54" name="Straight Connector 53">
            <a:extLst>
              <a:ext uri="{FF2B5EF4-FFF2-40B4-BE49-F238E27FC236}">
                <a16:creationId xmlns:a16="http://schemas.microsoft.com/office/drawing/2014/main" id="{FAA7FC4C-CE6B-834F-884B-31A04D184EBA}"/>
              </a:ext>
            </a:extLst>
          </p:cNvPr>
          <p:cNvCxnSpPr>
            <a:cxnSpLocks/>
          </p:cNvCxnSpPr>
          <p:nvPr userDrawn="1"/>
        </p:nvCxnSpPr>
        <p:spPr>
          <a:xfrm>
            <a:off x="5415516" y="2133869"/>
            <a:ext cx="0" cy="3877072"/>
          </a:xfrm>
          <a:prstGeom prst="line">
            <a:avLst/>
          </a:prstGeom>
          <a:ln>
            <a:solidFill>
              <a:schemeClr val="bg2">
                <a:lumMod val="90000"/>
              </a:schemeClr>
            </a:solidFill>
          </a:ln>
          <a:effectLst/>
        </p:spPr>
        <p:style>
          <a:lnRef idx="2">
            <a:schemeClr val="accent1"/>
          </a:lnRef>
          <a:fillRef idx="0">
            <a:schemeClr val="accent1"/>
          </a:fillRef>
          <a:effectRef idx="1">
            <a:schemeClr val="accent1"/>
          </a:effectRef>
          <a:fontRef idx="minor">
            <a:schemeClr val="tx1"/>
          </a:fontRef>
        </p:style>
      </p:cxnSp>
      <p:sp>
        <p:nvSpPr>
          <p:cNvPr id="56" name="Text Placeholder 4">
            <a:extLst>
              <a:ext uri="{FF2B5EF4-FFF2-40B4-BE49-F238E27FC236}">
                <a16:creationId xmlns:a16="http://schemas.microsoft.com/office/drawing/2014/main" id="{923E018C-87ED-5B44-8217-D5D662BDCF39}"/>
              </a:ext>
            </a:extLst>
          </p:cNvPr>
          <p:cNvSpPr>
            <a:spLocks noGrp="1"/>
          </p:cNvSpPr>
          <p:nvPr>
            <p:ph type="body" sz="quarter" idx="26" hasCustomPrompt="1"/>
          </p:nvPr>
        </p:nvSpPr>
        <p:spPr>
          <a:xfrm>
            <a:off x="9582652" y="2064603"/>
            <a:ext cx="2038613" cy="802357"/>
          </a:xfrm>
          <a:prstGeom prst="rect">
            <a:avLst/>
          </a:prstGeom>
        </p:spPr>
        <p:txBody>
          <a:bodyPr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t>
            </a:r>
            <a:r>
              <a:rPr lang="en-US" err="1"/>
              <a:t>amet</a:t>
            </a:r>
            <a:endParaRPr lang="en-US"/>
          </a:p>
        </p:txBody>
      </p:sp>
      <p:sp>
        <p:nvSpPr>
          <p:cNvPr id="57" name="Text Placeholder 4">
            <a:extLst>
              <a:ext uri="{FF2B5EF4-FFF2-40B4-BE49-F238E27FC236}">
                <a16:creationId xmlns:a16="http://schemas.microsoft.com/office/drawing/2014/main" id="{374E3B49-F7C2-8B4E-B9BE-00D14BBB2493}"/>
              </a:ext>
            </a:extLst>
          </p:cNvPr>
          <p:cNvSpPr>
            <a:spLocks noGrp="1"/>
          </p:cNvSpPr>
          <p:nvPr>
            <p:ph type="body" sz="quarter" idx="27" hasCustomPrompt="1"/>
          </p:nvPr>
        </p:nvSpPr>
        <p:spPr>
          <a:xfrm>
            <a:off x="8579765" y="1876235"/>
            <a:ext cx="548643" cy="1149097"/>
          </a:xfrm>
          <a:prstGeom prst="rect">
            <a:avLst/>
          </a:prstGeom>
        </p:spPr>
        <p:txBody>
          <a:bodyPr>
            <a:spAutoFit/>
          </a:bodyPr>
          <a:lstStyle>
            <a:lvl1pPr marL="0" indent="0">
              <a:lnSpc>
                <a:spcPct val="120000"/>
              </a:lnSpc>
              <a:buNone/>
              <a:defRPr lang="en-US" sz="66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3</a:t>
            </a:r>
          </a:p>
        </p:txBody>
      </p:sp>
      <p:cxnSp>
        <p:nvCxnSpPr>
          <p:cNvPr id="58" name="Straight Connector 57">
            <a:extLst>
              <a:ext uri="{FF2B5EF4-FFF2-40B4-BE49-F238E27FC236}">
                <a16:creationId xmlns:a16="http://schemas.microsoft.com/office/drawing/2014/main" id="{B1F0EAA4-8009-6F4C-9B90-5FB2CA7A403B}"/>
              </a:ext>
            </a:extLst>
          </p:cNvPr>
          <p:cNvCxnSpPr>
            <a:cxnSpLocks/>
          </p:cNvCxnSpPr>
          <p:nvPr userDrawn="1"/>
        </p:nvCxnSpPr>
        <p:spPr>
          <a:xfrm>
            <a:off x="9257412" y="2133869"/>
            <a:ext cx="0" cy="3877072"/>
          </a:xfrm>
          <a:prstGeom prst="line">
            <a:avLst/>
          </a:prstGeom>
          <a:ln>
            <a:solidFill>
              <a:schemeClr val="bg2">
                <a:lumMod val="90000"/>
              </a:schemeClr>
            </a:solidFill>
          </a:ln>
          <a:effectLst/>
        </p:spPr>
        <p:style>
          <a:lnRef idx="2">
            <a:schemeClr val="accent1"/>
          </a:lnRef>
          <a:fillRef idx="0">
            <a:schemeClr val="accent1"/>
          </a:fillRef>
          <a:effectRef idx="1">
            <a:schemeClr val="accent1"/>
          </a:effectRef>
          <a:fontRef idx="minor">
            <a:schemeClr val="tx1"/>
          </a:fontRef>
        </p:style>
      </p:cxnSp>
      <p:sp>
        <p:nvSpPr>
          <p:cNvPr id="28" name="Text Placeholder 6">
            <a:extLst>
              <a:ext uri="{FF2B5EF4-FFF2-40B4-BE49-F238E27FC236}">
                <a16:creationId xmlns:a16="http://schemas.microsoft.com/office/drawing/2014/main" id="{CA48554F-2EB7-BC4C-A288-344A5BF6E29C}"/>
              </a:ext>
            </a:extLst>
          </p:cNvPr>
          <p:cNvSpPr>
            <a:spLocks noGrp="1"/>
          </p:cNvSpPr>
          <p:nvPr>
            <p:ph type="body" sz="quarter" idx="13" hasCustomPrompt="1"/>
          </p:nvPr>
        </p:nvSpPr>
        <p:spPr>
          <a:xfrm>
            <a:off x="1845812" y="3029756"/>
            <a:ext cx="2038613" cy="1565129"/>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atin typeface="Neue Haas Grotesk Text Pro" panose="020B0504020202020204" pitchFamily="34" charset="0"/>
              </a:defRPr>
            </a:lvl4pPr>
          </a:lstStyle>
          <a:p>
            <a:pPr lvl="0"/>
            <a:r>
              <a:rPr lang="en-US"/>
              <a:t>First level</a:t>
            </a:r>
          </a:p>
          <a:p>
            <a:pPr lvl="1"/>
            <a:r>
              <a:rPr lang="en-US"/>
              <a:t>Second level</a:t>
            </a:r>
          </a:p>
          <a:p>
            <a:pPr lvl="2"/>
            <a:r>
              <a:rPr lang="en-US"/>
              <a:t>Third level</a:t>
            </a:r>
          </a:p>
          <a:p>
            <a:pPr lvl="3"/>
            <a:r>
              <a:rPr lang="en-US"/>
              <a:t>Fourth level</a:t>
            </a:r>
          </a:p>
        </p:txBody>
      </p:sp>
      <p:sp>
        <p:nvSpPr>
          <p:cNvPr id="30" name="Text Placeholder 6">
            <a:extLst>
              <a:ext uri="{FF2B5EF4-FFF2-40B4-BE49-F238E27FC236}">
                <a16:creationId xmlns:a16="http://schemas.microsoft.com/office/drawing/2014/main" id="{289F5F9E-6D0C-3F42-9471-DBF3186CDB2C}"/>
              </a:ext>
            </a:extLst>
          </p:cNvPr>
          <p:cNvSpPr>
            <a:spLocks noGrp="1"/>
          </p:cNvSpPr>
          <p:nvPr>
            <p:ph type="body" sz="quarter" idx="28" hasCustomPrompt="1"/>
          </p:nvPr>
        </p:nvSpPr>
        <p:spPr>
          <a:xfrm>
            <a:off x="5740756" y="3029756"/>
            <a:ext cx="2038613" cy="1565129"/>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atin typeface="Neue Haas Grotesk Text Pro" panose="020B0504020202020204" pitchFamily="34" charset="0"/>
              </a:defRPr>
            </a:lvl4pPr>
          </a:lstStyle>
          <a:p>
            <a:pPr lvl="0"/>
            <a:r>
              <a:rPr lang="en-US"/>
              <a:t>First level</a:t>
            </a:r>
          </a:p>
          <a:p>
            <a:pPr lvl="1"/>
            <a:r>
              <a:rPr lang="en-US"/>
              <a:t>Second level</a:t>
            </a:r>
          </a:p>
          <a:p>
            <a:pPr lvl="2"/>
            <a:r>
              <a:rPr lang="en-US"/>
              <a:t>Third level</a:t>
            </a:r>
          </a:p>
          <a:p>
            <a:pPr lvl="3"/>
            <a:r>
              <a:rPr lang="en-US"/>
              <a:t>Fourth level</a:t>
            </a:r>
          </a:p>
        </p:txBody>
      </p:sp>
      <p:sp>
        <p:nvSpPr>
          <p:cNvPr id="34" name="Text Placeholder 6">
            <a:extLst>
              <a:ext uri="{FF2B5EF4-FFF2-40B4-BE49-F238E27FC236}">
                <a16:creationId xmlns:a16="http://schemas.microsoft.com/office/drawing/2014/main" id="{5EC931E8-5599-D94B-A9AF-31662BC51149}"/>
              </a:ext>
            </a:extLst>
          </p:cNvPr>
          <p:cNvSpPr>
            <a:spLocks noGrp="1"/>
          </p:cNvSpPr>
          <p:nvPr>
            <p:ph type="body" sz="quarter" idx="29" hasCustomPrompt="1"/>
          </p:nvPr>
        </p:nvSpPr>
        <p:spPr>
          <a:xfrm>
            <a:off x="9582652" y="3029756"/>
            <a:ext cx="2038613" cy="1565129"/>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atin typeface="Neue Haas Grotesk Text Pro" panose="020B0504020202020204" pitchFamily="34" charset="0"/>
              </a:defRPr>
            </a:lvl4pPr>
          </a:lstStyle>
          <a:p>
            <a:pPr lvl="0"/>
            <a:r>
              <a:rPr lang="en-US"/>
              <a:t>First level</a:t>
            </a:r>
          </a:p>
          <a:p>
            <a:pPr lvl="1"/>
            <a:r>
              <a:rPr lang="en-US"/>
              <a:t>Second level</a:t>
            </a:r>
          </a:p>
          <a:p>
            <a:pPr lvl="2"/>
            <a:r>
              <a:rPr lang="en-US"/>
              <a:t>Third level</a:t>
            </a:r>
          </a:p>
          <a:p>
            <a:pPr lvl="3"/>
            <a:r>
              <a:rPr lang="en-US"/>
              <a:t>Fourth level</a:t>
            </a:r>
          </a:p>
        </p:txBody>
      </p:sp>
      <p:sp>
        <p:nvSpPr>
          <p:cNvPr id="16" name="Content Placeholder 3">
            <a:extLst>
              <a:ext uri="{FF2B5EF4-FFF2-40B4-BE49-F238E27FC236}">
                <a16:creationId xmlns:a16="http://schemas.microsoft.com/office/drawing/2014/main" id="{37335180-64D0-C63D-4682-0E6527349CD5}"/>
              </a:ext>
            </a:extLst>
          </p:cNvPr>
          <p:cNvSpPr>
            <a:spLocks noGrp="1"/>
          </p:cNvSpPr>
          <p:nvPr>
            <p:ph sz="quarter" idx="15" hasCustomPrompt="1"/>
          </p:nvPr>
        </p:nvSpPr>
        <p:spPr>
          <a:xfrm>
            <a:off x="853017" y="6531734"/>
            <a:ext cx="10744200"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134155689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ONTENT + Header + Subheader + Gray Sidebar">
    <p:spTree>
      <p:nvGrpSpPr>
        <p:cNvPr id="1" name=""/>
        <p:cNvGrpSpPr/>
        <p:nvPr/>
      </p:nvGrpSpPr>
      <p:grpSpPr>
        <a:xfrm>
          <a:off x="0" y="0"/>
          <a:ext cx="0" cy="0"/>
          <a:chOff x="0" y="0"/>
          <a:chExt cx="0" cy="0"/>
        </a:xfrm>
      </p:grpSpPr>
      <p:sp>
        <p:nvSpPr>
          <p:cNvPr id="25" name="SmartArt Placeholder 2">
            <a:extLst>
              <a:ext uri="{FF2B5EF4-FFF2-40B4-BE49-F238E27FC236}">
                <a16:creationId xmlns:a16="http://schemas.microsoft.com/office/drawing/2014/main" id="{688D0931-7683-1D40-89BD-3EC58788A27B}"/>
              </a:ext>
            </a:extLst>
          </p:cNvPr>
          <p:cNvSpPr>
            <a:spLocks noGrp="1"/>
          </p:cNvSpPr>
          <p:nvPr>
            <p:ph type="dgm" sz="quarter" idx="30"/>
          </p:nvPr>
        </p:nvSpPr>
        <p:spPr>
          <a:xfrm>
            <a:off x="5015061" y="-4315"/>
            <a:ext cx="7175471" cy="6866768"/>
          </a:xfrm>
          <a:prstGeom prst="rect">
            <a:avLst/>
          </a:prstGeom>
          <a:solidFill>
            <a:schemeClr val="bg2"/>
          </a:solidFill>
        </p:spPr>
        <p:txBody>
          <a:bodyPr>
            <a:noAutofit/>
          </a:bodyPr>
          <a:lstStyle>
            <a:lvl1pPr>
              <a:defRPr>
                <a:noFill/>
                <a:latin typeface="Neue Haas Grotesk Text Pro" panose="020B0504020202020204" pitchFamily="34" charset="0"/>
              </a:defRPr>
            </a:lvl1pPr>
          </a:lstStyle>
          <a:p>
            <a:endParaRPr lang="en-US"/>
          </a:p>
        </p:txBody>
      </p:sp>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1" y="365760"/>
            <a:ext cx="3495040" cy="2130840"/>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b="1" i="0" smtClean="0">
                <a:effectLst/>
                <a:latin typeface="Neue Haas Grotesk Text Pro" panose="020B0504020202020204" pitchFamily="34" charset="0"/>
              </a:defRPr>
            </a:lvl1pPr>
          </a:lstStyle>
          <a:p>
            <a:pPr>
              <a:lnSpc>
                <a:spcPct val="110000"/>
              </a:lnSpc>
            </a:pPr>
            <a:r>
              <a:rPr lang="en-US"/>
              <a:t>Lorem ipsum dolor sit consectetur</a:t>
            </a:r>
            <a:endParaRPr lang="en-US" sz="4267">
              <a:latin typeface="Neue Haas Grotesk Text Pro" panose="020B0504020202020204" pitchFamily="34" charset="77"/>
            </a:endParaRPr>
          </a:p>
        </p:txBody>
      </p:sp>
      <p:sp>
        <p:nvSpPr>
          <p:cNvPr id="50" name="Text Placeholder 4">
            <a:extLst>
              <a:ext uri="{FF2B5EF4-FFF2-40B4-BE49-F238E27FC236}">
                <a16:creationId xmlns:a16="http://schemas.microsoft.com/office/drawing/2014/main" id="{E2CF89C8-6968-CF4A-9F4D-A0509BA6BE7A}"/>
              </a:ext>
            </a:extLst>
          </p:cNvPr>
          <p:cNvSpPr>
            <a:spLocks noGrp="1"/>
          </p:cNvSpPr>
          <p:nvPr>
            <p:ph type="body" sz="quarter" idx="12" hasCustomPrompt="1"/>
          </p:nvPr>
        </p:nvSpPr>
        <p:spPr>
          <a:xfrm>
            <a:off x="853440" y="2771402"/>
            <a:ext cx="3495040" cy="809389"/>
          </a:xfrm>
          <a:prstGeom prst="rect">
            <a:avLst/>
          </a:prstGeom>
        </p:spPr>
        <p:txBody>
          <a:bodyPr>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amet, consectetur adipiscing elit.</a:t>
            </a:r>
          </a:p>
        </p:txBody>
      </p:sp>
      <p:sp>
        <p:nvSpPr>
          <p:cNvPr id="24" name="Text Placeholder 2">
            <a:extLst>
              <a:ext uri="{FF2B5EF4-FFF2-40B4-BE49-F238E27FC236}">
                <a16:creationId xmlns:a16="http://schemas.microsoft.com/office/drawing/2014/main" id="{6D747BC7-5DB7-6342-83EC-8D17160317FD}"/>
              </a:ext>
            </a:extLst>
          </p:cNvPr>
          <p:cNvSpPr>
            <a:spLocks noGrp="1"/>
          </p:cNvSpPr>
          <p:nvPr>
            <p:ph type="body" sz="quarter" idx="16" hasCustomPrompt="1"/>
          </p:nvPr>
        </p:nvSpPr>
        <p:spPr>
          <a:xfrm>
            <a:off x="5630680" y="469855"/>
            <a:ext cx="1649059" cy="269817"/>
          </a:xfrm>
          <a:prstGeom prst="rect">
            <a:avLst/>
          </a:prstGeom>
        </p:spPr>
        <p:txBody>
          <a:bodyPr lIns="0" tIns="0" rIns="0" bIns="0">
            <a:spAutoFit/>
          </a:bodyPr>
          <a:lstStyle>
            <a:lvl1pPr marL="0" indent="0">
              <a:buNone/>
              <a:defRPr sz="1467" b="1">
                <a:solidFill>
                  <a:srgbClr val="007A96"/>
                </a:solidFill>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01</a:t>
            </a:r>
          </a:p>
        </p:txBody>
      </p:sp>
      <p:sp>
        <p:nvSpPr>
          <p:cNvPr id="26" name="Text Placeholder 2">
            <a:extLst>
              <a:ext uri="{FF2B5EF4-FFF2-40B4-BE49-F238E27FC236}">
                <a16:creationId xmlns:a16="http://schemas.microsoft.com/office/drawing/2014/main" id="{12D2583D-0E33-8846-9207-0755E4202478}"/>
              </a:ext>
            </a:extLst>
          </p:cNvPr>
          <p:cNvSpPr>
            <a:spLocks noGrp="1"/>
          </p:cNvSpPr>
          <p:nvPr>
            <p:ph type="body" sz="quarter" idx="22" hasCustomPrompt="1"/>
          </p:nvPr>
        </p:nvSpPr>
        <p:spPr>
          <a:xfrm>
            <a:off x="5630680" y="2515401"/>
            <a:ext cx="1649059" cy="269817"/>
          </a:xfrm>
          <a:prstGeom prst="rect">
            <a:avLst/>
          </a:prstGeom>
        </p:spPr>
        <p:txBody>
          <a:bodyPr lIns="0" tIns="0" rIns="0" bIns="0">
            <a:spAutoFit/>
          </a:bodyPr>
          <a:lstStyle>
            <a:lvl1pPr marL="0" indent="0">
              <a:buNone/>
              <a:defRPr sz="1467" b="1">
                <a:solidFill>
                  <a:srgbClr val="007A96"/>
                </a:solidFill>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02</a:t>
            </a:r>
          </a:p>
        </p:txBody>
      </p:sp>
      <p:sp>
        <p:nvSpPr>
          <p:cNvPr id="28" name="Text Placeholder 2">
            <a:extLst>
              <a:ext uri="{FF2B5EF4-FFF2-40B4-BE49-F238E27FC236}">
                <a16:creationId xmlns:a16="http://schemas.microsoft.com/office/drawing/2014/main" id="{7DAA48E0-D65A-9F43-893D-F3C842E166A2}"/>
              </a:ext>
            </a:extLst>
          </p:cNvPr>
          <p:cNvSpPr>
            <a:spLocks noGrp="1"/>
          </p:cNvSpPr>
          <p:nvPr>
            <p:ph type="body" sz="quarter" idx="24" hasCustomPrompt="1"/>
          </p:nvPr>
        </p:nvSpPr>
        <p:spPr>
          <a:xfrm>
            <a:off x="5630680" y="4560948"/>
            <a:ext cx="1649059" cy="269817"/>
          </a:xfrm>
          <a:prstGeom prst="rect">
            <a:avLst/>
          </a:prstGeom>
        </p:spPr>
        <p:txBody>
          <a:bodyPr lIns="0" tIns="0" rIns="0" bIns="0">
            <a:spAutoFit/>
          </a:bodyPr>
          <a:lstStyle>
            <a:lvl1pPr marL="0" indent="0">
              <a:buNone/>
              <a:defRPr sz="1467" b="1">
                <a:solidFill>
                  <a:srgbClr val="007A96"/>
                </a:solidFill>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03</a:t>
            </a:r>
          </a:p>
        </p:txBody>
      </p:sp>
      <p:sp>
        <p:nvSpPr>
          <p:cNvPr id="23" name="Text Placeholder 6">
            <a:extLst>
              <a:ext uri="{FF2B5EF4-FFF2-40B4-BE49-F238E27FC236}">
                <a16:creationId xmlns:a16="http://schemas.microsoft.com/office/drawing/2014/main" id="{3FC88FAA-1193-064B-8429-0F3F48582F61}"/>
              </a:ext>
            </a:extLst>
          </p:cNvPr>
          <p:cNvSpPr>
            <a:spLocks noGrp="1"/>
          </p:cNvSpPr>
          <p:nvPr>
            <p:ph type="body" sz="quarter" idx="13" hasCustomPrompt="1"/>
          </p:nvPr>
        </p:nvSpPr>
        <p:spPr>
          <a:xfrm>
            <a:off x="5630677" y="826859"/>
            <a:ext cx="6059756" cy="1250303"/>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vl4pPr>
          </a:lstStyle>
          <a:p>
            <a:pPr lvl="0"/>
            <a:r>
              <a:rPr lang="en-US"/>
              <a:t>First level</a:t>
            </a:r>
          </a:p>
          <a:p>
            <a:pPr lvl="1"/>
            <a:r>
              <a:rPr lang="en-US"/>
              <a:t>Second level</a:t>
            </a:r>
          </a:p>
          <a:p>
            <a:pPr lvl="2"/>
            <a:r>
              <a:rPr lang="en-US"/>
              <a:t>Third level</a:t>
            </a:r>
          </a:p>
        </p:txBody>
      </p:sp>
      <p:sp>
        <p:nvSpPr>
          <p:cNvPr id="29" name="Text Placeholder 6">
            <a:extLst>
              <a:ext uri="{FF2B5EF4-FFF2-40B4-BE49-F238E27FC236}">
                <a16:creationId xmlns:a16="http://schemas.microsoft.com/office/drawing/2014/main" id="{22785582-A979-AD46-B169-FCB640452F63}"/>
              </a:ext>
            </a:extLst>
          </p:cNvPr>
          <p:cNvSpPr>
            <a:spLocks noGrp="1"/>
          </p:cNvSpPr>
          <p:nvPr>
            <p:ph type="body" sz="quarter" idx="25" hasCustomPrompt="1"/>
          </p:nvPr>
        </p:nvSpPr>
        <p:spPr>
          <a:xfrm>
            <a:off x="5630677" y="2893775"/>
            <a:ext cx="6059756" cy="1250303"/>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vl4pPr>
          </a:lstStyle>
          <a:p>
            <a:pPr lvl="0"/>
            <a:r>
              <a:rPr lang="en-US"/>
              <a:t>First level</a:t>
            </a:r>
          </a:p>
          <a:p>
            <a:pPr lvl="1"/>
            <a:r>
              <a:rPr lang="en-US"/>
              <a:t>Second level</a:t>
            </a:r>
          </a:p>
          <a:p>
            <a:pPr lvl="2"/>
            <a:r>
              <a:rPr lang="en-US"/>
              <a:t>Third level</a:t>
            </a:r>
          </a:p>
        </p:txBody>
      </p:sp>
      <p:sp>
        <p:nvSpPr>
          <p:cNvPr id="30" name="Text Placeholder 6">
            <a:extLst>
              <a:ext uri="{FF2B5EF4-FFF2-40B4-BE49-F238E27FC236}">
                <a16:creationId xmlns:a16="http://schemas.microsoft.com/office/drawing/2014/main" id="{3A75E004-359B-D54C-AF0F-316938C49C69}"/>
              </a:ext>
            </a:extLst>
          </p:cNvPr>
          <p:cNvSpPr>
            <a:spLocks noGrp="1"/>
          </p:cNvSpPr>
          <p:nvPr>
            <p:ph type="body" sz="quarter" idx="26" hasCustomPrompt="1"/>
          </p:nvPr>
        </p:nvSpPr>
        <p:spPr>
          <a:xfrm>
            <a:off x="5630677" y="4932605"/>
            <a:ext cx="6059756" cy="1250303"/>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vl4pPr>
          </a:lstStyle>
          <a:p>
            <a:pPr lvl="0"/>
            <a:r>
              <a:rPr lang="en-US"/>
              <a:t>First level</a:t>
            </a:r>
          </a:p>
          <a:p>
            <a:pPr lvl="1"/>
            <a:r>
              <a:rPr lang="en-US"/>
              <a:t>Second level</a:t>
            </a:r>
          </a:p>
          <a:p>
            <a:pPr lvl="2"/>
            <a:r>
              <a:rPr lang="en-US"/>
              <a:t>Third level</a:t>
            </a:r>
          </a:p>
        </p:txBody>
      </p:sp>
      <p:sp>
        <p:nvSpPr>
          <p:cNvPr id="27" name="Slide Number Placeholder 5">
            <a:extLst>
              <a:ext uri="{FF2B5EF4-FFF2-40B4-BE49-F238E27FC236}">
                <a16:creationId xmlns:a16="http://schemas.microsoft.com/office/drawing/2014/main" id="{338DEA80-F4CE-4246-9A5F-53CE9C25E896}"/>
              </a:ext>
            </a:extLst>
          </p:cNvPr>
          <p:cNvSpPr txBox="1">
            <a:spLocks/>
          </p:cNvSpPr>
          <p:nvPr userDrawn="1"/>
        </p:nvSpPr>
        <p:spPr>
          <a:xfrm>
            <a:off x="11690436" y="6429616"/>
            <a:ext cx="500097" cy="365125"/>
          </a:xfrm>
          <a:prstGeom prst="rect">
            <a:avLst/>
          </a:prstGeom>
        </p:spPr>
        <p:txBody>
          <a:bodyPr vert="horz" lIns="121920" tIns="60960" rIns="121920" bIns="60960" rtlCol="0" anchor="ctr">
            <a:noAutofit/>
          </a:bodyPr>
          <a:lstStyle>
            <a:defPPr>
              <a:defRPr lang="en-US"/>
            </a:defPPr>
            <a:lvl1pPr marL="0" algn="l" defTabSz="457200" rtl="0" eaLnBrk="1" latinLnBrk="0" hangingPunct="1">
              <a:defRPr sz="900" b="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DB2B9AF-7C7A-ED4B-8B47-5EFC4C7403E8}" type="slidenum">
              <a:rPr lang="en-US" sz="1200" b="0" i="0" smtClean="0">
                <a:solidFill>
                  <a:schemeClr val="tx1">
                    <a:lumMod val="90000"/>
                    <a:lumOff val="10000"/>
                  </a:schemeClr>
                </a:solidFill>
                <a:latin typeface="Neue Haas Grotesk Text Pro" panose="020B0504020202020204" pitchFamily="34" charset="0"/>
              </a:rPr>
              <a:pPr/>
              <a:t>‹#›</a:t>
            </a:fld>
            <a:endParaRPr lang="en-US" sz="1200" b="0" i="0">
              <a:solidFill>
                <a:schemeClr val="tx1">
                  <a:lumMod val="90000"/>
                  <a:lumOff val="10000"/>
                </a:schemeClr>
              </a:solidFill>
              <a:latin typeface="Neue Haas Grotesk Text Pro" panose="020B0504020202020204" pitchFamily="34" charset="0"/>
            </a:endParaRPr>
          </a:p>
        </p:txBody>
      </p:sp>
      <p:cxnSp>
        <p:nvCxnSpPr>
          <p:cNvPr id="35" name="Straight Connector 34">
            <a:extLst>
              <a:ext uri="{FF2B5EF4-FFF2-40B4-BE49-F238E27FC236}">
                <a16:creationId xmlns:a16="http://schemas.microsoft.com/office/drawing/2014/main" id="{9181BAF1-3F02-A343-861D-53BB0CCC41AC}"/>
              </a:ext>
            </a:extLst>
          </p:cNvPr>
          <p:cNvCxnSpPr>
            <a:cxnSpLocks/>
          </p:cNvCxnSpPr>
          <p:nvPr userDrawn="1"/>
        </p:nvCxnSpPr>
        <p:spPr>
          <a:xfrm>
            <a:off x="11732300" y="6532175"/>
            <a:ext cx="0" cy="136253"/>
          </a:xfrm>
          <a:prstGeom prst="line">
            <a:avLst/>
          </a:prstGeom>
          <a:ln w="127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Content Placeholder 3">
            <a:extLst>
              <a:ext uri="{FF2B5EF4-FFF2-40B4-BE49-F238E27FC236}">
                <a16:creationId xmlns:a16="http://schemas.microsoft.com/office/drawing/2014/main" id="{8C2CE03D-D4E9-8DE8-2793-CA64EE28344F}"/>
              </a:ext>
            </a:extLst>
          </p:cNvPr>
          <p:cNvSpPr>
            <a:spLocks noGrp="1"/>
          </p:cNvSpPr>
          <p:nvPr>
            <p:ph sz="quarter" idx="15" hasCustomPrompt="1"/>
          </p:nvPr>
        </p:nvSpPr>
        <p:spPr>
          <a:xfrm>
            <a:off x="853018" y="6531734"/>
            <a:ext cx="3495041"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254824719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CONTENT + Header + Icon Sections">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1" y="365761"/>
            <a:ext cx="10878859" cy="1408527"/>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t>
            </a:r>
            <a:r>
              <a:rPr lang="en-US" sz="4267" err="1">
                <a:latin typeface="Neue Haas Grotesk Text Pro" panose="020B0504020202020204" pitchFamily="34" charset="77"/>
              </a:rPr>
              <a:t>amet</a:t>
            </a:r>
            <a:r>
              <a:rPr lang="en-US" sz="4267">
                <a:latin typeface="Neue Haas Grotesk Text Pro" panose="020B0504020202020204" pitchFamily="34" charset="77"/>
              </a:rPr>
              <a:t>, </a:t>
            </a:r>
            <a:r>
              <a:rPr lang="en-US" sz="4267" err="1">
                <a:latin typeface="Neue Haas Grotesk Text Pro" panose="020B0504020202020204" pitchFamily="34" charset="77"/>
              </a:rPr>
              <a:t>consectetur</a:t>
            </a:r>
            <a:r>
              <a:rPr lang="en-US" sz="4267">
                <a:latin typeface="Neue Haas Grotesk Text Pro" panose="020B0504020202020204" pitchFamily="34" charset="77"/>
              </a:rPr>
              <a:t> </a:t>
            </a:r>
            <a:r>
              <a:rPr lang="en-US" sz="4267" err="1">
                <a:latin typeface="Neue Haas Grotesk Text Pro" panose="020B0504020202020204" pitchFamily="34" charset="77"/>
              </a:rPr>
              <a:t>adipiscing</a:t>
            </a:r>
            <a:r>
              <a:rPr lang="en-US" sz="4267">
                <a:latin typeface="Neue Haas Grotesk Text Pro" panose="020B0504020202020204" pitchFamily="34" charset="77"/>
              </a:rPr>
              <a:t> </a:t>
            </a:r>
            <a:r>
              <a:rPr lang="en-US" sz="4267" err="1">
                <a:latin typeface="Neue Haas Grotesk Text Pro" panose="020B0504020202020204" pitchFamily="34" charset="77"/>
              </a:rPr>
              <a:t>elit</a:t>
            </a:r>
            <a:r>
              <a:rPr lang="en-US" sz="4267">
                <a:latin typeface="Neue Haas Grotesk Text Pro" panose="020B0504020202020204" pitchFamily="34" charset="77"/>
              </a:rPr>
              <a:t>, sed do </a:t>
            </a:r>
            <a:r>
              <a:rPr lang="en-US" sz="4267" err="1">
                <a:latin typeface="Neue Haas Grotesk Text Pro" panose="020B0504020202020204" pitchFamily="34" charset="77"/>
              </a:rPr>
              <a:t>eiusmod</a:t>
            </a:r>
            <a:endParaRPr lang="en-US" sz="4267">
              <a:latin typeface="Neue Haas Grotesk Text Pro" panose="020B0504020202020204" pitchFamily="34" charset="77"/>
            </a:endParaRPr>
          </a:p>
        </p:txBody>
      </p:sp>
      <p:sp>
        <p:nvSpPr>
          <p:cNvPr id="50" name="Text Placeholder 4">
            <a:extLst>
              <a:ext uri="{FF2B5EF4-FFF2-40B4-BE49-F238E27FC236}">
                <a16:creationId xmlns:a16="http://schemas.microsoft.com/office/drawing/2014/main" id="{E2CF89C8-6968-CF4A-9F4D-A0509BA6BE7A}"/>
              </a:ext>
            </a:extLst>
          </p:cNvPr>
          <p:cNvSpPr>
            <a:spLocks noGrp="1"/>
          </p:cNvSpPr>
          <p:nvPr>
            <p:ph type="body" sz="quarter" idx="12" hasCustomPrompt="1"/>
          </p:nvPr>
        </p:nvSpPr>
        <p:spPr>
          <a:xfrm>
            <a:off x="853441" y="3022330"/>
            <a:ext cx="2655147" cy="802357"/>
          </a:xfrm>
          <a:prstGeom prst="rect">
            <a:avLst/>
          </a:prstGeom>
        </p:spPr>
        <p:txBody>
          <a:bodyPr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consectetur</a:t>
            </a:r>
          </a:p>
        </p:txBody>
      </p:sp>
      <p:sp>
        <p:nvSpPr>
          <p:cNvPr id="39" name="Picture Placeholder 2">
            <a:extLst>
              <a:ext uri="{FF2B5EF4-FFF2-40B4-BE49-F238E27FC236}">
                <a16:creationId xmlns:a16="http://schemas.microsoft.com/office/drawing/2014/main" id="{205E1AE3-C4A7-9F40-B12A-533EDB0D08ED}"/>
              </a:ext>
            </a:extLst>
          </p:cNvPr>
          <p:cNvSpPr>
            <a:spLocks noGrp="1"/>
          </p:cNvSpPr>
          <p:nvPr>
            <p:ph type="pic" idx="16" hasCustomPrompt="1"/>
          </p:nvPr>
        </p:nvSpPr>
        <p:spPr>
          <a:xfrm>
            <a:off x="853440" y="2261483"/>
            <a:ext cx="596053" cy="598020"/>
          </a:xfrm>
          <a:prstGeom prst="rect">
            <a:avLst/>
          </a:prstGeom>
          <a:solidFill>
            <a:schemeClr val="bg2"/>
          </a:solidFill>
        </p:spPr>
        <p:txBody>
          <a:bodyPr anchor="ctr">
            <a:noAutofit/>
          </a:bodyPr>
          <a:lstStyle>
            <a:lvl1pPr marL="0" indent="0" algn="ctr">
              <a:buNone/>
              <a:defRPr sz="1200">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icon</a:t>
            </a:r>
          </a:p>
        </p:txBody>
      </p:sp>
      <p:sp>
        <p:nvSpPr>
          <p:cNvPr id="47" name="Text Placeholder 4">
            <a:extLst>
              <a:ext uri="{FF2B5EF4-FFF2-40B4-BE49-F238E27FC236}">
                <a16:creationId xmlns:a16="http://schemas.microsoft.com/office/drawing/2014/main" id="{1599ED8E-0157-1341-A453-3EE28683C25E}"/>
              </a:ext>
            </a:extLst>
          </p:cNvPr>
          <p:cNvSpPr>
            <a:spLocks noGrp="1"/>
          </p:cNvSpPr>
          <p:nvPr>
            <p:ph type="body" sz="quarter" idx="21" hasCustomPrompt="1"/>
          </p:nvPr>
        </p:nvSpPr>
        <p:spPr>
          <a:xfrm>
            <a:off x="4842933" y="3022330"/>
            <a:ext cx="2655147" cy="802357"/>
          </a:xfrm>
          <a:prstGeom prst="rect">
            <a:avLst/>
          </a:prstGeom>
        </p:spPr>
        <p:txBody>
          <a:bodyPr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consectetur</a:t>
            </a:r>
          </a:p>
        </p:txBody>
      </p:sp>
      <p:sp>
        <p:nvSpPr>
          <p:cNvPr id="49" name="Picture Placeholder 2">
            <a:extLst>
              <a:ext uri="{FF2B5EF4-FFF2-40B4-BE49-F238E27FC236}">
                <a16:creationId xmlns:a16="http://schemas.microsoft.com/office/drawing/2014/main" id="{5228064D-2130-6340-BC1F-24DBDBA82B26}"/>
              </a:ext>
            </a:extLst>
          </p:cNvPr>
          <p:cNvSpPr>
            <a:spLocks noGrp="1"/>
          </p:cNvSpPr>
          <p:nvPr>
            <p:ph type="pic" idx="23" hasCustomPrompt="1"/>
          </p:nvPr>
        </p:nvSpPr>
        <p:spPr>
          <a:xfrm>
            <a:off x="4842935" y="2261483"/>
            <a:ext cx="596053" cy="598020"/>
          </a:xfrm>
          <a:prstGeom prst="rect">
            <a:avLst/>
          </a:prstGeom>
          <a:solidFill>
            <a:schemeClr val="bg2"/>
          </a:solidFill>
        </p:spPr>
        <p:txBody>
          <a:bodyPr anchor="ctr">
            <a:noAutofit/>
          </a:bodyPr>
          <a:lstStyle>
            <a:lvl1pPr marL="0" indent="0" algn="ctr">
              <a:buNone/>
              <a:defRPr sz="1200">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icon</a:t>
            </a:r>
          </a:p>
        </p:txBody>
      </p:sp>
      <p:sp>
        <p:nvSpPr>
          <p:cNvPr id="51" name="Text Placeholder 4">
            <a:extLst>
              <a:ext uri="{FF2B5EF4-FFF2-40B4-BE49-F238E27FC236}">
                <a16:creationId xmlns:a16="http://schemas.microsoft.com/office/drawing/2014/main" id="{12E273DA-367D-CF4C-82FF-0AB5F3A7FC24}"/>
              </a:ext>
            </a:extLst>
          </p:cNvPr>
          <p:cNvSpPr>
            <a:spLocks noGrp="1"/>
          </p:cNvSpPr>
          <p:nvPr>
            <p:ph type="body" sz="quarter" idx="24" hasCustomPrompt="1"/>
          </p:nvPr>
        </p:nvSpPr>
        <p:spPr>
          <a:xfrm>
            <a:off x="8832428" y="3022330"/>
            <a:ext cx="2655147" cy="802357"/>
          </a:xfrm>
          <a:prstGeom prst="rect">
            <a:avLst/>
          </a:prstGeom>
        </p:spPr>
        <p:txBody>
          <a:bodyPr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consectetur</a:t>
            </a:r>
          </a:p>
        </p:txBody>
      </p:sp>
      <p:sp>
        <p:nvSpPr>
          <p:cNvPr id="53" name="Picture Placeholder 2">
            <a:extLst>
              <a:ext uri="{FF2B5EF4-FFF2-40B4-BE49-F238E27FC236}">
                <a16:creationId xmlns:a16="http://schemas.microsoft.com/office/drawing/2014/main" id="{CD5A25AA-F6BD-454A-8094-DDB658BFD1C6}"/>
              </a:ext>
            </a:extLst>
          </p:cNvPr>
          <p:cNvSpPr>
            <a:spLocks noGrp="1"/>
          </p:cNvSpPr>
          <p:nvPr>
            <p:ph type="pic" idx="26" hasCustomPrompt="1"/>
          </p:nvPr>
        </p:nvSpPr>
        <p:spPr>
          <a:xfrm>
            <a:off x="8832428" y="2261483"/>
            <a:ext cx="596053" cy="598020"/>
          </a:xfrm>
          <a:prstGeom prst="rect">
            <a:avLst/>
          </a:prstGeom>
          <a:solidFill>
            <a:schemeClr val="bg2"/>
          </a:solidFill>
        </p:spPr>
        <p:txBody>
          <a:bodyPr anchor="ctr">
            <a:noAutofit/>
          </a:bodyPr>
          <a:lstStyle>
            <a:lvl1pPr marL="0" indent="0" algn="ctr">
              <a:buNone/>
              <a:defRPr sz="1200">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icon</a:t>
            </a:r>
          </a:p>
        </p:txBody>
      </p:sp>
      <p:sp>
        <p:nvSpPr>
          <p:cNvPr id="26" name="Text Placeholder 6">
            <a:extLst>
              <a:ext uri="{FF2B5EF4-FFF2-40B4-BE49-F238E27FC236}">
                <a16:creationId xmlns:a16="http://schemas.microsoft.com/office/drawing/2014/main" id="{2B3B5A68-015C-A44C-A1D9-5D9178CE7910}"/>
              </a:ext>
            </a:extLst>
          </p:cNvPr>
          <p:cNvSpPr>
            <a:spLocks noGrp="1"/>
          </p:cNvSpPr>
          <p:nvPr>
            <p:ph type="body" sz="quarter" idx="13" hasCustomPrompt="1"/>
          </p:nvPr>
        </p:nvSpPr>
        <p:spPr>
          <a:xfrm>
            <a:off x="853441" y="3992970"/>
            <a:ext cx="2655145" cy="1565129"/>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atin typeface="Neue Haas Grotesk Text Pro" panose="020B0504020202020204" pitchFamily="34" charset="0"/>
              </a:defRPr>
            </a:lvl4pPr>
          </a:lstStyle>
          <a:p>
            <a:pPr lvl="0"/>
            <a:r>
              <a:rPr lang="en-US"/>
              <a:t>First level</a:t>
            </a:r>
          </a:p>
          <a:p>
            <a:pPr lvl="1"/>
            <a:r>
              <a:rPr lang="en-US"/>
              <a:t>Second level</a:t>
            </a:r>
          </a:p>
          <a:p>
            <a:pPr lvl="2"/>
            <a:r>
              <a:rPr lang="en-US"/>
              <a:t>Third level</a:t>
            </a:r>
          </a:p>
          <a:p>
            <a:pPr lvl="3"/>
            <a:r>
              <a:rPr lang="en-US"/>
              <a:t>Fourth level</a:t>
            </a:r>
          </a:p>
        </p:txBody>
      </p:sp>
      <p:sp>
        <p:nvSpPr>
          <p:cNvPr id="27" name="Text Placeholder 6">
            <a:extLst>
              <a:ext uri="{FF2B5EF4-FFF2-40B4-BE49-F238E27FC236}">
                <a16:creationId xmlns:a16="http://schemas.microsoft.com/office/drawing/2014/main" id="{A6D0EF42-DF9B-0148-8C06-DD9500E36C6F}"/>
              </a:ext>
            </a:extLst>
          </p:cNvPr>
          <p:cNvSpPr>
            <a:spLocks noGrp="1"/>
          </p:cNvSpPr>
          <p:nvPr>
            <p:ph type="body" sz="quarter" idx="27" hasCustomPrompt="1"/>
          </p:nvPr>
        </p:nvSpPr>
        <p:spPr>
          <a:xfrm>
            <a:off x="4842934" y="3992970"/>
            <a:ext cx="2655145" cy="1565129"/>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atin typeface="Neue Haas Grotesk Text Pro" panose="020B0504020202020204" pitchFamily="34" charset="0"/>
              </a:defRPr>
            </a:lvl4pPr>
          </a:lstStyle>
          <a:p>
            <a:pPr lvl="0"/>
            <a:r>
              <a:rPr lang="en-US"/>
              <a:t>First level</a:t>
            </a:r>
          </a:p>
          <a:p>
            <a:pPr lvl="1"/>
            <a:r>
              <a:rPr lang="en-US"/>
              <a:t>Second level</a:t>
            </a:r>
          </a:p>
          <a:p>
            <a:pPr lvl="2"/>
            <a:r>
              <a:rPr lang="en-US"/>
              <a:t>Third level</a:t>
            </a:r>
          </a:p>
          <a:p>
            <a:pPr lvl="3"/>
            <a:r>
              <a:rPr lang="en-US"/>
              <a:t>Fourth level</a:t>
            </a:r>
          </a:p>
        </p:txBody>
      </p:sp>
      <p:sp>
        <p:nvSpPr>
          <p:cNvPr id="28" name="Text Placeholder 6">
            <a:extLst>
              <a:ext uri="{FF2B5EF4-FFF2-40B4-BE49-F238E27FC236}">
                <a16:creationId xmlns:a16="http://schemas.microsoft.com/office/drawing/2014/main" id="{64CA032F-E835-F145-828E-0B2C3B7F28ED}"/>
              </a:ext>
            </a:extLst>
          </p:cNvPr>
          <p:cNvSpPr>
            <a:spLocks noGrp="1"/>
          </p:cNvSpPr>
          <p:nvPr>
            <p:ph type="body" sz="quarter" idx="28" hasCustomPrompt="1"/>
          </p:nvPr>
        </p:nvSpPr>
        <p:spPr>
          <a:xfrm>
            <a:off x="8832429" y="3992970"/>
            <a:ext cx="2655145" cy="1565129"/>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atin typeface="Neue Haas Grotesk Text Pro" panose="020B0504020202020204" pitchFamily="34" charset="0"/>
              </a:defRPr>
            </a:lvl4pPr>
          </a:lstStyle>
          <a:p>
            <a:pPr lvl="0"/>
            <a:r>
              <a:rPr lang="en-US"/>
              <a:t>First level</a:t>
            </a:r>
          </a:p>
          <a:p>
            <a:pPr lvl="1"/>
            <a:r>
              <a:rPr lang="en-US"/>
              <a:t>Second level</a:t>
            </a:r>
          </a:p>
          <a:p>
            <a:pPr lvl="2"/>
            <a:r>
              <a:rPr lang="en-US"/>
              <a:t>Third level</a:t>
            </a:r>
          </a:p>
          <a:p>
            <a:pPr lvl="3"/>
            <a:r>
              <a:rPr lang="en-US"/>
              <a:t>Fourth level</a:t>
            </a:r>
          </a:p>
        </p:txBody>
      </p:sp>
      <p:sp>
        <p:nvSpPr>
          <p:cNvPr id="13" name="Content Placeholder 3">
            <a:extLst>
              <a:ext uri="{FF2B5EF4-FFF2-40B4-BE49-F238E27FC236}">
                <a16:creationId xmlns:a16="http://schemas.microsoft.com/office/drawing/2014/main" id="{10C19AF8-5EB3-C7D0-3872-428522A73BDB}"/>
              </a:ext>
            </a:extLst>
          </p:cNvPr>
          <p:cNvSpPr>
            <a:spLocks noGrp="1"/>
          </p:cNvSpPr>
          <p:nvPr>
            <p:ph sz="quarter" idx="15" hasCustomPrompt="1"/>
          </p:nvPr>
        </p:nvSpPr>
        <p:spPr>
          <a:xfrm>
            <a:off x="853017" y="6531734"/>
            <a:ext cx="10744200"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275378004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CONTENT + Header + Icon Sections + Gray Sidebar">
    <p:spTree>
      <p:nvGrpSpPr>
        <p:cNvPr id="1" name=""/>
        <p:cNvGrpSpPr/>
        <p:nvPr/>
      </p:nvGrpSpPr>
      <p:grpSpPr>
        <a:xfrm>
          <a:off x="0" y="0"/>
          <a:ext cx="0" cy="0"/>
          <a:chOff x="0" y="0"/>
          <a:chExt cx="0" cy="0"/>
        </a:xfrm>
      </p:grpSpPr>
      <p:sp>
        <p:nvSpPr>
          <p:cNvPr id="40" name="SmartArt Placeholder 2">
            <a:extLst>
              <a:ext uri="{FF2B5EF4-FFF2-40B4-BE49-F238E27FC236}">
                <a16:creationId xmlns:a16="http://schemas.microsoft.com/office/drawing/2014/main" id="{A866777C-7724-4846-AEE2-CAE69DECBD40}"/>
              </a:ext>
            </a:extLst>
          </p:cNvPr>
          <p:cNvSpPr>
            <a:spLocks noGrp="1"/>
          </p:cNvSpPr>
          <p:nvPr>
            <p:ph type="dgm" sz="quarter" idx="30"/>
          </p:nvPr>
        </p:nvSpPr>
        <p:spPr>
          <a:xfrm>
            <a:off x="7185997" y="-4315"/>
            <a:ext cx="5004535" cy="6866768"/>
          </a:xfrm>
          <a:prstGeom prst="rect">
            <a:avLst/>
          </a:prstGeom>
          <a:solidFill>
            <a:schemeClr val="bg2"/>
          </a:solidFill>
        </p:spPr>
        <p:txBody>
          <a:bodyPr>
            <a:noAutofit/>
          </a:bodyPr>
          <a:lstStyle>
            <a:lvl1pPr>
              <a:defRPr>
                <a:noFill/>
                <a:latin typeface="Neue Haas Grotesk Text Pro" panose="020B0504020202020204" pitchFamily="34" charset="0"/>
              </a:defRPr>
            </a:lvl1pPr>
          </a:lstStyle>
          <a:p>
            <a:endParaRPr lang="en-US"/>
          </a:p>
        </p:txBody>
      </p:sp>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4" y="365761"/>
            <a:ext cx="5662505" cy="1408527"/>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t>
            </a:r>
            <a:r>
              <a:rPr lang="en-US" sz="4267" err="1">
                <a:latin typeface="Neue Haas Grotesk Text Pro" panose="020B0504020202020204" pitchFamily="34" charset="77"/>
              </a:rPr>
              <a:t>amet</a:t>
            </a:r>
            <a:r>
              <a:rPr lang="en-US" sz="4267">
                <a:latin typeface="Neue Haas Grotesk Text Pro" panose="020B0504020202020204" pitchFamily="34" charset="77"/>
              </a:rPr>
              <a:t>, </a:t>
            </a:r>
            <a:r>
              <a:rPr lang="en-US" sz="4267" err="1">
                <a:latin typeface="Neue Haas Grotesk Text Pro" panose="020B0504020202020204" pitchFamily="34" charset="77"/>
              </a:rPr>
              <a:t>consectetur</a:t>
            </a:r>
            <a:endParaRPr lang="en-US" sz="4267">
              <a:latin typeface="Neue Haas Grotesk Text Pro" panose="020B0504020202020204" pitchFamily="34" charset="77"/>
            </a:endParaRPr>
          </a:p>
        </p:txBody>
      </p:sp>
      <p:sp>
        <p:nvSpPr>
          <p:cNvPr id="50" name="Text Placeholder 4">
            <a:extLst>
              <a:ext uri="{FF2B5EF4-FFF2-40B4-BE49-F238E27FC236}">
                <a16:creationId xmlns:a16="http://schemas.microsoft.com/office/drawing/2014/main" id="{E2CF89C8-6968-CF4A-9F4D-A0509BA6BE7A}"/>
              </a:ext>
            </a:extLst>
          </p:cNvPr>
          <p:cNvSpPr>
            <a:spLocks noGrp="1"/>
          </p:cNvSpPr>
          <p:nvPr>
            <p:ph type="body" sz="quarter" idx="12" hasCustomPrompt="1"/>
          </p:nvPr>
        </p:nvSpPr>
        <p:spPr>
          <a:xfrm>
            <a:off x="1598508" y="2121534"/>
            <a:ext cx="1842347" cy="802357"/>
          </a:xfrm>
          <a:prstGeom prst="rect">
            <a:avLst/>
          </a:prstGeom>
        </p:spPr>
        <p:txBody>
          <a:bodyPr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amet</a:t>
            </a:r>
          </a:p>
        </p:txBody>
      </p:sp>
      <p:sp>
        <p:nvSpPr>
          <p:cNvPr id="29" name="Text Placeholder 2">
            <a:extLst>
              <a:ext uri="{FF2B5EF4-FFF2-40B4-BE49-F238E27FC236}">
                <a16:creationId xmlns:a16="http://schemas.microsoft.com/office/drawing/2014/main" id="{550EB99D-17CD-794D-B59B-D726EBD26702}"/>
              </a:ext>
            </a:extLst>
          </p:cNvPr>
          <p:cNvSpPr>
            <a:spLocks noGrp="1"/>
          </p:cNvSpPr>
          <p:nvPr>
            <p:ph type="body" sz="quarter" idx="20" hasCustomPrompt="1"/>
          </p:nvPr>
        </p:nvSpPr>
        <p:spPr>
          <a:xfrm>
            <a:off x="1598508" y="3058617"/>
            <a:ext cx="1842347" cy="790047"/>
          </a:xfrm>
          <a:prstGeom prst="rect">
            <a:avLst/>
          </a:prstGeom>
        </p:spPr>
        <p:txBody>
          <a:bodyPr lIns="0" tIns="0" rIns="0" bIns="0">
            <a:spAutoFit/>
          </a:bodyPr>
          <a:lstStyle>
            <a:lvl1pPr marL="0" marR="0" indent="0" algn="l" defTabSz="609570" rtl="0" eaLnBrk="1" fontAlgn="auto" latinLnBrk="0" hangingPunct="1">
              <a:lnSpc>
                <a:spcPct val="120000"/>
              </a:lnSpc>
              <a:spcBef>
                <a:spcPts val="1568"/>
              </a:spcBef>
              <a:spcAft>
                <a:spcPts val="0"/>
              </a:spcAft>
              <a:buClrTx/>
              <a:buSzTx/>
              <a:buFont typeface="Wingdings" pitchFamily="2" charset="2"/>
              <a:buNone/>
              <a:tabLst/>
              <a:defRPr lang="en-US" sz="1467" b="0" i="0" smtClean="0">
                <a:effectLst/>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Lorem ipsum dolor sit amet, consectetur adipiscing elit.</a:t>
            </a:r>
          </a:p>
        </p:txBody>
      </p:sp>
      <p:sp>
        <p:nvSpPr>
          <p:cNvPr id="39" name="Picture Placeholder 2">
            <a:extLst>
              <a:ext uri="{FF2B5EF4-FFF2-40B4-BE49-F238E27FC236}">
                <a16:creationId xmlns:a16="http://schemas.microsoft.com/office/drawing/2014/main" id="{205E1AE3-C4A7-9F40-B12A-533EDB0D08ED}"/>
              </a:ext>
            </a:extLst>
          </p:cNvPr>
          <p:cNvSpPr>
            <a:spLocks noGrp="1"/>
          </p:cNvSpPr>
          <p:nvPr>
            <p:ph type="pic" idx="16" hasCustomPrompt="1"/>
          </p:nvPr>
        </p:nvSpPr>
        <p:spPr>
          <a:xfrm>
            <a:off x="853440" y="2139563"/>
            <a:ext cx="596053" cy="598020"/>
          </a:xfrm>
          <a:prstGeom prst="rect">
            <a:avLst/>
          </a:prstGeom>
          <a:solidFill>
            <a:schemeClr val="bg2"/>
          </a:solidFill>
        </p:spPr>
        <p:txBody>
          <a:bodyPr anchor="ctr">
            <a:noAutofit/>
          </a:bodyPr>
          <a:lstStyle>
            <a:lvl1pPr marL="0" indent="0" algn="ctr">
              <a:buNone/>
              <a:defRPr sz="1200">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icon</a:t>
            </a:r>
          </a:p>
        </p:txBody>
      </p:sp>
      <p:sp>
        <p:nvSpPr>
          <p:cNvPr id="24" name="Text Placeholder 4">
            <a:extLst>
              <a:ext uri="{FF2B5EF4-FFF2-40B4-BE49-F238E27FC236}">
                <a16:creationId xmlns:a16="http://schemas.microsoft.com/office/drawing/2014/main" id="{93C34DA7-35BA-0142-B107-BDF7708907D6}"/>
              </a:ext>
            </a:extLst>
          </p:cNvPr>
          <p:cNvSpPr>
            <a:spLocks noGrp="1"/>
          </p:cNvSpPr>
          <p:nvPr>
            <p:ph type="body" sz="quarter" idx="21" hasCustomPrompt="1"/>
          </p:nvPr>
        </p:nvSpPr>
        <p:spPr>
          <a:xfrm>
            <a:off x="4646508" y="2121534"/>
            <a:ext cx="1842347" cy="802357"/>
          </a:xfrm>
          <a:prstGeom prst="rect">
            <a:avLst/>
          </a:prstGeom>
        </p:spPr>
        <p:txBody>
          <a:bodyPr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amet</a:t>
            </a:r>
          </a:p>
        </p:txBody>
      </p:sp>
      <p:sp>
        <p:nvSpPr>
          <p:cNvPr id="25" name="Text Placeholder 2">
            <a:extLst>
              <a:ext uri="{FF2B5EF4-FFF2-40B4-BE49-F238E27FC236}">
                <a16:creationId xmlns:a16="http://schemas.microsoft.com/office/drawing/2014/main" id="{54673579-935E-0F43-BE8F-7A1C09433154}"/>
              </a:ext>
            </a:extLst>
          </p:cNvPr>
          <p:cNvSpPr>
            <a:spLocks noGrp="1"/>
          </p:cNvSpPr>
          <p:nvPr>
            <p:ph type="body" sz="quarter" idx="22" hasCustomPrompt="1"/>
          </p:nvPr>
        </p:nvSpPr>
        <p:spPr>
          <a:xfrm>
            <a:off x="4646508" y="3058617"/>
            <a:ext cx="1842347" cy="790047"/>
          </a:xfrm>
          <a:prstGeom prst="rect">
            <a:avLst/>
          </a:prstGeom>
        </p:spPr>
        <p:txBody>
          <a:bodyPr lIns="0" tIns="0" rIns="0" bIns="0">
            <a:spAutoFit/>
          </a:bodyPr>
          <a:lstStyle>
            <a:lvl1pPr marL="0" marR="0" indent="0" algn="l" defTabSz="609570" rtl="0" eaLnBrk="1" fontAlgn="auto" latinLnBrk="0" hangingPunct="1">
              <a:lnSpc>
                <a:spcPct val="120000"/>
              </a:lnSpc>
              <a:spcBef>
                <a:spcPts val="1568"/>
              </a:spcBef>
              <a:spcAft>
                <a:spcPts val="0"/>
              </a:spcAft>
              <a:buClrTx/>
              <a:buSzTx/>
              <a:buFont typeface="Wingdings" pitchFamily="2" charset="2"/>
              <a:buNone/>
              <a:tabLst/>
              <a:defRPr lang="en-US" sz="1467" b="0" i="0" smtClean="0">
                <a:effectLst/>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Lorem ipsum dolor sit amet, consectetur adipiscing elit.</a:t>
            </a:r>
          </a:p>
        </p:txBody>
      </p:sp>
      <p:sp>
        <p:nvSpPr>
          <p:cNvPr id="26" name="Picture Placeholder 2">
            <a:extLst>
              <a:ext uri="{FF2B5EF4-FFF2-40B4-BE49-F238E27FC236}">
                <a16:creationId xmlns:a16="http://schemas.microsoft.com/office/drawing/2014/main" id="{ADC375FE-1081-F84C-82BA-E4879F92E489}"/>
              </a:ext>
            </a:extLst>
          </p:cNvPr>
          <p:cNvSpPr>
            <a:spLocks noGrp="1"/>
          </p:cNvSpPr>
          <p:nvPr>
            <p:ph type="pic" idx="23" hasCustomPrompt="1"/>
          </p:nvPr>
        </p:nvSpPr>
        <p:spPr>
          <a:xfrm>
            <a:off x="3928535" y="2139563"/>
            <a:ext cx="596053" cy="598020"/>
          </a:xfrm>
          <a:prstGeom prst="rect">
            <a:avLst/>
          </a:prstGeom>
          <a:solidFill>
            <a:schemeClr val="bg2"/>
          </a:solidFill>
        </p:spPr>
        <p:txBody>
          <a:bodyPr anchor="ctr">
            <a:noAutofit/>
          </a:bodyPr>
          <a:lstStyle>
            <a:lvl1pPr marL="0" indent="0" algn="ctr">
              <a:buNone/>
              <a:defRPr sz="1200">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icon</a:t>
            </a:r>
          </a:p>
        </p:txBody>
      </p:sp>
      <p:sp>
        <p:nvSpPr>
          <p:cNvPr id="27" name="Text Placeholder 4">
            <a:extLst>
              <a:ext uri="{FF2B5EF4-FFF2-40B4-BE49-F238E27FC236}">
                <a16:creationId xmlns:a16="http://schemas.microsoft.com/office/drawing/2014/main" id="{403422E2-D9BF-2E4D-B424-7D8C3057CAD7}"/>
              </a:ext>
            </a:extLst>
          </p:cNvPr>
          <p:cNvSpPr>
            <a:spLocks noGrp="1"/>
          </p:cNvSpPr>
          <p:nvPr>
            <p:ph type="body" sz="quarter" idx="24" hasCustomPrompt="1"/>
          </p:nvPr>
        </p:nvSpPr>
        <p:spPr>
          <a:xfrm>
            <a:off x="1598508" y="4275452"/>
            <a:ext cx="1842347" cy="802357"/>
          </a:xfrm>
          <a:prstGeom prst="rect">
            <a:avLst/>
          </a:prstGeom>
        </p:spPr>
        <p:txBody>
          <a:bodyPr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amet</a:t>
            </a:r>
          </a:p>
        </p:txBody>
      </p:sp>
      <p:sp>
        <p:nvSpPr>
          <p:cNvPr id="28" name="Text Placeholder 2">
            <a:extLst>
              <a:ext uri="{FF2B5EF4-FFF2-40B4-BE49-F238E27FC236}">
                <a16:creationId xmlns:a16="http://schemas.microsoft.com/office/drawing/2014/main" id="{DA53AA2D-2292-E746-97A3-C8C58D6CFA2B}"/>
              </a:ext>
            </a:extLst>
          </p:cNvPr>
          <p:cNvSpPr>
            <a:spLocks noGrp="1"/>
          </p:cNvSpPr>
          <p:nvPr>
            <p:ph type="body" sz="quarter" idx="25" hasCustomPrompt="1"/>
          </p:nvPr>
        </p:nvSpPr>
        <p:spPr>
          <a:xfrm>
            <a:off x="1598508" y="5212537"/>
            <a:ext cx="1842347" cy="790047"/>
          </a:xfrm>
          <a:prstGeom prst="rect">
            <a:avLst/>
          </a:prstGeom>
        </p:spPr>
        <p:txBody>
          <a:bodyPr lIns="0" tIns="0" rIns="0" bIns="0">
            <a:spAutoFit/>
          </a:bodyPr>
          <a:lstStyle>
            <a:lvl1pPr marL="0" marR="0" indent="0" algn="l" defTabSz="609570" rtl="0" eaLnBrk="1" fontAlgn="auto" latinLnBrk="0" hangingPunct="1">
              <a:lnSpc>
                <a:spcPct val="120000"/>
              </a:lnSpc>
              <a:spcBef>
                <a:spcPts val="1568"/>
              </a:spcBef>
              <a:spcAft>
                <a:spcPts val="0"/>
              </a:spcAft>
              <a:buClrTx/>
              <a:buSzTx/>
              <a:buFont typeface="Wingdings" pitchFamily="2" charset="2"/>
              <a:buNone/>
              <a:tabLst/>
              <a:defRPr lang="en-US" sz="1467" b="0" i="0" smtClean="0">
                <a:effectLst/>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Lorem ipsum dolor sit amet, consectetur adipiscing elit.</a:t>
            </a:r>
          </a:p>
        </p:txBody>
      </p:sp>
      <p:sp>
        <p:nvSpPr>
          <p:cNvPr id="30" name="Picture Placeholder 2">
            <a:extLst>
              <a:ext uri="{FF2B5EF4-FFF2-40B4-BE49-F238E27FC236}">
                <a16:creationId xmlns:a16="http://schemas.microsoft.com/office/drawing/2014/main" id="{BA81A13E-7277-EA4F-ABFC-55FB35253C20}"/>
              </a:ext>
            </a:extLst>
          </p:cNvPr>
          <p:cNvSpPr>
            <a:spLocks noGrp="1"/>
          </p:cNvSpPr>
          <p:nvPr>
            <p:ph type="pic" idx="26" hasCustomPrompt="1"/>
          </p:nvPr>
        </p:nvSpPr>
        <p:spPr>
          <a:xfrm>
            <a:off x="853440" y="4293483"/>
            <a:ext cx="596053" cy="598020"/>
          </a:xfrm>
          <a:prstGeom prst="rect">
            <a:avLst/>
          </a:prstGeom>
          <a:solidFill>
            <a:schemeClr val="bg2"/>
          </a:solidFill>
        </p:spPr>
        <p:txBody>
          <a:bodyPr anchor="ctr">
            <a:noAutofit/>
          </a:bodyPr>
          <a:lstStyle>
            <a:lvl1pPr marL="0" indent="0" algn="ctr">
              <a:buNone/>
              <a:defRPr sz="1200">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icon</a:t>
            </a:r>
          </a:p>
        </p:txBody>
      </p:sp>
      <p:sp>
        <p:nvSpPr>
          <p:cNvPr id="34" name="Text Placeholder 4">
            <a:extLst>
              <a:ext uri="{FF2B5EF4-FFF2-40B4-BE49-F238E27FC236}">
                <a16:creationId xmlns:a16="http://schemas.microsoft.com/office/drawing/2014/main" id="{16054A60-6726-F74C-99C8-CE93114E3B30}"/>
              </a:ext>
            </a:extLst>
          </p:cNvPr>
          <p:cNvSpPr>
            <a:spLocks noGrp="1"/>
          </p:cNvSpPr>
          <p:nvPr>
            <p:ph type="body" sz="quarter" idx="27" hasCustomPrompt="1"/>
          </p:nvPr>
        </p:nvSpPr>
        <p:spPr>
          <a:xfrm>
            <a:off x="4646508" y="4275452"/>
            <a:ext cx="1842347" cy="802357"/>
          </a:xfrm>
          <a:prstGeom prst="rect">
            <a:avLst/>
          </a:prstGeom>
        </p:spPr>
        <p:txBody>
          <a:bodyPr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amet</a:t>
            </a:r>
          </a:p>
        </p:txBody>
      </p:sp>
      <p:sp>
        <p:nvSpPr>
          <p:cNvPr id="35" name="Text Placeholder 2">
            <a:extLst>
              <a:ext uri="{FF2B5EF4-FFF2-40B4-BE49-F238E27FC236}">
                <a16:creationId xmlns:a16="http://schemas.microsoft.com/office/drawing/2014/main" id="{D223289B-BDFE-6E4E-BF07-8FDAB2EA9E18}"/>
              </a:ext>
            </a:extLst>
          </p:cNvPr>
          <p:cNvSpPr>
            <a:spLocks noGrp="1"/>
          </p:cNvSpPr>
          <p:nvPr>
            <p:ph type="body" sz="quarter" idx="28" hasCustomPrompt="1"/>
          </p:nvPr>
        </p:nvSpPr>
        <p:spPr>
          <a:xfrm>
            <a:off x="4646508" y="5212537"/>
            <a:ext cx="1842347" cy="790047"/>
          </a:xfrm>
          <a:prstGeom prst="rect">
            <a:avLst/>
          </a:prstGeom>
        </p:spPr>
        <p:txBody>
          <a:bodyPr lIns="0" tIns="0" rIns="0" bIns="0">
            <a:spAutoFit/>
          </a:bodyPr>
          <a:lstStyle>
            <a:lvl1pPr marL="0" marR="0" indent="0" algn="l" defTabSz="609570" rtl="0" eaLnBrk="1" fontAlgn="auto" latinLnBrk="0" hangingPunct="1">
              <a:lnSpc>
                <a:spcPct val="120000"/>
              </a:lnSpc>
              <a:spcBef>
                <a:spcPts val="1568"/>
              </a:spcBef>
              <a:spcAft>
                <a:spcPts val="0"/>
              </a:spcAft>
              <a:buClrTx/>
              <a:buSzTx/>
              <a:buFont typeface="Wingdings" pitchFamily="2" charset="2"/>
              <a:buNone/>
              <a:tabLst/>
              <a:defRPr lang="en-US" sz="1467" b="0" i="0" smtClean="0">
                <a:effectLst/>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Lorem ipsum dolor sit amet, consectetur adipiscing elit.</a:t>
            </a:r>
          </a:p>
        </p:txBody>
      </p:sp>
      <p:sp>
        <p:nvSpPr>
          <p:cNvPr id="36" name="Picture Placeholder 2">
            <a:extLst>
              <a:ext uri="{FF2B5EF4-FFF2-40B4-BE49-F238E27FC236}">
                <a16:creationId xmlns:a16="http://schemas.microsoft.com/office/drawing/2014/main" id="{EB661BF0-EA70-2747-80CA-2397C359D612}"/>
              </a:ext>
            </a:extLst>
          </p:cNvPr>
          <p:cNvSpPr>
            <a:spLocks noGrp="1"/>
          </p:cNvSpPr>
          <p:nvPr>
            <p:ph type="pic" idx="29" hasCustomPrompt="1"/>
          </p:nvPr>
        </p:nvSpPr>
        <p:spPr>
          <a:xfrm>
            <a:off x="3928535" y="4293483"/>
            <a:ext cx="596053" cy="598020"/>
          </a:xfrm>
          <a:prstGeom prst="rect">
            <a:avLst/>
          </a:prstGeom>
          <a:solidFill>
            <a:schemeClr val="bg2"/>
          </a:solidFill>
        </p:spPr>
        <p:txBody>
          <a:bodyPr anchor="ctr">
            <a:noAutofit/>
          </a:bodyPr>
          <a:lstStyle>
            <a:lvl1pPr marL="0" indent="0" algn="ctr">
              <a:buNone/>
              <a:defRPr sz="1200">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icon</a:t>
            </a:r>
          </a:p>
        </p:txBody>
      </p:sp>
      <p:sp>
        <p:nvSpPr>
          <p:cNvPr id="42" name="Text Placeholder 4">
            <a:extLst>
              <a:ext uri="{FF2B5EF4-FFF2-40B4-BE49-F238E27FC236}">
                <a16:creationId xmlns:a16="http://schemas.microsoft.com/office/drawing/2014/main" id="{B6B432E2-4FC2-A741-88FE-202C00245C53}"/>
              </a:ext>
            </a:extLst>
          </p:cNvPr>
          <p:cNvSpPr>
            <a:spLocks noGrp="1"/>
          </p:cNvSpPr>
          <p:nvPr>
            <p:ph type="body" sz="quarter" idx="32" hasCustomPrompt="1"/>
          </p:nvPr>
        </p:nvSpPr>
        <p:spPr>
          <a:xfrm>
            <a:off x="7924801" y="441746"/>
            <a:ext cx="3413759" cy="802357"/>
          </a:xfrm>
          <a:prstGeom prst="rect">
            <a:avLst/>
          </a:prstGeom>
        </p:spPr>
        <p:txBody>
          <a:bodyPr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amet, consectetur elit</a:t>
            </a:r>
          </a:p>
        </p:txBody>
      </p:sp>
      <p:sp>
        <p:nvSpPr>
          <p:cNvPr id="45" name="Text Placeholder 6">
            <a:extLst>
              <a:ext uri="{FF2B5EF4-FFF2-40B4-BE49-F238E27FC236}">
                <a16:creationId xmlns:a16="http://schemas.microsoft.com/office/drawing/2014/main" id="{D4FF8F33-18DA-2246-9C39-0DCB938CF1F6}"/>
              </a:ext>
            </a:extLst>
          </p:cNvPr>
          <p:cNvSpPr>
            <a:spLocks noGrp="1"/>
          </p:cNvSpPr>
          <p:nvPr>
            <p:ph type="body" sz="quarter" idx="33" hasCustomPrompt="1"/>
          </p:nvPr>
        </p:nvSpPr>
        <p:spPr>
          <a:xfrm>
            <a:off x="7956883" y="1429566"/>
            <a:ext cx="3381675" cy="1565129"/>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atin typeface="Neue Haas Grotesk Text Pro" panose="020B0504020202020204" pitchFamily="34" charset="0"/>
              </a:defRPr>
            </a:lvl4pPr>
          </a:lstStyle>
          <a:p>
            <a:pPr lvl="0"/>
            <a:r>
              <a:rPr lang="en-US"/>
              <a:t>First level</a:t>
            </a:r>
          </a:p>
          <a:p>
            <a:pPr lvl="1"/>
            <a:r>
              <a:rPr lang="en-US"/>
              <a:t>Second level</a:t>
            </a:r>
          </a:p>
          <a:p>
            <a:pPr lvl="2"/>
            <a:r>
              <a:rPr lang="en-US"/>
              <a:t>Third level</a:t>
            </a:r>
          </a:p>
          <a:p>
            <a:pPr lvl="3"/>
            <a:r>
              <a:rPr lang="en-US"/>
              <a:t>Fourth level</a:t>
            </a:r>
          </a:p>
        </p:txBody>
      </p:sp>
      <p:sp>
        <p:nvSpPr>
          <p:cNvPr id="41" name="Slide Number Placeholder 5">
            <a:extLst>
              <a:ext uri="{FF2B5EF4-FFF2-40B4-BE49-F238E27FC236}">
                <a16:creationId xmlns:a16="http://schemas.microsoft.com/office/drawing/2014/main" id="{BF7A9FC8-F320-5E4C-9138-60ADC0CEF07B}"/>
              </a:ext>
            </a:extLst>
          </p:cNvPr>
          <p:cNvSpPr txBox="1">
            <a:spLocks/>
          </p:cNvSpPr>
          <p:nvPr userDrawn="1"/>
        </p:nvSpPr>
        <p:spPr>
          <a:xfrm>
            <a:off x="11690436" y="6429616"/>
            <a:ext cx="500097" cy="365125"/>
          </a:xfrm>
          <a:prstGeom prst="rect">
            <a:avLst/>
          </a:prstGeom>
        </p:spPr>
        <p:txBody>
          <a:bodyPr vert="horz" lIns="121920" tIns="60960" rIns="121920" bIns="60960" rtlCol="0" anchor="ctr">
            <a:noAutofit/>
          </a:bodyPr>
          <a:lstStyle>
            <a:defPPr>
              <a:defRPr lang="en-US"/>
            </a:defPPr>
            <a:lvl1pPr marL="0" algn="l" defTabSz="457200" rtl="0" eaLnBrk="1" latinLnBrk="0" hangingPunct="1">
              <a:defRPr sz="900" b="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DB2B9AF-7C7A-ED4B-8B47-5EFC4C7403E8}" type="slidenum">
              <a:rPr lang="en-US" sz="1200" b="0" i="0" smtClean="0">
                <a:solidFill>
                  <a:schemeClr val="tx1">
                    <a:lumMod val="90000"/>
                    <a:lumOff val="10000"/>
                  </a:schemeClr>
                </a:solidFill>
                <a:latin typeface="Neue Haas Grotesk Text Pro" panose="020B0504020202020204" pitchFamily="34" charset="0"/>
              </a:rPr>
              <a:pPr/>
              <a:t>‹#›</a:t>
            </a:fld>
            <a:endParaRPr lang="en-US" sz="1200" b="0" i="0">
              <a:solidFill>
                <a:schemeClr val="tx1">
                  <a:lumMod val="90000"/>
                  <a:lumOff val="10000"/>
                </a:schemeClr>
              </a:solidFill>
              <a:latin typeface="Neue Haas Grotesk Text Pro" panose="020B0504020202020204" pitchFamily="34" charset="0"/>
            </a:endParaRPr>
          </a:p>
        </p:txBody>
      </p:sp>
      <p:cxnSp>
        <p:nvCxnSpPr>
          <p:cNvPr id="44" name="Straight Connector 43">
            <a:extLst>
              <a:ext uri="{FF2B5EF4-FFF2-40B4-BE49-F238E27FC236}">
                <a16:creationId xmlns:a16="http://schemas.microsoft.com/office/drawing/2014/main" id="{17C83957-5F62-4840-91ED-BFF47CEE187C}"/>
              </a:ext>
            </a:extLst>
          </p:cNvPr>
          <p:cNvCxnSpPr>
            <a:cxnSpLocks/>
          </p:cNvCxnSpPr>
          <p:nvPr userDrawn="1"/>
        </p:nvCxnSpPr>
        <p:spPr>
          <a:xfrm>
            <a:off x="11732300" y="6532175"/>
            <a:ext cx="0" cy="136253"/>
          </a:xfrm>
          <a:prstGeom prst="line">
            <a:avLst/>
          </a:prstGeom>
          <a:ln w="127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21" name="Content Placeholder 3">
            <a:extLst>
              <a:ext uri="{FF2B5EF4-FFF2-40B4-BE49-F238E27FC236}">
                <a16:creationId xmlns:a16="http://schemas.microsoft.com/office/drawing/2014/main" id="{EDFD658A-E653-5622-BBE4-15049CC3D275}"/>
              </a:ext>
            </a:extLst>
          </p:cNvPr>
          <p:cNvSpPr>
            <a:spLocks noGrp="1"/>
          </p:cNvSpPr>
          <p:nvPr>
            <p:ph sz="quarter" idx="15" hasCustomPrompt="1"/>
          </p:nvPr>
        </p:nvSpPr>
        <p:spPr>
          <a:xfrm>
            <a:off x="853018" y="6531734"/>
            <a:ext cx="5635837"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36632624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Subtitle + 2 images (H)">
    <p:bg>
      <p:bgPr>
        <a:solidFill>
          <a:schemeClr val="bg1"/>
        </a:solidFill>
        <a:effectLst/>
      </p:bgPr>
    </p:bg>
    <p:spTree>
      <p:nvGrpSpPr>
        <p:cNvPr id="1" name=""/>
        <p:cNvGrpSpPr/>
        <p:nvPr/>
      </p:nvGrpSpPr>
      <p:grpSpPr>
        <a:xfrm>
          <a:off x="0" y="0"/>
          <a:ext cx="0" cy="0"/>
          <a:chOff x="0" y="0"/>
          <a:chExt cx="0" cy="0"/>
        </a:xfrm>
      </p:grpSpPr>
      <p:sp>
        <p:nvSpPr>
          <p:cNvPr id="24" name="Picture Placeholder 2">
            <a:extLst>
              <a:ext uri="{FF2B5EF4-FFF2-40B4-BE49-F238E27FC236}">
                <a16:creationId xmlns:a16="http://schemas.microsoft.com/office/drawing/2014/main" id="{9CD4494C-F65E-2340-9989-DF19C098491B}"/>
              </a:ext>
            </a:extLst>
          </p:cNvPr>
          <p:cNvSpPr>
            <a:spLocks noGrp="1"/>
          </p:cNvSpPr>
          <p:nvPr>
            <p:ph type="pic" idx="15" hasCustomPrompt="1"/>
          </p:nvPr>
        </p:nvSpPr>
        <p:spPr>
          <a:xfrm>
            <a:off x="8875046" y="1279435"/>
            <a:ext cx="3316937" cy="2266808"/>
          </a:xfrm>
          <a:prstGeom prst="rect">
            <a:avLst/>
          </a:prstGeom>
          <a:solidFill>
            <a:schemeClr val="bg2"/>
          </a:solidFill>
        </p:spPr>
        <p:txBody>
          <a:bodyPr anchor="ctr">
            <a:noAutofit/>
          </a:bodyPr>
          <a:lstStyle>
            <a:lvl1pPr marL="0" indent="0" algn="ctr">
              <a:buNone/>
              <a:defRPr sz="1867">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picture</a:t>
            </a:r>
          </a:p>
        </p:txBody>
      </p:sp>
      <p:cxnSp>
        <p:nvCxnSpPr>
          <p:cNvPr id="20" name="Straight Connector 19">
            <a:extLst>
              <a:ext uri="{FF2B5EF4-FFF2-40B4-BE49-F238E27FC236}">
                <a16:creationId xmlns:a16="http://schemas.microsoft.com/office/drawing/2014/main" id="{B4334499-DEBA-D045-B991-ADA1708C95F6}"/>
              </a:ext>
            </a:extLst>
          </p:cNvPr>
          <p:cNvCxnSpPr>
            <a:cxnSpLocks/>
          </p:cNvCxnSpPr>
          <p:nvPr userDrawn="1"/>
        </p:nvCxnSpPr>
        <p:spPr>
          <a:xfrm rot="16200000">
            <a:off x="6975870" y="5314125"/>
            <a:ext cx="1450323" cy="0"/>
          </a:xfrm>
          <a:prstGeom prst="line">
            <a:avLst/>
          </a:prstGeom>
          <a:ln w="152400">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22" name="Picture Placeholder 2">
            <a:extLst>
              <a:ext uri="{FF2B5EF4-FFF2-40B4-BE49-F238E27FC236}">
                <a16:creationId xmlns:a16="http://schemas.microsoft.com/office/drawing/2014/main" id="{ABF56450-0203-B842-99C9-D8AB7F517B74}"/>
              </a:ext>
            </a:extLst>
          </p:cNvPr>
          <p:cNvSpPr>
            <a:spLocks noGrp="1"/>
          </p:cNvSpPr>
          <p:nvPr>
            <p:ph type="pic" idx="1" hasCustomPrompt="1"/>
          </p:nvPr>
        </p:nvSpPr>
        <p:spPr>
          <a:xfrm>
            <a:off x="7793797" y="3764133"/>
            <a:ext cx="4398187" cy="2266808"/>
          </a:xfrm>
          <a:prstGeom prst="rect">
            <a:avLst/>
          </a:prstGeom>
          <a:solidFill>
            <a:schemeClr val="bg2"/>
          </a:solidFill>
        </p:spPr>
        <p:txBody>
          <a:bodyPr anchor="ctr">
            <a:noAutofit/>
          </a:bodyPr>
          <a:lstStyle>
            <a:lvl1pPr marL="0" indent="0" algn="ctr">
              <a:buNone/>
              <a:defRPr sz="1867">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picture</a:t>
            </a:r>
          </a:p>
        </p:txBody>
      </p:sp>
      <p:grpSp>
        <p:nvGrpSpPr>
          <p:cNvPr id="12" name="Group 11">
            <a:extLst>
              <a:ext uri="{FF2B5EF4-FFF2-40B4-BE49-F238E27FC236}">
                <a16:creationId xmlns:a16="http://schemas.microsoft.com/office/drawing/2014/main" id="{ABDC5A96-024B-9A4C-BE99-A43261583960}"/>
              </a:ext>
            </a:extLst>
          </p:cNvPr>
          <p:cNvGrpSpPr/>
          <p:nvPr userDrawn="1"/>
        </p:nvGrpSpPr>
        <p:grpSpPr>
          <a:xfrm>
            <a:off x="2" y="-1"/>
            <a:ext cx="3781063" cy="1286617"/>
            <a:chOff x="101154" y="-72605"/>
            <a:chExt cx="2285515" cy="777713"/>
          </a:xfrm>
        </p:grpSpPr>
        <p:sp>
          <p:nvSpPr>
            <p:cNvPr id="16" name="Rectangle 15">
              <a:extLst>
                <a:ext uri="{FF2B5EF4-FFF2-40B4-BE49-F238E27FC236}">
                  <a16:creationId xmlns:a16="http://schemas.microsoft.com/office/drawing/2014/main" id="{FADEAD2C-B2AB-3C48-A0BF-C3B7503F4BFE}"/>
                </a:ext>
              </a:extLst>
            </p:cNvPr>
            <p:cNvSpPr/>
            <p:nvPr/>
          </p:nvSpPr>
          <p:spPr>
            <a:xfrm>
              <a:off x="101154" y="-72605"/>
              <a:ext cx="2285515" cy="77771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noAutofit/>
            </a:bodyPr>
            <a:lstStyle/>
            <a:p>
              <a:pPr algn="ctr"/>
              <a:endParaRPr lang="en-US" sz="1800">
                <a:solidFill>
                  <a:srgbClr val="00AAC6"/>
                </a:solidFill>
                <a:latin typeface="Neue Haas Grotesk Text Pro" panose="020B0504020202020204" pitchFamily="34" charset="0"/>
              </a:endParaRPr>
            </a:p>
          </p:txBody>
        </p:sp>
        <p:pic>
          <p:nvPicPr>
            <p:cNvPr id="17" name="Graphic 16">
              <a:extLst>
                <a:ext uri="{FF2B5EF4-FFF2-40B4-BE49-F238E27FC236}">
                  <a16:creationId xmlns:a16="http://schemas.microsoft.com/office/drawing/2014/main" id="{9D76561E-393D-1943-BE4B-7014BC9179A5}"/>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502289" y="221418"/>
              <a:ext cx="1479804" cy="236769"/>
            </a:xfrm>
            <a:prstGeom prst="rect">
              <a:avLst/>
            </a:prstGeom>
          </p:spPr>
        </p:pic>
      </p:grpSp>
      <p:sp>
        <p:nvSpPr>
          <p:cNvPr id="14" name="Text Placeholder 2">
            <a:extLst>
              <a:ext uri="{FF2B5EF4-FFF2-40B4-BE49-F238E27FC236}">
                <a16:creationId xmlns:a16="http://schemas.microsoft.com/office/drawing/2014/main" id="{92E01C7C-5407-354C-B2EA-8EF31D0FAA88}"/>
              </a:ext>
            </a:extLst>
          </p:cNvPr>
          <p:cNvSpPr>
            <a:spLocks noGrp="1"/>
          </p:cNvSpPr>
          <p:nvPr>
            <p:ph type="body" sz="quarter" idx="16" hasCustomPrompt="1"/>
          </p:nvPr>
        </p:nvSpPr>
        <p:spPr>
          <a:xfrm>
            <a:off x="601133" y="5435601"/>
            <a:ext cx="6375400" cy="357620"/>
          </a:xfrm>
          <a:prstGeom prst="rect">
            <a:avLst/>
          </a:prstGeom>
        </p:spPr>
        <p:txBody>
          <a:bodyPr lIns="0" tIns="0" rIns="0" bIns="0">
            <a:spAutoFit/>
          </a:bodyPr>
          <a:lstStyle>
            <a:lvl1pPr marL="0" indent="0">
              <a:lnSpc>
                <a:spcPct val="110000"/>
              </a:lnSpc>
              <a:buNone/>
              <a:defRPr sz="2267">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Click to add presentation subtitle</a:t>
            </a:r>
          </a:p>
        </p:txBody>
      </p:sp>
      <p:sp>
        <p:nvSpPr>
          <p:cNvPr id="18" name="Picture Placeholder 9">
            <a:extLst>
              <a:ext uri="{FF2B5EF4-FFF2-40B4-BE49-F238E27FC236}">
                <a16:creationId xmlns:a16="http://schemas.microsoft.com/office/drawing/2014/main" id="{579AB3A2-FCA6-C941-A9AF-8220C28CF633}"/>
              </a:ext>
            </a:extLst>
          </p:cNvPr>
          <p:cNvSpPr>
            <a:spLocks noGrp="1"/>
          </p:cNvSpPr>
          <p:nvPr>
            <p:ph type="pic" sz="quarter" idx="17" hasCustomPrompt="1"/>
          </p:nvPr>
        </p:nvSpPr>
        <p:spPr>
          <a:xfrm>
            <a:off x="9602479" y="387560"/>
            <a:ext cx="2266805" cy="577849"/>
          </a:xfrm>
          <a:prstGeom prst="rect">
            <a:avLst/>
          </a:prstGeom>
        </p:spPr>
        <p:txBody>
          <a:bodyPr lIns="0" tIns="0" rIns="0" bIns="0" anchor="ctr">
            <a:noAutofit/>
          </a:bodyPr>
          <a:lstStyle>
            <a:lvl1pPr marL="0" indent="0" algn="r">
              <a:buNone/>
              <a:defRPr sz="1867">
                <a:solidFill>
                  <a:schemeClr val="bg2">
                    <a:lumMod val="50000"/>
                  </a:schemeClr>
                </a:solidFill>
                <a:latin typeface="Neue Haas Grotesk Text Pro" panose="020B0504020202020204" pitchFamily="34" charset="0"/>
              </a:defRPr>
            </a:lvl1pPr>
          </a:lstStyle>
          <a:p>
            <a:r>
              <a:rPr lang="en-US"/>
              <a:t>Partner logo</a:t>
            </a:r>
          </a:p>
        </p:txBody>
      </p:sp>
      <p:sp>
        <p:nvSpPr>
          <p:cNvPr id="15" name="Title 1">
            <a:extLst>
              <a:ext uri="{FF2B5EF4-FFF2-40B4-BE49-F238E27FC236}">
                <a16:creationId xmlns:a16="http://schemas.microsoft.com/office/drawing/2014/main" id="{4AF4E8AC-5DA9-9F43-A5FE-50E995BBF0FB}"/>
              </a:ext>
            </a:extLst>
          </p:cNvPr>
          <p:cNvSpPr>
            <a:spLocks noGrp="1"/>
          </p:cNvSpPr>
          <p:nvPr>
            <p:ph type="title" hasCustomPrompt="1"/>
          </p:nvPr>
        </p:nvSpPr>
        <p:spPr>
          <a:xfrm>
            <a:off x="601134" y="1985913"/>
            <a:ext cx="6375303" cy="3358048"/>
          </a:xfrm>
          <a:prstGeom prst="rect">
            <a:avLst/>
          </a:prstGeom>
        </p:spPr>
        <p:txBody>
          <a:bodyPr wrap="square" lIns="0" rIns="0" anchor="t" anchorCtr="0">
            <a:spAutoFit/>
          </a:bodyPr>
          <a:lstStyle>
            <a:lvl1pPr algn="l">
              <a:lnSpc>
                <a:spcPct val="110000"/>
              </a:lnSpc>
              <a:defRPr sz="6667" b="1" cap="none" baseline="0">
                <a:solidFill>
                  <a:schemeClr val="tx2"/>
                </a:solidFill>
                <a:latin typeface="Neue Haas Grotesk Text Pro" panose="020B0504020202020204" pitchFamily="34" charset="0"/>
              </a:defRPr>
            </a:lvl1pPr>
          </a:lstStyle>
          <a:p>
            <a:r>
              <a:rPr lang="en-US"/>
              <a:t>Click to add presentation title here</a:t>
            </a:r>
          </a:p>
        </p:txBody>
      </p:sp>
      <p:sp>
        <p:nvSpPr>
          <p:cNvPr id="13" name="Content Placeholder 3">
            <a:extLst>
              <a:ext uri="{FF2B5EF4-FFF2-40B4-BE49-F238E27FC236}">
                <a16:creationId xmlns:a16="http://schemas.microsoft.com/office/drawing/2014/main" id="{7B433F16-04A7-816E-B6A7-76011515CD70}"/>
              </a:ext>
            </a:extLst>
          </p:cNvPr>
          <p:cNvSpPr>
            <a:spLocks noGrp="1"/>
          </p:cNvSpPr>
          <p:nvPr>
            <p:ph sz="quarter" idx="11" hasCustomPrompt="1"/>
          </p:nvPr>
        </p:nvSpPr>
        <p:spPr>
          <a:xfrm>
            <a:off x="601134" y="6320575"/>
            <a:ext cx="6375303" cy="141064"/>
          </a:xfrm>
          <a:prstGeom prst="rect">
            <a:avLst/>
          </a:prstGeom>
        </p:spPr>
        <p:txBody>
          <a:bodyPr wrap="square" anchor="b">
            <a:spAutoFit/>
          </a:bodyPr>
          <a:lstStyle>
            <a:lvl1pPr marL="0" indent="0">
              <a:lnSpc>
                <a:spcPts val="1067"/>
              </a:lnSpc>
              <a:spcBef>
                <a:spcPts val="0"/>
              </a:spcBef>
              <a:spcAft>
                <a:spcPts val="267"/>
              </a:spcAft>
              <a:buNone/>
              <a:defRPr sz="1067" b="1">
                <a:solidFill>
                  <a:schemeClr val="tx1">
                    <a:lumMod val="90000"/>
                    <a:lumOff val="10000"/>
                  </a:schemeClr>
                </a:solidFill>
                <a:latin typeface="Neue Haas Grotesk Text Pro" panose="020B0504020202020204" pitchFamily="34" charset="0"/>
              </a:defRPr>
            </a:lvl1pPr>
            <a:lvl2pPr marL="609570" indent="0">
              <a:buNone/>
              <a:defRPr sz="1467"/>
            </a:lvl2pPr>
            <a:lvl3pPr marL="1219140" indent="0">
              <a:buNone/>
              <a:defRPr sz="1400"/>
            </a:lvl3pPr>
            <a:lvl4pPr marL="1828709" indent="0">
              <a:buNone/>
              <a:defRPr sz="1333"/>
            </a:lvl4pPr>
            <a:lvl5pPr marL="2438278" indent="0">
              <a:buNone/>
              <a:defRPr sz="1333"/>
            </a:lvl5pPr>
          </a:lstStyle>
          <a:p>
            <a:pPr lvl="0"/>
            <a:r>
              <a:rPr lang="en-US"/>
              <a:t>Month Year (Optional)</a:t>
            </a:r>
          </a:p>
        </p:txBody>
      </p:sp>
    </p:spTree>
    <p:extLst>
      <p:ext uri="{BB962C8B-B14F-4D97-AF65-F5344CB8AC3E}">
        <p14:creationId xmlns:p14="http://schemas.microsoft.com/office/powerpoint/2010/main" val="302479484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CONTENT + Header + Callout Box + Image">
    <p:spTree>
      <p:nvGrpSpPr>
        <p:cNvPr id="1" name=""/>
        <p:cNvGrpSpPr/>
        <p:nvPr/>
      </p:nvGrpSpPr>
      <p:grpSpPr>
        <a:xfrm>
          <a:off x="0" y="0"/>
          <a:ext cx="0" cy="0"/>
          <a:chOff x="0" y="0"/>
          <a:chExt cx="0" cy="0"/>
        </a:xfrm>
      </p:grpSpPr>
      <p:sp>
        <p:nvSpPr>
          <p:cNvPr id="24" name="Picture Placeholder 2">
            <a:extLst>
              <a:ext uri="{FF2B5EF4-FFF2-40B4-BE49-F238E27FC236}">
                <a16:creationId xmlns:a16="http://schemas.microsoft.com/office/drawing/2014/main" id="{F141A2BD-AF2D-214A-AA8F-D141022D60F2}"/>
              </a:ext>
            </a:extLst>
          </p:cNvPr>
          <p:cNvSpPr>
            <a:spLocks noGrp="1"/>
          </p:cNvSpPr>
          <p:nvPr>
            <p:ph type="pic" idx="17" hasCustomPrompt="1"/>
          </p:nvPr>
        </p:nvSpPr>
        <p:spPr>
          <a:xfrm>
            <a:off x="5339355" y="-4"/>
            <a:ext cx="6852647" cy="6857999"/>
          </a:xfrm>
          <a:prstGeom prst="rect">
            <a:avLst/>
          </a:prstGeom>
          <a:solidFill>
            <a:schemeClr val="bg2"/>
          </a:solidFill>
        </p:spPr>
        <p:txBody>
          <a:bodyPr anchor="ctr">
            <a:noAutofit/>
          </a:bodyPr>
          <a:lstStyle>
            <a:lvl1pPr marL="0" indent="0" algn="ctr">
              <a:buNone/>
              <a:defRPr sz="1867">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picture</a:t>
            </a:r>
          </a:p>
        </p:txBody>
      </p:sp>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2" y="365759"/>
            <a:ext cx="3913369" cy="2130840"/>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sz="4267"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t>
            </a:r>
            <a:r>
              <a:rPr lang="en-US" sz="4267" err="1">
                <a:latin typeface="Neue Haas Grotesk Text Pro" panose="020B0504020202020204" pitchFamily="34" charset="77"/>
              </a:rPr>
              <a:t>amet</a:t>
            </a:r>
            <a:r>
              <a:rPr lang="en-US" sz="4267">
                <a:latin typeface="Neue Haas Grotesk Text Pro" panose="020B0504020202020204" pitchFamily="34" charset="77"/>
              </a:rPr>
              <a:t>, </a:t>
            </a:r>
            <a:r>
              <a:rPr lang="en-US" sz="4267" err="1">
                <a:latin typeface="Neue Haas Grotesk Text Pro" panose="020B0504020202020204" pitchFamily="34" charset="77"/>
              </a:rPr>
              <a:t>elit</a:t>
            </a:r>
            <a:r>
              <a:rPr lang="en-US" sz="4267">
                <a:latin typeface="Neue Haas Grotesk Text Pro" panose="020B0504020202020204" pitchFamily="34" charset="77"/>
              </a:rPr>
              <a:t> </a:t>
            </a:r>
            <a:r>
              <a:rPr lang="en-US" sz="4267" err="1">
                <a:latin typeface="Neue Haas Grotesk Text Pro" panose="020B0504020202020204" pitchFamily="34" charset="77"/>
              </a:rPr>
              <a:t>duis</a:t>
            </a:r>
            <a:r>
              <a:rPr lang="en-US" sz="4267">
                <a:latin typeface="Neue Haas Grotesk Text Pro" panose="020B0504020202020204" pitchFamily="34" charset="77"/>
              </a:rPr>
              <a:t> </a:t>
            </a:r>
            <a:r>
              <a:rPr lang="en-US" sz="4267" err="1">
                <a:latin typeface="Neue Haas Grotesk Text Pro" panose="020B0504020202020204" pitchFamily="34" charset="77"/>
              </a:rPr>
              <a:t>autre</a:t>
            </a:r>
            <a:endParaRPr lang="en-US" sz="4267">
              <a:latin typeface="Neue Haas Grotesk Text Pro" panose="020B0504020202020204" pitchFamily="34" charset="77"/>
            </a:endParaRPr>
          </a:p>
        </p:txBody>
      </p:sp>
      <p:sp>
        <p:nvSpPr>
          <p:cNvPr id="30" name="SmartArt Placeholder 5">
            <a:extLst>
              <a:ext uri="{FF2B5EF4-FFF2-40B4-BE49-F238E27FC236}">
                <a16:creationId xmlns:a16="http://schemas.microsoft.com/office/drawing/2014/main" id="{8E66918C-36DB-CB48-A863-76DFE127BEC9}"/>
              </a:ext>
            </a:extLst>
          </p:cNvPr>
          <p:cNvSpPr>
            <a:spLocks noGrp="1"/>
          </p:cNvSpPr>
          <p:nvPr>
            <p:ph type="dgm" sz="quarter" idx="47"/>
          </p:nvPr>
        </p:nvSpPr>
        <p:spPr>
          <a:xfrm>
            <a:off x="2" y="2728264"/>
            <a:ext cx="5658628" cy="3198403"/>
          </a:xfrm>
          <a:prstGeom prst="rect">
            <a:avLst/>
          </a:prstGeom>
          <a:solidFill>
            <a:schemeClr val="bg2"/>
          </a:solidFill>
        </p:spPr>
        <p:txBody>
          <a:bodyPr>
            <a:noAutofit/>
          </a:bodyPr>
          <a:lstStyle>
            <a:lvl1pPr>
              <a:defRPr>
                <a:noFill/>
                <a:latin typeface="Neue Haas Grotesk Text Pro" panose="020B0504020202020204" pitchFamily="34" charset="0"/>
              </a:defRPr>
            </a:lvl1pPr>
          </a:lstStyle>
          <a:p>
            <a:endParaRPr lang="en-US"/>
          </a:p>
        </p:txBody>
      </p:sp>
      <p:sp>
        <p:nvSpPr>
          <p:cNvPr id="34" name="SmartArt Placeholder 5">
            <a:extLst>
              <a:ext uri="{FF2B5EF4-FFF2-40B4-BE49-F238E27FC236}">
                <a16:creationId xmlns:a16="http://schemas.microsoft.com/office/drawing/2014/main" id="{F82E30BB-2916-B84A-95B6-93758CFBD5BA}"/>
              </a:ext>
            </a:extLst>
          </p:cNvPr>
          <p:cNvSpPr>
            <a:spLocks noGrp="1"/>
          </p:cNvSpPr>
          <p:nvPr>
            <p:ph type="dgm" sz="quarter" idx="27"/>
          </p:nvPr>
        </p:nvSpPr>
        <p:spPr>
          <a:xfrm>
            <a:off x="5658629" y="2728264"/>
            <a:ext cx="118099" cy="3198403"/>
          </a:xfrm>
          <a:prstGeom prst="rect">
            <a:avLst/>
          </a:prstGeom>
          <a:solidFill>
            <a:srgbClr val="4E2883"/>
          </a:solidFill>
        </p:spPr>
        <p:txBody>
          <a:bodyPr>
            <a:noAutofit/>
          </a:bodyPr>
          <a:lstStyle>
            <a:lvl1pPr>
              <a:defRPr>
                <a:noFill/>
                <a:latin typeface="Neue Haas Grotesk Text Pro" panose="020B0504020202020204" pitchFamily="34" charset="0"/>
              </a:defRPr>
            </a:lvl1pPr>
          </a:lstStyle>
          <a:p>
            <a:endParaRPr lang="en-US"/>
          </a:p>
        </p:txBody>
      </p:sp>
      <p:sp>
        <p:nvSpPr>
          <p:cNvPr id="5" name="Text Placeholder 4">
            <a:extLst>
              <a:ext uri="{FF2B5EF4-FFF2-40B4-BE49-F238E27FC236}">
                <a16:creationId xmlns:a16="http://schemas.microsoft.com/office/drawing/2014/main" id="{868A61C9-2982-BB43-9900-1AF92245A505}"/>
              </a:ext>
            </a:extLst>
          </p:cNvPr>
          <p:cNvSpPr>
            <a:spLocks noGrp="1"/>
          </p:cNvSpPr>
          <p:nvPr>
            <p:ph type="body" sz="quarter" idx="12" hasCustomPrompt="1"/>
          </p:nvPr>
        </p:nvSpPr>
        <p:spPr>
          <a:xfrm>
            <a:off x="853442" y="2841253"/>
            <a:ext cx="4485913" cy="863400"/>
          </a:xfrm>
          <a:prstGeom prst="rect">
            <a:avLst/>
          </a:prstGeom>
        </p:spPr>
        <p:txBody>
          <a:bodyPr anchor="b" anchorCtr="0">
            <a:spAutoFit/>
          </a:bodyPr>
          <a:lstStyle>
            <a:lvl1pPr marL="0" indent="0">
              <a:buNone/>
              <a:defRPr sz="2267">
                <a:solidFill>
                  <a:schemeClr val="accent1"/>
                </a:solidFill>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t>
            </a:r>
            <a:r>
              <a:rPr lang="en-US" err="1"/>
              <a:t>amet</a:t>
            </a:r>
            <a:r>
              <a:rPr lang="en-US"/>
              <a:t>, </a:t>
            </a:r>
            <a:r>
              <a:rPr lang="en-US" err="1"/>
              <a:t>elit</a:t>
            </a:r>
            <a:r>
              <a:rPr lang="en-US"/>
              <a:t> </a:t>
            </a:r>
            <a:r>
              <a:rPr lang="en-US" err="1"/>
              <a:t>duis</a:t>
            </a:r>
            <a:r>
              <a:rPr lang="en-US"/>
              <a:t> </a:t>
            </a:r>
            <a:r>
              <a:rPr lang="en-US" err="1"/>
              <a:t>autre</a:t>
            </a:r>
            <a:endParaRPr lang="en-US"/>
          </a:p>
        </p:txBody>
      </p:sp>
      <p:sp>
        <p:nvSpPr>
          <p:cNvPr id="23" name="Text Placeholder 6">
            <a:extLst>
              <a:ext uri="{FF2B5EF4-FFF2-40B4-BE49-F238E27FC236}">
                <a16:creationId xmlns:a16="http://schemas.microsoft.com/office/drawing/2014/main" id="{9506DAE8-E277-8649-AB44-98AB5CF0FC32}"/>
              </a:ext>
            </a:extLst>
          </p:cNvPr>
          <p:cNvSpPr>
            <a:spLocks noGrp="1"/>
          </p:cNvSpPr>
          <p:nvPr>
            <p:ph type="body" sz="quarter" idx="33" hasCustomPrompt="1"/>
          </p:nvPr>
        </p:nvSpPr>
        <p:spPr>
          <a:xfrm>
            <a:off x="853441" y="3895449"/>
            <a:ext cx="4484444" cy="1565129"/>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atin typeface="Neue Haas Grotesk Text Pro" panose="020B0504020202020204" pitchFamily="34" charset="0"/>
              </a:defRPr>
            </a:lvl4pPr>
          </a:lstStyle>
          <a:p>
            <a:pPr lvl="0"/>
            <a:r>
              <a:rPr lang="en-US"/>
              <a:t>First level</a:t>
            </a:r>
          </a:p>
          <a:p>
            <a:pPr lvl="1"/>
            <a:r>
              <a:rPr lang="en-US"/>
              <a:t>Second level</a:t>
            </a:r>
          </a:p>
          <a:p>
            <a:pPr lvl="2"/>
            <a:r>
              <a:rPr lang="en-US"/>
              <a:t>Third level</a:t>
            </a:r>
          </a:p>
          <a:p>
            <a:pPr lvl="3"/>
            <a:r>
              <a:rPr lang="en-US"/>
              <a:t>Fourth level</a:t>
            </a:r>
          </a:p>
        </p:txBody>
      </p:sp>
      <p:sp>
        <p:nvSpPr>
          <p:cNvPr id="25" name="Slide Number Placeholder 5">
            <a:extLst>
              <a:ext uri="{FF2B5EF4-FFF2-40B4-BE49-F238E27FC236}">
                <a16:creationId xmlns:a16="http://schemas.microsoft.com/office/drawing/2014/main" id="{23A62A02-8EA6-714D-AB4A-B88B5296CEC7}"/>
              </a:ext>
            </a:extLst>
          </p:cNvPr>
          <p:cNvSpPr txBox="1">
            <a:spLocks/>
          </p:cNvSpPr>
          <p:nvPr userDrawn="1"/>
        </p:nvSpPr>
        <p:spPr>
          <a:xfrm>
            <a:off x="11690436" y="6429616"/>
            <a:ext cx="500097" cy="365125"/>
          </a:xfrm>
          <a:prstGeom prst="rect">
            <a:avLst/>
          </a:prstGeom>
        </p:spPr>
        <p:txBody>
          <a:bodyPr vert="horz" lIns="121920" tIns="60960" rIns="121920" bIns="60960" rtlCol="0" anchor="ctr">
            <a:noAutofit/>
          </a:bodyPr>
          <a:lstStyle>
            <a:defPPr>
              <a:defRPr lang="en-US"/>
            </a:defPPr>
            <a:lvl1pPr marL="0" algn="l" defTabSz="457200" rtl="0" eaLnBrk="1" latinLnBrk="0" hangingPunct="1">
              <a:defRPr sz="900" b="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DB2B9AF-7C7A-ED4B-8B47-5EFC4C7403E8}" type="slidenum">
              <a:rPr lang="en-US" sz="1200" b="0" i="0" smtClean="0">
                <a:solidFill>
                  <a:schemeClr val="tx1">
                    <a:lumMod val="90000"/>
                    <a:lumOff val="10000"/>
                  </a:schemeClr>
                </a:solidFill>
                <a:latin typeface="Neue Haas Grotesk Text Pro" panose="020B0504020202020204" pitchFamily="34" charset="0"/>
              </a:rPr>
              <a:pPr/>
              <a:t>‹#›</a:t>
            </a:fld>
            <a:endParaRPr lang="en-US" sz="1200" b="0" i="0">
              <a:solidFill>
                <a:schemeClr val="tx1">
                  <a:lumMod val="90000"/>
                  <a:lumOff val="10000"/>
                </a:schemeClr>
              </a:solidFill>
              <a:latin typeface="Neue Haas Grotesk Text Pro" panose="020B0504020202020204" pitchFamily="34" charset="0"/>
            </a:endParaRPr>
          </a:p>
        </p:txBody>
      </p:sp>
      <p:cxnSp>
        <p:nvCxnSpPr>
          <p:cNvPr id="26" name="Straight Connector 25">
            <a:extLst>
              <a:ext uri="{FF2B5EF4-FFF2-40B4-BE49-F238E27FC236}">
                <a16:creationId xmlns:a16="http://schemas.microsoft.com/office/drawing/2014/main" id="{76FAD572-04B4-BC4F-B9AF-0AFDEEC2C444}"/>
              </a:ext>
            </a:extLst>
          </p:cNvPr>
          <p:cNvCxnSpPr>
            <a:cxnSpLocks/>
          </p:cNvCxnSpPr>
          <p:nvPr userDrawn="1"/>
        </p:nvCxnSpPr>
        <p:spPr>
          <a:xfrm>
            <a:off x="11732300" y="6532175"/>
            <a:ext cx="0" cy="136253"/>
          </a:xfrm>
          <a:prstGeom prst="line">
            <a:avLst/>
          </a:prstGeom>
          <a:ln w="127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11" name="Content Placeholder 3">
            <a:extLst>
              <a:ext uri="{FF2B5EF4-FFF2-40B4-BE49-F238E27FC236}">
                <a16:creationId xmlns:a16="http://schemas.microsoft.com/office/drawing/2014/main" id="{2717641B-B6D0-FA76-546C-60D5D28562FF}"/>
              </a:ext>
            </a:extLst>
          </p:cNvPr>
          <p:cNvSpPr>
            <a:spLocks noGrp="1"/>
          </p:cNvSpPr>
          <p:nvPr>
            <p:ph sz="quarter" idx="15" hasCustomPrompt="1"/>
          </p:nvPr>
        </p:nvSpPr>
        <p:spPr>
          <a:xfrm>
            <a:off x="853018" y="6531734"/>
            <a:ext cx="3913793"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201789705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CONTENT + Header + Stat Callout Box + Image">
    <p:spTree>
      <p:nvGrpSpPr>
        <p:cNvPr id="1" name=""/>
        <p:cNvGrpSpPr/>
        <p:nvPr/>
      </p:nvGrpSpPr>
      <p:grpSpPr>
        <a:xfrm>
          <a:off x="0" y="0"/>
          <a:ext cx="0" cy="0"/>
          <a:chOff x="0" y="0"/>
          <a:chExt cx="0" cy="0"/>
        </a:xfrm>
      </p:grpSpPr>
      <p:sp>
        <p:nvSpPr>
          <p:cNvPr id="24" name="Picture Placeholder 2">
            <a:extLst>
              <a:ext uri="{FF2B5EF4-FFF2-40B4-BE49-F238E27FC236}">
                <a16:creationId xmlns:a16="http://schemas.microsoft.com/office/drawing/2014/main" id="{F141A2BD-AF2D-214A-AA8F-D141022D60F2}"/>
              </a:ext>
            </a:extLst>
          </p:cNvPr>
          <p:cNvSpPr>
            <a:spLocks noGrp="1"/>
          </p:cNvSpPr>
          <p:nvPr>
            <p:ph type="pic" idx="17" hasCustomPrompt="1"/>
          </p:nvPr>
        </p:nvSpPr>
        <p:spPr>
          <a:xfrm>
            <a:off x="5339355" y="-4"/>
            <a:ext cx="6852647" cy="6857999"/>
          </a:xfrm>
          <a:prstGeom prst="rect">
            <a:avLst/>
          </a:prstGeom>
          <a:solidFill>
            <a:schemeClr val="bg2"/>
          </a:solidFill>
        </p:spPr>
        <p:txBody>
          <a:bodyPr anchor="ctr">
            <a:noAutofit/>
          </a:bodyPr>
          <a:lstStyle>
            <a:lvl1pPr marL="0" indent="0" algn="ctr">
              <a:buNone/>
              <a:defRPr sz="1867">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picture</a:t>
            </a:r>
          </a:p>
        </p:txBody>
      </p:sp>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2" y="365759"/>
            <a:ext cx="3913369" cy="2130840"/>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sz="4267"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t>
            </a:r>
            <a:r>
              <a:rPr lang="en-US" sz="4267" err="1">
                <a:latin typeface="Neue Haas Grotesk Text Pro" panose="020B0504020202020204" pitchFamily="34" charset="77"/>
              </a:rPr>
              <a:t>amet</a:t>
            </a:r>
            <a:r>
              <a:rPr lang="en-US" sz="4267">
                <a:latin typeface="Neue Haas Grotesk Text Pro" panose="020B0504020202020204" pitchFamily="34" charset="77"/>
              </a:rPr>
              <a:t>, </a:t>
            </a:r>
            <a:r>
              <a:rPr lang="en-US" sz="4267" err="1">
                <a:latin typeface="Neue Haas Grotesk Text Pro" panose="020B0504020202020204" pitchFamily="34" charset="77"/>
              </a:rPr>
              <a:t>elit</a:t>
            </a:r>
            <a:r>
              <a:rPr lang="en-US" sz="4267">
                <a:latin typeface="Neue Haas Grotesk Text Pro" panose="020B0504020202020204" pitchFamily="34" charset="77"/>
              </a:rPr>
              <a:t> </a:t>
            </a:r>
            <a:r>
              <a:rPr lang="en-US" sz="4267" err="1">
                <a:latin typeface="Neue Haas Grotesk Text Pro" panose="020B0504020202020204" pitchFamily="34" charset="77"/>
              </a:rPr>
              <a:t>duis</a:t>
            </a:r>
            <a:r>
              <a:rPr lang="en-US" sz="4267">
                <a:latin typeface="Neue Haas Grotesk Text Pro" panose="020B0504020202020204" pitchFamily="34" charset="77"/>
              </a:rPr>
              <a:t> </a:t>
            </a:r>
            <a:r>
              <a:rPr lang="en-US" sz="4267" err="1">
                <a:latin typeface="Neue Haas Grotesk Text Pro" panose="020B0504020202020204" pitchFamily="34" charset="77"/>
              </a:rPr>
              <a:t>autre</a:t>
            </a:r>
            <a:endParaRPr lang="en-US" sz="4267">
              <a:latin typeface="Neue Haas Grotesk Text Pro" panose="020B0504020202020204" pitchFamily="34" charset="77"/>
            </a:endParaRPr>
          </a:p>
        </p:txBody>
      </p:sp>
      <p:sp>
        <p:nvSpPr>
          <p:cNvPr id="30" name="SmartArt Placeholder 5">
            <a:extLst>
              <a:ext uri="{FF2B5EF4-FFF2-40B4-BE49-F238E27FC236}">
                <a16:creationId xmlns:a16="http://schemas.microsoft.com/office/drawing/2014/main" id="{8E66918C-36DB-CB48-A863-76DFE127BEC9}"/>
              </a:ext>
            </a:extLst>
          </p:cNvPr>
          <p:cNvSpPr>
            <a:spLocks noGrp="1"/>
          </p:cNvSpPr>
          <p:nvPr>
            <p:ph type="dgm" sz="quarter" idx="47"/>
          </p:nvPr>
        </p:nvSpPr>
        <p:spPr>
          <a:xfrm>
            <a:off x="1" y="4183519"/>
            <a:ext cx="8246135" cy="1793536"/>
          </a:xfrm>
          <a:prstGeom prst="rect">
            <a:avLst/>
          </a:prstGeom>
          <a:solidFill>
            <a:schemeClr val="bg2"/>
          </a:solidFill>
        </p:spPr>
        <p:txBody>
          <a:bodyPr>
            <a:noAutofit/>
          </a:bodyPr>
          <a:lstStyle>
            <a:lvl1pPr>
              <a:defRPr>
                <a:noFill/>
                <a:latin typeface="Neue Haas Grotesk Text Pro" panose="020B0504020202020204" pitchFamily="34" charset="0"/>
              </a:defRPr>
            </a:lvl1pPr>
          </a:lstStyle>
          <a:p>
            <a:endParaRPr lang="en-US"/>
          </a:p>
        </p:txBody>
      </p:sp>
      <p:sp>
        <p:nvSpPr>
          <p:cNvPr id="34" name="SmartArt Placeholder 5">
            <a:extLst>
              <a:ext uri="{FF2B5EF4-FFF2-40B4-BE49-F238E27FC236}">
                <a16:creationId xmlns:a16="http://schemas.microsoft.com/office/drawing/2014/main" id="{F82E30BB-2916-B84A-95B6-93758CFBD5BA}"/>
              </a:ext>
            </a:extLst>
          </p:cNvPr>
          <p:cNvSpPr>
            <a:spLocks noGrp="1"/>
          </p:cNvSpPr>
          <p:nvPr>
            <p:ph type="dgm" sz="quarter" idx="27"/>
          </p:nvPr>
        </p:nvSpPr>
        <p:spPr>
          <a:xfrm>
            <a:off x="8246133" y="4183519"/>
            <a:ext cx="118099" cy="1793536"/>
          </a:xfrm>
          <a:prstGeom prst="rect">
            <a:avLst/>
          </a:prstGeom>
          <a:solidFill>
            <a:srgbClr val="4E2883"/>
          </a:solidFill>
        </p:spPr>
        <p:txBody>
          <a:bodyPr>
            <a:noAutofit/>
          </a:bodyPr>
          <a:lstStyle>
            <a:lvl1pPr>
              <a:defRPr>
                <a:noFill/>
                <a:latin typeface="Neue Haas Grotesk Text Pro" panose="020B0504020202020204" pitchFamily="34" charset="0"/>
              </a:defRPr>
            </a:lvl1pPr>
          </a:lstStyle>
          <a:p>
            <a:endParaRPr lang="en-US"/>
          </a:p>
        </p:txBody>
      </p:sp>
      <p:sp>
        <p:nvSpPr>
          <p:cNvPr id="28" name="Text Placeholder 2">
            <a:extLst>
              <a:ext uri="{FF2B5EF4-FFF2-40B4-BE49-F238E27FC236}">
                <a16:creationId xmlns:a16="http://schemas.microsoft.com/office/drawing/2014/main" id="{490E533F-240B-2440-A0E6-B8749769DBF6}"/>
              </a:ext>
            </a:extLst>
          </p:cNvPr>
          <p:cNvSpPr>
            <a:spLocks noGrp="1"/>
          </p:cNvSpPr>
          <p:nvPr>
            <p:ph type="body" sz="quarter" idx="16" hasCustomPrompt="1"/>
          </p:nvPr>
        </p:nvSpPr>
        <p:spPr>
          <a:xfrm>
            <a:off x="853442" y="2711549"/>
            <a:ext cx="3913369" cy="852115"/>
          </a:xfrm>
          <a:prstGeom prst="rect">
            <a:avLst/>
          </a:prstGeom>
        </p:spPr>
        <p:txBody>
          <a:bodyPr>
            <a:spAutoFit/>
          </a:bodyPr>
          <a:lstStyle>
            <a:lvl1pPr marL="0" indent="0">
              <a:lnSpc>
                <a:spcPct val="130000"/>
              </a:lnSpc>
              <a:spcBef>
                <a:spcPts val="0"/>
              </a:spcBef>
              <a:spcAft>
                <a:spcPts val="800"/>
              </a:spcAft>
              <a:buFont typeface="Wingdings" pitchFamily="2" charset="2"/>
              <a:buNone/>
              <a:tabLst/>
              <a:defRPr lang="en-US" sz="1467" b="0" i="0" smtClean="0">
                <a:effectLst/>
                <a:latin typeface="Neue Haas Grotesk Text Pro" panose="020B0504020202020204" pitchFamily="34" charset="0"/>
              </a:defRPr>
            </a:lvl1pPr>
            <a:lvl2pPr marL="609570" indent="0">
              <a:buNone/>
              <a:defRPr/>
            </a:lvl2pPr>
            <a:lvl3pPr marL="1219140" indent="0">
              <a:buNone/>
              <a:defRPr/>
            </a:lvl3pPr>
            <a:lvl4pPr marL="1828709" indent="0">
              <a:buNone/>
              <a:defRPr/>
            </a:lvl4pPr>
            <a:lvl5pPr marL="2438278" indent="0">
              <a:buNone/>
              <a:defRPr/>
            </a:lvl5pPr>
          </a:lstStyle>
          <a:p>
            <a:pPr lvl="0"/>
            <a:r>
              <a:rPr lang="en-US"/>
              <a:t>Lorem ipsum dolor sit amet, consectetur adipiscing elit. Incididunt ut labore et dolore magna. Quis nostrud exercitation ullamco.</a:t>
            </a:r>
          </a:p>
        </p:txBody>
      </p:sp>
      <p:sp>
        <p:nvSpPr>
          <p:cNvPr id="23" name="Text Placeholder 4">
            <a:extLst>
              <a:ext uri="{FF2B5EF4-FFF2-40B4-BE49-F238E27FC236}">
                <a16:creationId xmlns:a16="http://schemas.microsoft.com/office/drawing/2014/main" id="{5507AA1B-F987-5341-8177-6DCC02206327}"/>
              </a:ext>
            </a:extLst>
          </p:cNvPr>
          <p:cNvSpPr>
            <a:spLocks noGrp="1"/>
          </p:cNvSpPr>
          <p:nvPr>
            <p:ph type="body" sz="quarter" idx="12" hasCustomPrompt="1"/>
          </p:nvPr>
        </p:nvSpPr>
        <p:spPr>
          <a:xfrm>
            <a:off x="1075141" y="4452847"/>
            <a:ext cx="1358131" cy="784702"/>
          </a:xfrm>
          <a:prstGeom prst="rect">
            <a:avLst/>
          </a:prstGeom>
        </p:spPr>
        <p:txBody>
          <a:bodyPr>
            <a:spAutoFit/>
          </a:bodyPr>
          <a:lstStyle>
            <a:lvl1pPr marL="0" indent="0" algn="ctr">
              <a:buNone/>
              <a:defRPr sz="4267">
                <a:solidFill>
                  <a:schemeClr val="accent1"/>
                </a:solidFill>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20%</a:t>
            </a:r>
          </a:p>
        </p:txBody>
      </p:sp>
      <p:sp>
        <p:nvSpPr>
          <p:cNvPr id="25" name="Text Placeholder 2">
            <a:extLst>
              <a:ext uri="{FF2B5EF4-FFF2-40B4-BE49-F238E27FC236}">
                <a16:creationId xmlns:a16="http://schemas.microsoft.com/office/drawing/2014/main" id="{F49C811C-6E73-2B4A-A935-FBE5605AB2AE}"/>
              </a:ext>
            </a:extLst>
          </p:cNvPr>
          <p:cNvSpPr>
            <a:spLocks noGrp="1"/>
          </p:cNvSpPr>
          <p:nvPr>
            <p:ph type="body" sz="quarter" idx="48" hasCustomPrompt="1"/>
          </p:nvPr>
        </p:nvSpPr>
        <p:spPr>
          <a:xfrm>
            <a:off x="807653" y="5157474"/>
            <a:ext cx="1893107" cy="549481"/>
          </a:xfrm>
          <a:prstGeom prst="rect">
            <a:avLst/>
          </a:prstGeom>
        </p:spPr>
        <p:txBody>
          <a:bodyPr>
            <a:spAutoFit/>
          </a:bodyPr>
          <a:lstStyle>
            <a:lvl1pPr marL="0" indent="0" algn="ctr">
              <a:lnSpc>
                <a:spcPct val="125000"/>
              </a:lnSpc>
              <a:spcBef>
                <a:spcPts val="0"/>
              </a:spcBef>
              <a:spcAft>
                <a:spcPts val="1600"/>
              </a:spcAft>
              <a:buFont typeface="Wingdings" pitchFamily="2" charset="2"/>
              <a:buNone/>
              <a:tabLst/>
              <a:defRPr lang="en-US" sz="1467" b="0" i="0" smtClean="0">
                <a:effectLst/>
                <a:latin typeface="Neue Haas Grotesk Text Pro" panose="020B0504020202020204" pitchFamily="34" charset="0"/>
              </a:defRPr>
            </a:lvl1pPr>
            <a:lvl2pPr marL="609570" indent="0">
              <a:buNone/>
              <a:defRPr/>
            </a:lvl2pPr>
            <a:lvl3pPr marL="1219140" indent="0">
              <a:buNone/>
              <a:defRPr/>
            </a:lvl3pPr>
            <a:lvl4pPr marL="1828709" indent="0">
              <a:buNone/>
              <a:defRPr/>
            </a:lvl4pPr>
            <a:lvl5pPr marL="2438278" indent="0">
              <a:buNone/>
              <a:defRPr/>
            </a:lvl5pPr>
          </a:lstStyle>
          <a:p>
            <a:pPr lvl="0"/>
            <a:r>
              <a:rPr lang="en-US"/>
              <a:t>Lorem ipsum dolor sit </a:t>
            </a:r>
            <a:r>
              <a:rPr lang="en-US" err="1"/>
              <a:t>amet</a:t>
            </a:r>
            <a:r>
              <a:rPr lang="en-US"/>
              <a:t>, </a:t>
            </a:r>
            <a:r>
              <a:rPr lang="en-US" err="1"/>
              <a:t>consectetur</a:t>
            </a:r>
            <a:r>
              <a:rPr lang="en-US"/>
              <a:t>.</a:t>
            </a:r>
          </a:p>
        </p:txBody>
      </p:sp>
      <p:sp>
        <p:nvSpPr>
          <p:cNvPr id="26" name="Text Placeholder 4">
            <a:extLst>
              <a:ext uri="{FF2B5EF4-FFF2-40B4-BE49-F238E27FC236}">
                <a16:creationId xmlns:a16="http://schemas.microsoft.com/office/drawing/2014/main" id="{3FF8063A-EB8B-2643-AFA3-81EBD511544D}"/>
              </a:ext>
            </a:extLst>
          </p:cNvPr>
          <p:cNvSpPr>
            <a:spLocks noGrp="1"/>
          </p:cNvSpPr>
          <p:nvPr>
            <p:ph type="body" sz="quarter" idx="49" hasCustomPrompt="1"/>
          </p:nvPr>
        </p:nvSpPr>
        <p:spPr>
          <a:xfrm>
            <a:off x="3683304" y="4452847"/>
            <a:ext cx="1358131" cy="784702"/>
          </a:xfrm>
          <a:prstGeom prst="rect">
            <a:avLst/>
          </a:prstGeom>
        </p:spPr>
        <p:txBody>
          <a:bodyPr>
            <a:spAutoFit/>
          </a:bodyPr>
          <a:lstStyle>
            <a:lvl1pPr marL="0" indent="0" algn="ctr">
              <a:buNone/>
              <a:defRPr sz="4267">
                <a:solidFill>
                  <a:schemeClr val="accent1"/>
                </a:solidFill>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20%</a:t>
            </a:r>
          </a:p>
        </p:txBody>
      </p:sp>
      <p:sp>
        <p:nvSpPr>
          <p:cNvPr id="27" name="Text Placeholder 2">
            <a:extLst>
              <a:ext uri="{FF2B5EF4-FFF2-40B4-BE49-F238E27FC236}">
                <a16:creationId xmlns:a16="http://schemas.microsoft.com/office/drawing/2014/main" id="{C33B0F9D-26C5-4042-BD8A-3B7D7FD7E9F1}"/>
              </a:ext>
            </a:extLst>
          </p:cNvPr>
          <p:cNvSpPr>
            <a:spLocks noGrp="1"/>
          </p:cNvSpPr>
          <p:nvPr>
            <p:ph type="body" sz="quarter" idx="50" hasCustomPrompt="1"/>
          </p:nvPr>
        </p:nvSpPr>
        <p:spPr>
          <a:xfrm>
            <a:off x="3415816" y="5157474"/>
            <a:ext cx="1893107" cy="549481"/>
          </a:xfrm>
          <a:prstGeom prst="rect">
            <a:avLst/>
          </a:prstGeom>
        </p:spPr>
        <p:txBody>
          <a:bodyPr>
            <a:spAutoFit/>
          </a:bodyPr>
          <a:lstStyle>
            <a:lvl1pPr marL="0" indent="0" algn="ctr">
              <a:lnSpc>
                <a:spcPct val="125000"/>
              </a:lnSpc>
              <a:spcBef>
                <a:spcPts val="0"/>
              </a:spcBef>
              <a:spcAft>
                <a:spcPts val="1600"/>
              </a:spcAft>
              <a:buFont typeface="Wingdings" pitchFamily="2" charset="2"/>
              <a:buNone/>
              <a:tabLst/>
              <a:defRPr lang="en-US" sz="1467" b="0" i="0" smtClean="0">
                <a:effectLst/>
                <a:latin typeface="Neue Haas Grotesk Text Pro" panose="020B0504020202020204" pitchFamily="34" charset="0"/>
              </a:defRPr>
            </a:lvl1pPr>
            <a:lvl2pPr marL="609570" indent="0">
              <a:buNone/>
              <a:defRPr/>
            </a:lvl2pPr>
            <a:lvl3pPr marL="1219140" indent="0">
              <a:buNone/>
              <a:defRPr/>
            </a:lvl3pPr>
            <a:lvl4pPr marL="1828709" indent="0">
              <a:buNone/>
              <a:defRPr/>
            </a:lvl4pPr>
            <a:lvl5pPr marL="2438278" indent="0">
              <a:buNone/>
              <a:defRPr/>
            </a:lvl5pPr>
          </a:lstStyle>
          <a:p>
            <a:pPr lvl="0"/>
            <a:r>
              <a:rPr lang="en-US"/>
              <a:t>Lorem ipsum dolor sit amet, consectetur.</a:t>
            </a:r>
          </a:p>
        </p:txBody>
      </p:sp>
      <p:sp>
        <p:nvSpPr>
          <p:cNvPr id="29" name="Text Placeholder 4">
            <a:extLst>
              <a:ext uri="{FF2B5EF4-FFF2-40B4-BE49-F238E27FC236}">
                <a16:creationId xmlns:a16="http://schemas.microsoft.com/office/drawing/2014/main" id="{82194906-54BE-FC42-A576-EE1D4629F29D}"/>
              </a:ext>
            </a:extLst>
          </p:cNvPr>
          <p:cNvSpPr>
            <a:spLocks noGrp="1"/>
          </p:cNvSpPr>
          <p:nvPr>
            <p:ph type="body" sz="quarter" idx="51" hasCustomPrompt="1"/>
          </p:nvPr>
        </p:nvSpPr>
        <p:spPr>
          <a:xfrm>
            <a:off x="6214301" y="4452847"/>
            <a:ext cx="1358131" cy="784702"/>
          </a:xfrm>
          <a:prstGeom prst="rect">
            <a:avLst/>
          </a:prstGeom>
        </p:spPr>
        <p:txBody>
          <a:bodyPr>
            <a:spAutoFit/>
          </a:bodyPr>
          <a:lstStyle>
            <a:lvl1pPr marL="0" indent="0" algn="ctr">
              <a:buNone/>
              <a:defRPr sz="4267">
                <a:solidFill>
                  <a:schemeClr val="accent1"/>
                </a:solidFill>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20%</a:t>
            </a:r>
          </a:p>
        </p:txBody>
      </p:sp>
      <p:sp>
        <p:nvSpPr>
          <p:cNvPr id="35" name="Text Placeholder 2">
            <a:extLst>
              <a:ext uri="{FF2B5EF4-FFF2-40B4-BE49-F238E27FC236}">
                <a16:creationId xmlns:a16="http://schemas.microsoft.com/office/drawing/2014/main" id="{BFBD968C-9DD4-0340-AF9A-731CFE1190B0}"/>
              </a:ext>
            </a:extLst>
          </p:cNvPr>
          <p:cNvSpPr>
            <a:spLocks noGrp="1"/>
          </p:cNvSpPr>
          <p:nvPr>
            <p:ph type="body" sz="quarter" idx="52" hasCustomPrompt="1"/>
          </p:nvPr>
        </p:nvSpPr>
        <p:spPr>
          <a:xfrm>
            <a:off x="5946813" y="5157474"/>
            <a:ext cx="1893107" cy="549481"/>
          </a:xfrm>
          <a:prstGeom prst="rect">
            <a:avLst/>
          </a:prstGeom>
        </p:spPr>
        <p:txBody>
          <a:bodyPr>
            <a:spAutoFit/>
          </a:bodyPr>
          <a:lstStyle>
            <a:lvl1pPr marL="0" indent="0" algn="ctr">
              <a:lnSpc>
                <a:spcPct val="125000"/>
              </a:lnSpc>
              <a:spcBef>
                <a:spcPts val="0"/>
              </a:spcBef>
              <a:spcAft>
                <a:spcPts val="1600"/>
              </a:spcAft>
              <a:buFont typeface="Wingdings" pitchFamily="2" charset="2"/>
              <a:buNone/>
              <a:tabLst/>
              <a:defRPr lang="en-US" sz="1467" b="0" i="0" smtClean="0">
                <a:effectLst/>
                <a:latin typeface="Neue Haas Grotesk Text Pro" panose="020B0504020202020204" pitchFamily="34" charset="0"/>
              </a:defRPr>
            </a:lvl1pPr>
            <a:lvl2pPr marL="609570" indent="0">
              <a:buNone/>
              <a:defRPr/>
            </a:lvl2pPr>
            <a:lvl3pPr marL="1219140" indent="0">
              <a:buNone/>
              <a:defRPr/>
            </a:lvl3pPr>
            <a:lvl4pPr marL="1828709" indent="0">
              <a:buNone/>
              <a:defRPr/>
            </a:lvl4pPr>
            <a:lvl5pPr marL="2438278" indent="0">
              <a:buNone/>
              <a:defRPr/>
            </a:lvl5pPr>
          </a:lstStyle>
          <a:p>
            <a:pPr lvl="0"/>
            <a:r>
              <a:rPr lang="en-US"/>
              <a:t>Lorem ipsum dolor sit </a:t>
            </a:r>
            <a:r>
              <a:rPr lang="en-US" err="1"/>
              <a:t>amet</a:t>
            </a:r>
            <a:r>
              <a:rPr lang="en-US"/>
              <a:t>, </a:t>
            </a:r>
            <a:r>
              <a:rPr lang="en-US" err="1"/>
              <a:t>consectetur</a:t>
            </a:r>
            <a:r>
              <a:rPr lang="en-US"/>
              <a:t>.</a:t>
            </a:r>
          </a:p>
        </p:txBody>
      </p:sp>
      <p:sp>
        <p:nvSpPr>
          <p:cNvPr id="36" name="Slide Number Placeholder 5">
            <a:extLst>
              <a:ext uri="{FF2B5EF4-FFF2-40B4-BE49-F238E27FC236}">
                <a16:creationId xmlns:a16="http://schemas.microsoft.com/office/drawing/2014/main" id="{63438CFD-138E-524A-BF0C-980E737AAE55}"/>
              </a:ext>
            </a:extLst>
          </p:cNvPr>
          <p:cNvSpPr txBox="1">
            <a:spLocks/>
          </p:cNvSpPr>
          <p:nvPr userDrawn="1"/>
        </p:nvSpPr>
        <p:spPr>
          <a:xfrm>
            <a:off x="11690436" y="6429616"/>
            <a:ext cx="500097" cy="365125"/>
          </a:xfrm>
          <a:prstGeom prst="rect">
            <a:avLst/>
          </a:prstGeom>
        </p:spPr>
        <p:txBody>
          <a:bodyPr vert="horz" lIns="121920" tIns="60960" rIns="121920" bIns="60960" rtlCol="0" anchor="ctr">
            <a:noAutofit/>
          </a:bodyPr>
          <a:lstStyle>
            <a:defPPr>
              <a:defRPr lang="en-US"/>
            </a:defPPr>
            <a:lvl1pPr marL="0" algn="l" defTabSz="457200" rtl="0" eaLnBrk="1" latinLnBrk="0" hangingPunct="1">
              <a:defRPr sz="900" b="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DB2B9AF-7C7A-ED4B-8B47-5EFC4C7403E8}" type="slidenum">
              <a:rPr lang="en-US" sz="1200" b="0" i="0" smtClean="0">
                <a:solidFill>
                  <a:schemeClr val="tx1">
                    <a:lumMod val="90000"/>
                    <a:lumOff val="10000"/>
                  </a:schemeClr>
                </a:solidFill>
                <a:latin typeface="Neue Haas Grotesk Text Pro" panose="020B0504020202020204" pitchFamily="34" charset="0"/>
              </a:rPr>
              <a:pPr/>
              <a:t>‹#›</a:t>
            </a:fld>
            <a:endParaRPr lang="en-US" sz="1200" b="0" i="0">
              <a:solidFill>
                <a:schemeClr val="tx1">
                  <a:lumMod val="90000"/>
                  <a:lumOff val="10000"/>
                </a:schemeClr>
              </a:solidFill>
              <a:latin typeface="Neue Haas Grotesk Text Pro" panose="020B0504020202020204" pitchFamily="34" charset="0"/>
            </a:endParaRPr>
          </a:p>
        </p:txBody>
      </p:sp>
      <p:cxnSp>
        <p:nvCxnSpPr>
          <p:cNvPr id="39" name="Straight Connector 38">
            <a:extLst>
              <a:ext uri="{FF2B5EF4-FFF2-40B4-BE49-F238E27FC236}">
                <a16:creationId xmlns:a16="http://schemas.microsoft.com/office/drawing/2014/main" id="{C6F95BED-C295-5340-94D9-DFBC0ECF3834}"/>
              </a:ext>
            </a:extLst>
          </p:cNvPr>
          <p:cNvCxnSpPr>
            <a:cxnSpLocks/>
          </p:cNvCxnSpPr>
          <p:nvPr userDrawn="1"/>
        </p:nvCxnSpPr>
        <p:spPr>
          <a:xfrm>
            <a:off x="11732300" y="6532175"/>
            <a:ext cx="0" cy="136253"/>
          </a:xfrm>
          <a:prstGeom prst="line">
            <a:avLst/>
          </a:prstGeom>
          <a:ln w="127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16" name="Content Placeholder 3">
            <a:extLst>
              <a:ext uri="{FF2B5EF4-FFF2-40B4-BE49-F238E27FC236}">
                <a16:creationId xmlns:a16="http://schemas.microsoft.com/office/drawing/2014/main" id="{331268B2-4A5A-3D60-D1E8-38EE1B3D0DC6}"/>
              </a:ext>
            </a:extLst>
          </p:cNvPr>
          <p:cNvSpPr>
            <a:spLocks noGrp="1"/>
          </p:cNvSpPr>
          <p:nvPr>
            <p:ph sz="quarter" idx="15" hasCustomPrompt="1"/>
          </p:nvPr>
        </p:nvSpPr>
        <p:spPr>
          <a:xfrm>
            <a:off x="853018" y="6531734"/>
            <a:ext cx="3913793"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291664745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CONTENT + Header + Image + Subheader">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1" y="365762"/>
            <a:ext cx="2885440" cy="2853153"/>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sz="4267"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amet, elit </a:t>
            </a:r>
            <a:r>
              <a:rPr lang="en-US" sz="4267" err="1">
                <a:latin typeface="Neue Haas Grotesk Text Pro" panose="020B0504020202020204" pitchFamily="34" charset="77"/>
              </a:rPr>
              <a:t>duis</a:t>
            </a:r>
            <a:r>
              <a:rPr lang="en-US" sz="4267">
                <a:latin typeface="Neue Haas Grotesk Text Pro" panose="020B0504020202020204" pitchFamily="34" charset="77"/>
              </a:rPr>
              <a:t> </a:t>
            </a:r>
            <a:r>
              <a:rPr lang="en-US" sz="4267" err="1">
                <a:latin typeface="Neue Haas Grotesk Text Pro" panose="020B0504020202020204" pitchFamily="34" charset="77"/>
              </a:rPr>
              <a:t>autre</a:t>
            </a:r>
            <a:endParaRPr lang="en-US" sz="4267">
              <a:latin typeface="Neue Haas Grotesk Text Pro" panose="020B0504020202020204" pitchFamily="34" charset="77"/>
            </a:endParaRPr>
          </a:p>
        </p:txBody>
      </p:sp>
      <p:sp>
        <p:nvSpPr>
          <p:cNvPr id="5" name="Text Placeholder 4">
            <a:extLst>
              <a:ext uri="{FF2B5EF4-FFF2-40B4-BE49-F238E27FC236}">
                <a16:creationId xmlns:a16="http://schemas.microsoft.com/office/drawing/2014/main" id="{868A61C9-2982-BB43-9900-1AF92245A505}"/>
              </a:ext>
            </a:extLst>
          </p:cNvPr>
          <p:cNvSpPr>
            <a:spLocks noGrp="1"/>
          </p:cNvSpPr>
          <p:nvPr>
            <p:ph type="body" sz="quarter" idx="12" hasCustomPrompt="1"/>
          </p:nvPr>
        </p:nvSpPr>
        <p:spPr>
          <a:xfrm>
            <a:off x="8704645" y="2626643"/>
            <a:ext cx="2914559" cy="802357"/>
          </a:xfrm>
          <a:prstGeom prst="rect">
            <a:avLst/>
          </a:prstGeom>
        </p:spPr>
        <p:txBody>
          <a:bodyPr anchor="b" anchorCtr="0">
            <a:spAutoFit/>
          </a:bodyPr>
          <a:lstStyle>
            <a:lvl1pPr marL="0" indent="0" algn="l">
              <a:lnSpc>
                <a:spcPct val="120000"/>
              </a:lnSpc>
              <a:buNone/>
              <a:defRPr sz="2267">
                <a:solidFill>
                  <a:schemeClr val="accent1"/>
                </a:solidFill>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amet, elit </a:t>
            </a:r>
            <a:r>
              <a:rPr lang="en-US" err="1"/>
              <a:t>duis</a:t>
            </a:r>
            <a:r>
              <a:rPr lang="en-US"/>
              <a:t> </a:t>
            </a:r>
            <a:r>
              <a:rPr lang="en-US" err="1"/>
              <a:t>autre</a:t>
            </a:r>
            <a:endParaRPr lang="en-US"/>
          </a:p>
        </p:txBody>
      </p:sp>
      <p:sp>
        <p:nvSpPr>
          <p:cNvPr id="47" name="Picture Placeholder 2">
            <a:extLst>
              <a:ext uri="{FF2B5EF4-FFF2-40B4-BE49-F238E27FC236}">
                <a16:creationId xmlns:a16="http://schemas.microsoft.com/office/drawing/2014/main" id="{8B2B8246-DE92-E143-B0B7-3BE8D66DE7AF}"/>
              </a:ext>
            </a:extLst>
          </p:cNvPr>
          <p:cNvSpPr>
            <a:spLocks noGrp="1"/>
          </p:cNvSpPr>
          <p:nvPr>
            <p:ph type="pic" idx="17" hasCustomPrompt="1"/>
          </p:nvPr>
        </p:nvSpPr>
        <p:spPr>
          <a:xfrm>
            <a:off x="4366460" y="433993"/>
            <a:ext cx="3710609" cy="6424003"/>
          </a:xfrm>
          <a:prstGeom prst="rect">
            <a:avLst/>
          </a:prstGeom>
          <a:solidFill>
            <a:schemeClr val="bg2"/>
          </a:solidFill>
        </p:spPr>
        <p:txBody>
          <a:bodyPr anchor="ctr">
            <a:noAutofit/>
          </a:bodyPr>
          <a:lstStyle>
            <a:lvl1pPr marL="0" indent="0" algn="ctr">
              <a:buNone/>
              <a:defRPr sz="1867">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picture</a:t>
            </a:r>
          </a:p>
        </p:txBody>
      </p:sp>
      <p:sp>
        <p:nvSpPr>
          <p:cNvPr id="24" name="Text Placeholder 6">
            <a:extLst>
              <a:ext uri="{FF2B5EF4-FFF2-40B4-BE49-F238E27FC236}">
                <a16:creationId xmlns:a16="http://schemas.microsoft.com/office/drawing/2014/main" id="{E8EEE4CA-A3AE-D64D-BC10-C926E5332856}"/>
              </a:ext>
            </a:extLst>
          </p:cNvPr>
          <p:cNvSpPr>
            <a:spLocks noGrp="1"/>
          </p:cNvSpPr>
          <p:nvPr>
            <p:ph type="body" sz="quarter" idx="33" hasCustomPrompt="1"/>
          </p:nvPr>
        </p:nvSpPr>
        <p:spPr>
          <a:xfrm>
            <a:off x="8704645" y="3572565"/>
            <a:ext cx="2914559" cy="1565129"/>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atin typeface="Neue Haas Grotesk Text Pro" panose="020B0504020202020204" pitchFamily="34" charset="0"/>
              </a:defRPr>
            </a:lvl4pPr>
          </a:lstStyle>
          <a:p>
            <a:pPr lvl="0"/>
            <a:r>
              <a:rPr lang="en-US"/>
              <a:t>First level</a:t>
            </a:r>
          </a:p>
          <a:p>
            <a:pPr lvl="1"/>
            <a:r>
              <a:rPr lang="en-US"/>
              <a:t>Second level</a:t>
            </a:r>
          </a:p>
          <a:p>
            <a:pPr lvl="2"/>
            <a:r>
              <a:rPr lang="en-US"/>
              <a:t>Third level</a:t>
            </a:r>
          </a:p>
          <a:p>
            <a:pPr lvl="3"/>
            <a:r>
              <a:rPr lang="en-US"/>
              <a:t>Fourth level</a:t>
            </a:r>
          </a:p>
        </p:txBody>
      </p:sp>
      <p:sp>
        <p:nvSpPr>
          <p:cNvPr id="7" name="Content Placeholder 3">
            <a:extLst>
              <a:ext uri="{FF2B5EF4-FFF2-40B4-BE49-F238E27FC236}">
                <a16:creationId xmlns:a16="http://schemas.microsoft.com/office/drawing/2014/main" id="{E6823479-A6DE-6752-B3DA-D040DA13529F}"/>
              </a:ext>
            </a:extLst>
          </p:cNvPr>
          <p:cNvSpPr>
            <a:spLocks noGrp="1"/>
          </p:cNvSpPr>
          <p:nvPr>
            <p:ph sz="quarter" idx="15" hasCustomPrompt="1"/>
          </p:nvPr>
        </p:nvSpPr>
        <p:spPr>
          <a:xfrm>
            <a:off x="853019" y="6531734"/>
            <a:ext cx="2885440"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406500553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CONTENT + Header + Image + Stat Callouts">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1" y="365762"/>
            <a:ext cx="2885440" cy="2853153"/>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sz="4267"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amet, elit </a:t>
            </a:r>
            <a:r>
              <a:rPr lang="en-US" sz="4267" err="1">
                <a:latin typeface="Neue Haas Grotesk Text Pro" panose="020B0504020202020204" pitchFamily="34" charset="77"/>
              </a:rPr>
              <a:t>duis</a:t>
            </a:r>
            <a:r>
              <a:rPr lang="en-US" sz="4267">
                <a:latin typeface="Neue Haas Grotesk Text Pro" panose="020B0504020202020204" pitchFamily="34" charset="77"/>
              </a:rPr>
              <a:t> </a:t>
            </a:r>
            <a:r>
              <a:rPr lang="en-US" sz="4267" err="1">
                <a:latin typeface="Neue Haas Grotesk Text Pro" panose="020B0504020202020204" pitchFamily="34" charset="77"/>
              </a:rPr>
              <a:t>autre</a:t>
            </a:r>
            <a:endParaRPr lang="en-US" sz="4267">
              <a:latin typeface="Neue Haas Grotesk Text Pro" panose="020B0504020202020204" pitchFamily="34" charset="77"/>
            </a:endParaRPr>
          </a:p>
        </p:txBody>
      </p:sp>
      <p:sp>
        <p:nvSpPr>
          <p:cNvPr id="5" name="Text Placeholder 4">
            <a:extLst>
              <a:ext uri="{FF2B5EF4-FFF2-40B4-BE49-F238E27FC236}">
                <a16:creationId xmlns:a16="http://schemas.microsoft.com/office/drawing/2014/main" id="{868A61C9-2982-BB43-9900-1AF92245A505}"/>
              </a:ext>
            </a:extLst>
          </p:cNvPr>
          <p:cNvSpPr>
            <a:spLocks noGrp="1"/>
          </p:cNvSpPr>
          <p:nvPr>
            <p:ph type="body" sz="quarter" idx="12" hasCustomPrompt="1"/>
          </p:nvPr>
        </p:nvSpPr>
        <p:spPr>
          <a:xfrm>
            <a:off x="8704645" y="1802421"/>
            <a:ext cx="1358131" cy="784702"/>
          </a:xfrm>
          <a:prstGeom prst="rect">
            <a:avLst/>
          </a:prstGeom>
        </p:spPr>
        <p:txBody>
          <a:bodyPr>
            <a:spAutoFit/>
          </a:bodyPr>
          <a:lstStyle>
            <a:lvl1pPr marL="0" indent="0" algn="l">
              <a:buNone/>
              <a:defRPr sz="4267">
                <a:solidFill>
                  <a:schemeClr val="accent1"/>
                </a:solidFill>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20%</a:t>
            </a:r>
          </a:p>
        </p:txBody>
      </p:sp>
      <p:sp>
        <p:nvSpPr>
          <p:cNvPr id="39" name="Text Placeholder 2">
            <a:extLst>
              <a:ext uri="{FF2B5EF4-FFF2-40B4-BE49-F238E27FC236}">
                <a16:creationId xmlns:a16="http://schemas.microsoft.com/office/drawing/2014/main" id="{EE45BF00-2987-B640-866E-3DC2A15572E4}"/>
              </a:ext>
            </a:extLst>
          </p:cNvPr>
          <p:cNvSpPr>
            <a:spLocks noGrp="1"/>
          </p:cNvSpPr>
          <p:nvPr>
            <p:ph type="body" sz="quarter" idx="16" hasCustomPrompt="1"/>
          </p:nvPr>
        </p:nvSpPr>
        <p:spPr>
          <a:xfrm>
            <a:off x="8704644" y="2507048"/>
            <a:ext cx="2914560" cy="549481"/>
          </a:xfrm>
          <a:prstGeom prst="rect">
            <a:avLst/>
          </a:prstGeom>
        </p:spPr>
        <p:txBody>
          <a:bodyPr>
            <a:spAutoFit/>
          </a:bodyPr>
          <a:lstStyle>
            <a:lvl1pPr marL="0" indent="0" algn="l">
              <a:lnSpc>
                <a:spcPct val="125000"/>
              </a:lnSpc>
              <a:spcBef>
                <a:spcPts val="0"/>
              </a:spcBef>
              <a:spcAft>
                <a:spcPts val="1600"/>
              </a:spcAft>
              <a:buFont typeface="Wingdings" pitchFamily="2" charset="2"/>
              <a:buNone/>
              <a:tabLst/>
              <a:defRPr lang="en-US" sz="1467" b="0" i="0" smtClean="0">
                <a:effectLst/>
                <a:latin typeface="Neue Haas Grotesk Text Pro" panose="020B0504020202020204" pitchFamily="34" charset="0"/>
              </a:defRPr>
            </a:lvl1pPr>
            <a:lvl2pPr marL="609570" indent="0">
              <a:buNone/>
              <a:defRPr/>
            </a:lvl2pPr>
            <a:lvl3pPr marL="1219140" indent="0">
              <a:buNone/>
              <a:defRPr/>
            </a:lvl3pPr>
            <a:lvl4pPr marL="1828709" indent="0">
              <a:buNone/>
              <a:defRPr/>
            </a:lvl4pPr>
            <a:lvl5pPr marL="2438278"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a:t>
            </a:r>
          </a:p>
        </p:txBody>
      </p:sp>
      <p:sp>
        <p:nvSpPr>
          <p:cNvPr id="47" name="Picture Placeholder 2">
            <a:extLst>
              <a:ext uri="{FF2B5EF4-FFF2-40B4-BE49-F238E27FC236}">
                <a16:creationId xmlns:a16="http://schemas.microsoft.com/office/drawing/2014/main" id="{8B2B8246-DE92-E143-B0B7-3BE8D66DE7AF}"/>
              </a:ext>
            </a:extLst>
          </p:cNvPr>
          <p:cNvSpPr>
            <a:spLocks noGrp="1"/>
          </p:cNvSpPr>
          <p:nvPr>
            <p:ph type="pic" idx="17" hasCustomPrompt="1"/>
          </p:nvPr>
        </p:nvSpPr>
        <p:spPr>
          <a:xfrm>
            <a:off x="4366460" y="433993"/>
            <a:ext cx="3710609" cy="6424003"/>
          </a:xfrm>
          <a:prstGeom prst="rect">
            <a:avLst/>
          </a:prstGeom>
          <a:solidFill>
            <a:schemeClr val="bg2"/>
          </a:solidFill>
        </p:spPr>
        <p:txBody>
          <a:bodyPr anchor="ctr">
            <a:noAutofit/>
          </a:bodyPr>
          <a:lstStyle>
            <a:lvl1pPr marL="0" indent="0" algn="ctr">
              <a:buNone/>
              <a:defRPr sz="1867">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picture</a:t>
            </a:r>
          </a:p>
        </p:txBody>
      </p:sp>
      <p:sp>
        <p:nvSpPr>
          <p:cNvPr id="50" name="Text Placeholder 4">
            <a:extLst>
              <a:ext uri="{FF2B5EF4-FFF2-40B4-BE49-F238E27FC236}">
                <a16:creationId xmlns:a16="http://schemas.microsoft.com/office/drawing/2014/main" id="{5579118C-79CA-144E-AA8F-2E2A7C13F30B}"/>
              </a:ext>
            </a:extLst>
          </p:cNvPr>
          <p:cNvSpPr>
            <a:spLocks noGrp="1"/>
          </p:cNvSpPr>
          <p:nvPr>
            <p:ph type="body" sz="quarter" idx="18" hasCustomPrompt="1"/>
          </p:nvPr>
        </p:nvSpPr>
        <p:spPr>
          <a:xfrm>
            <a:off x="8704645" y="3455114"/>
            <a:ext cx="1358131" cy="784702"/>
          </a:xfrm>
          <a:prstGeom prst="rect">
            <a:avLst/>
          </a:prstGeom>
        </p:spPr>
        <p:txBody>
          <a:bodyPr>
            <a:spAutoFit/>
          </a:bodyPr>
          <a:lstStyle>
            <a:lvl1pPr marL="0" indent="0" algn="l">
              <a:buNone/>
              <a:defRPr sz="4267">
                <a:solidFill>
                  <a:schemeClr val="accent1"/>
                </a:solidFill>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20%</a:t>
            </a:r>
          </a:p>
        </p:txBody>
      </p:sp>
      <p:sp>
        <p:nvSpPr>
          <p:cNvPr id="51" name="Text Placeholder 2">
            <a:extLst>
              <a:ext uri="{FF2B5EF4-FFF2-40B4-BE49-F238E27FC236}">
                <a16:creationId xmlns:a16="http://schemas.microsoft.com/office/drawing/2014/main" id="{E288E0C1-0C4B-BF4E-8463-30E1FA0AAA31}"/>
              </a:ext>
            </a:extLst>
          </p:cNvPr>
          <p:cNvSpPr>
            <a:spLocks noGrp="1"/>
          </p:cNvSpPr>
          <p:nvPr>
            <p:ph type="body" sz="quarter" idx="19" hasCustomPrompt="1"/>
          </p:nvPr>
        </p:nvSpPr>
        <p:spPr>
          <a:xfrm>
            <a:off x="8704644" y="4159741"/>
            <a:ext cx="2914560" cy="549481"/>
          </a:xfrm>
          <a:prstGeom prst="rect">
            <a:avLst/>
          </a:prstGeom>
        </p:spPr>
        <p:txBody>
          <a:bodyPr>
            <a:spAutoFit/>
          </a:bodyPr>
          <a:lstStyle>
            <a:lvl1pPr marL="0" indent="0" algn="l">
              <a:lnSpc>
                <a:spcPct val="125000"/>
              </a:lnSpc>
              <a:spcBef>
                <a:spcPts val="0"/>
              </a:spcBef>
              <a:spcAft>
                <a:spcPts val="1600"/>
              </a:spcAft>
              <a:buFont typeface="Wingdings" pitchFamily="2" charset="2"/>
              <a:buNone/>
              <a:tabLst/>
              <a:defRPr lang="en-US" sz="1467" b="0" i="0" smtClean="0">
                <a:effectLst/>
                <a:latin typeface="Neue Haas Grotesk Text Pro" panose="020B0504020202020204" pitchFamily="34" charset="0"/>
              </a:defRPr>
            </a:lvl1pPr>
            <a:lvl2pPr marL="609570" indent="0">
              <a:buNone/>
              <a:defRPr/>
            </a:lvl2pPr>
            <a:lvl3pPr marL="1219140" indent="0">
              <a:buNone/>
              <a:defRPr/>
            </a:lvl3pPr>
            <a:lvl4pPr marL="1828709" indent="0">
              <a:buNone/>
              <a:defRPr/>
            </a:lvl4pPr>
            <a:lvl5pPr marL="2438278"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a:t>
            </a:r>
          </a:p>
        </p:txBody>
      </p:sp>
      <p:sp>
        <p:nvSpPr>
          <p:cNvPr id="52" name="Text Placeholder 4">
            <a:extLst>
              <a:ext uri="{FF2B5EF4-FFF2-40B4-BE49-F238E27FC236}">
                <a16:creationId xmlns:a16="http://schemas.microsoft.com/office/drawing/2014/main" id="{1DFD462B-B12A-1247-B9F0-C032F89F444F}"/>
              </a:ext>
            </a:extLst>
          </p:cNvPr>
          <p:cNvSpPr>
            <a:spLocks noGrp="1"/>
          </p:cNvSpPr>
          <p:nvPr>
            <p:ph type="body" sz="quarter" idx="20" hasCustomPrompt="1"/>
          </p:nvPr>
        </p:nvSpPr>
        <p:spPr>
          <a:xfrm>
            <a:off x="8704645" y="5138707"/>
            <a:ext cx="1358131" cy="784702"/>
          </a:xfrm>
          <a:prstGeom prst="rect">
            <a:avLst/>
          </a:prstGeom>
        </p:spPr>
        <p:txBody>
          <a:bodyPr>
            <a:spAutoFit/>
          </a:bodyPr>
          <a:lstStyle>
            <a:lvl1pPr marL="0" indent="0" algn="l">
              <a:buNone/>
              <a:defRPr sz="4267">
                <a:solidFill>
                  <a:schemeClr val="accent1"/>
                </a:solidFill>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20%</a:t>
            </a:r>
          </a:p>
        </p:txBody>
      </p:sp>
      <p:sp>
        <p:nvSpPr>
          <p:cNvPr id="57" name="Text Placeholder 2">
            <a:extLst>
              <a:ext uri="{FF2B5EF4-FFF2-40B4-BE49-F238E27FC236}">
                <a16:creationId xmlns:a16="http://schemas.microsoft.com/office/drawing/2014/main" id="{76F48538-FB2D-2E41-8152-BED0BA0B5C86}"/>
              </a:ext>
            </a:extLst>
          </p:cNvPr>
          <p:cNvSpPr>
            <a:spLocks noGrp="1"/>
          </p:cNvSpPr>
          <p:nvPr>
            <p:ph type="body" sz="quarter" idx="21" hasCustomPrompt="1"/>
          </p:nvPr>
        </p:nvSpPr>
        <p:spPr>
          <a:xfrm>
            <a:off x="8704644" y="5843334"/>
            <a:ext cx="2914560" cy="549481"/>
          </a:xfrm>
          <a:prstGeom prst="rect">
            <a:avLst/>
          </a:prstGeom>
        </p:spPr>
        <p:txBody>
          <a:bodyPr>
            <a:spAutoFit/>
          </a:bodyPr>
          <a:lstStyle>
            <a:lvl1pPr marL="0" indent="0" algn="l">
              <a:lnSpc>
                <a:spcPct val="125000"/>
              </a:lnSpc>
              <a:spcBef>
                <a:spcPts val="0"/>
              </a:spcBef>
              <a:spcAft>
                <a:spcPts val="1600"/>
              </a:spcAft>
              <a:buFont typeface="Wingdings" pitchFamily="2" charset="2"/>
              <a:buNone/>
              <a:tabLst/>
              <a:defRPr lang="en-US" sz="1467" b="0" i="0" smtClean="0">
                <a:effectLst/>
                <a:latin typeface="Neue Haas Grotesk Text Pro" panose="020B0504020202020204" pitchFamily="34" charset="0"/>
              </a:defRPr>
            </a:lvl1pPr>
            <a:lvl2pPr marL="609570" indent="0">
              <a:buNone/>
              <a:defRPr/>
            </a:lvl2pPr>
            <a:lvl3pPr marL="1219140" indent="0">
              <a:buNone/>
              <a:defRPr/>
            </a:lvl3pPr>
            <a:lvl4pPr marL="1828709" indent="0">
              <a:buNone/>
              <a:defRPr/>
            </a:lvl4pPr>
            <a:lvl5pPr marL="2438278"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a:t>
            </a:r>
          </a:p>
        </p:txBody>
      </p:sp>
      <p:sp>
        <p:nvSpPr>
          <p:cNvPr id="11" name="Content Placeholder 3">
            <a:extLst>
              <a:ext uri="{FF2B5EF4-FFF2-40B4-BE49-F238E27FC236}">
                <a16:creationId xmlns:a16="http://schemas.microsoft.com/office/drawing/2014/main" id="{CA484163-80EF-40FC-1A40-69C7BC36E53F}"/>
              </a:ext>
            </a:extLst>
          </p:cNvPr>
          <p:cNvSpPr>
            <a:spLocks noGrp="1"/>
          </p:cNvSpPr>
          <p:nvPr>
            <p:ph sz="quarter" idx="15" hasCustomPrompt="1"/>
          </p:nvPr>
        </p:nvSpPr>
        <p:spPr>
          <a:xfrm>
            <a:off x="853019" y="6531734"/>
            <a:ext cx="2885440"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152679163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CONTENT + Header + 2 Callout Boxes + 2 images (V)">
    <p:spTree>
      <p:nvGrpSpPr>
        <p:cNvPr id="1" name=""/>
        <p:cNvGrpSpPr/>
        <p:nvPr/>
      </p:nvGrpSpPr>
      <p:grpSpPr>
        <a:xfrm>
          <a:off x="0" y="0"/>
          <a:ext cx="0" cy="0"/>
          <a:chOff x="0" y="0"/>
          <a:chExt cx="0" cy="0"/>
        </a:xfrm>
      </p:grpSpPr>
      <p:sp>
        <p:nvSpPr>
          <p:cNvPr id="24" name="Picture Placeholder 2">
            <a:extLst>
              <a:ext uri="{FF2B5EF4-FFF2-40B4-BE49-F238E27FC236}">
                <a16:creationId xmlns:a16="http://schemas.microsoft.com/office/drawing/2014/main" id="{F141A2BD-AF2D-214A-AA8F-D141022D60F2}"/>
              </a:ext>
            </a:extLst>
          </p:cNvPr>
          <p:cNvSpPr>
            <a:spLocks noGrp="1"/>
          </p:cNvSpPr>
          <p:nvPr>
            <p:ph type="pic" idx="17" hasCustomPrompt="1"/>
          </p:nvPr>
        </p:nvSpPr>
        <p:spPr>
          <a:xfrm>
            <a:off x="5339356" y="15497"/>
            <a:ext cx="2696833" cy="3429004"/>
          </a:xfrm>
          <a:prstGeom prst="rect">
            <a:avLst/>
          </a:prstGeom>
          <a:solidFill>
            <a:schemeClr val="bg2"/>
          </a:solidFill>
        </p:spPr>
        <p:txBody>
          <a:bodyPr anchor="ctr">
            <a:noAutofit/>
          </a:bodyPr>
          <a:lstStyle>
            <a:lvl1pPr marL="0" indent="0" algn="ctr">
              <a:buNone/>
              <a:defRPr sz="1467">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a:t>
            </a:r>
            <a:br>
              <a:rPr lang="en-US"/>
            </a:br>
            <a:r>
              <a:rPr lang="en-US"/>
              <a:t>picture</a:t>
            </a:r>
          </a:p>
        </p:txBody>
      </p:sp>
      <p:sp>
        <p:nvSpPr>
          <p:cNvPr id="37" name="Slide Number Placeholder 5">
            <a:extLst>
              <a:ext uri="{FF2B5EF4-FFF2-40B4-BE49-F238E27FC236}">
                <a16:creationId xmlns:a16="http://schemas.microsoft.com/office/drawing/2014/main" id="{FEE063B5-DB2A-E546-8374-14508A9C5083}"/>
              </a:ext>
            </a:extLst>
          </p:cNvPr>
          <p:cNvSpPr txBox="1">
            <a:spLocks/>
          </p:cNvSpPr>
          <p:nvPr userDrawn="1"/>
        </p:nvSpPr>
        <p:spPr>
          <a:xfrm>
            <a:off x="11690436" y="6429616"/>
            <a:ext cx="500097" cy="365125"/>
          </a:xfrm>
          <a:prstGeom prst="rect">
            <a:avLst/>
          </a:prstGeom>
        </p:spPr>
        <p:txBody>
          <a:bodyPr vert="horz" lIns="121920" tIns="60960" rIns="121920" bIns="60960" rtlCol="0" anchor="ctr">
            <a:noAutofit/>
          </a:bodyPr>
          <a:lstStyle>
            <a:defPPr>
              <a:defRPr lang="en-US"/>
            </a:defPPr>
            <a:lvl1pPr marL="0" algn="l" defTabSz="457200" rtl="0" eaLnBrk="1" latinLnBrk="0" hangingPunct="1">
              <a:defRPr sz="900" b="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DB2B9AF-7C7A-ED4B-8B47-5EFC4C7403E8}" type="slidenum">
              <a:rPr lang="en-US" sz="1200" b="0" i="0" smtClean="0">
                <a:solidFill>
                  <a:schemeClr val="tx1">
                    <a:lumMod val="90000"/>
                    <a:lumOff val="10000"/>
                  </a:schemeClr>
                </a:solidFill>
                <a:latin typeface="Neue Haas Grotesk Text Pro" panose="020B0504020202020204" pitchFamily="34" charset="0"/>
              </a:rPr>
              <a:pPr/>
              <a:t>‹#›</a:t>
            </a:fld>
            <a:endParaRPr lang="en-US" sz="1200" b="0" i="0">
              <a:solidFill>
                <a:schemeClr val="tx1">
                  <a:lumMod val="90000"/>
                  <a:lumOff val="10000"/>
                </a:schemeClr>
              </a:solidFill>
              <a:latin typeface="Neue Haas Grotesk Text Pro" panose="020B0504020202020204" pitchFamily="34" charset="0"/>
            </a:endParaRPr>
          </a:p>
        </p:txBody>
      </p:sp>
      <p:cxnSp>
        <p:nvCxnSpPr>
          <p:cNvPr id="38" name="Straight Connector 37">
            <a:extLst>
              <a:ext uri="{FF2B5EF4-FFF2-40B4-BE49-F238E27FC236}">
                <a16:creationId xmlns:a16="http://schemas.microsoft.com/office/drawing/2014/main" id="{FB30FCB6-B1E0-3C46-B667-C856468BD8FB}"/>
              </a:ext>
            </a:extLst>
          </p:cNvPr>
          <p:cNvCxnSpPr>
            <a:cxnSpLocks/>
          </p:cNvCxnSpPr>
          <p:nvPr userDrawn="1"/>
        </p:nvCxnSpPr>
        <p:spPr>
          <a:xfrm>
            <a:off x="11732300" y="6532175"/>
            <a:ext cx="0" cy="136253"/>
          </a:xfrm>
          <a:prstGeom prst="line">
            <a:avLst/>
          </a:prstGeom>
          <a:ln w="127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2" y="365759"/>
            <a:ext cx="3913369" cy="2130840"/>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sz="4267"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t>
            </a:r>
            <a:r>
              <a:rPr lang="en-US" sz="4267" err="1">
                <a:latin typeface="Neue Haas Grotesk Text Pro" panose="020B0504020202020204" pitchFamily="34" charset="77"/>
              </a:rPr>
              <a:t>amet</a:t>
            </a:r>
            <a:r>
              <a:rPr lang="en-US" sz="4267">
                <a:latin typeface="Neue Haas Grotesk Text Pro" panose="020B0504020202020204" pitchFamily="34" charset="77"/>
              </a:rPr>
              <a:t>, </a:t>
            </a:r>
            <a:r>
              <a:rPr lang="en-US" sz="4267" err="1">
                <a:latin typeface="Neue Haas Grotesk Text Pro" panose="020B0504020202020204" pitchFamily="34" charset="77"/>
              </a:rPr>
              <a:t>elit</a:t>
            </a:r>
            <a:r>
              <a:rPr lang="en-US" sz="4267">
                <a:latin typeface="Neue Haas Grotesk Text Pro" panose="020B0504020202020204" pitchFamily="34" charset="77"/>
              </a:rPr>
              <a:t> </a:t>
            </a:r>
            <a:r>
              <a:rPr lang="en-US" sz="4267" err="1">
                <a:latin typeface="Neue Haas Grotesk Text Pro" panose="020B0504020202020204" pitchFamily="34" charset="77"/>
              </a:rPr>
              <a:t>duis</a:t>
            </a:r>
            <a:r>
              <a:rPr lang="en-US" sz="4267">
                <a:latin typeface="Neue Haas Grotesk Text Pro" panose="020B0504020202020204" pitchFamily="34" charset="77"/>
              </a:rPr>
              <a:t> </a:t>
            </a:r>
            <a:r>
              <a:rPr lang="en-US" sz="4267" err="1">
                <a:latin typeface="Neue Haas Grotesk Text Pro" panose="020B0504020202020204" pitchFamily="34" charset="77"/>
              </a:rPr>
              <a:t>autre</a:t>
            </a:r>
            <a:endParaRPr lang="en-US" sz="4267">
              <a:latin typeface="Neue Haas Grotesk Text Pro" panose="020B0504020202020204" pitchFamily="34" charset="77"/>
            </a:endParaRPr>
          </a:p>
        </p:txBody>
      </p:sp>
      <p:sp>
        <p:nvSpPr>
          <p:cNvPr id="23" name="Picture Placeholder 2">
            <a:extLst>
              <a:ext uri="{FF2B5EF4-FFF2-40B4-BE49-F238E27FC236}">
                <a16:creationId xmlns:a16="http://schemas.microsoft.com/office/drawing/2014/main" id="{874FEB89-8FA2-D94F-AA19-4F5CDD2FAEB6}"/>
              </a:ext>
            </a:extLst>
          </p:cNvPr>
          <p:cNvSpPr>
            <a:spLocks noGrp="1"/>
          </p:cNvSpPr>
          <p:nvPr>
            <p:ph type="pic" idx="48" hasCustomPrompt="1"/>
          </p:nvPr>
        </p:nvSpPr>
        <p:spPr>
          <a:xfrm>
            <a:off x="9367346" y="3426104"/>
            <a:ext cx="2824655" cy="3431897"/>
          </a:xfrm>
          <a:prstGeom prst="rect">
            <a:avLst/>
          </a:prstGeom>
          <a:solidFill>
            <a:schemeClr val="bg2"/>
          </a:solidFill>
        </p:spPr>
        <p:txBody>
          <a:bodyPr anchor="ctr">
            <a:noAutofit/>
          </a:bodyPr>
          <a:lstStyle>
            <a:lvl1pPr marL="0" indent="0" algn="ctr">
              <a:buNone/>
              <a:defRPr sz="1467">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a:t>
            </a:r>
            <a:br>
              <a:rPr lang="en-US"/>
            </a:br>
            <a:r>
              <a:rPr lang="en-US"/>
              <a:t>picture</a:t>
            </a:r>
          </a:p>
        </p:txBody>
      </p:sp>
      <p:sp>
        <p:nvSpPr>
          <p:cNvPr id="30" name="SmartArt Placeholder 5">
            <a:extLst>
              <a:ext uri="{FF2B5EF4-FFF2-40B4-BE49-F238E27FC236}">
                <a16:creationId xmlns:a16="http://schemas.microsoft.com/office/drawing/2014/main" id="{8E66918C-36DB-CB48-A863-76DFE127BEC9}"/>
              </a:ext>
            </a:extLst>
          </p:cNvPr>
          <p:cNvSpPr>
            <a:spLocks noGrp="1"/>
          </p:cNvSpPr>
          <p:nvPr>
            <p:ph type="dgm" sz="quarter" idx="47"/>
          </p:nvPr>
        </p:nvSpPr>
        <p:spPr>
          <a:xfrm>
            <a:off x="5334217" y="4545217"/>
            <a:ext cx="4987075" cy="2318299"/>
          </a:xfrm>
          <a:prstGeom prst="rect">
            <a:avLst/>
          </a:prstGeom>
          <a:solidFill>
            <a:schemeClr val="bg2"/>
          </a:solidFill>
        </p:spPr>
        <p:txBody>
          <a:bodyPr>
            <a:noAutofit/>
          </a:bodyPr>
          <a:lstStyle>
            <a:lvl1pPr>
              <a:defRPr>
                <a:noFill/>
                <a:latin typeface="Neue Haas Grotesk Text Pro" panose="020B0504020202020204" pitchFamily="34" charset="0"/>
              </a:defRPr>
            </a:lvl1pPr>
          </a:lstStyle>
          <a:p>
            <a:endParaRPr lang="en-US"/>
          </a:p>
        </p:txBody>
      </p:sp>
      <p:sp>
        <p:nvSpPr>
          <p:cNvPr id="34" name="SmartArt Placeholder 5">
            <a:extLst>
              <a:ext uri="{FF2B5EF4-FFF2-40B4-BE49-F238E27FC236}">
                <a16:creationId xmlns:a16="http://schemas.microsoft.com/office/drawing/2014/main" id="{F82E30BB-2916-B84A-95B6-93758CFBD5BA}"/>
              </a:ext>
            </a:extLst>
          </p:cNvPr>
          <p:cNvSpPr>
            <a:spLocks noGrp="1"/>
          </p:cNvSpPr>
          <p:nvPr>
            <p:ph type="dgm" sz="quarter" idx="27"/>
          </p:nvPr>
        </p:nvSpPr>
        <p:spPr>
          <a:xfrm>
            <a:off x="10321292" y="4545217"/>
            <a:ext cx="118099" cy="2318299"/>
          </a:xfrm>
          <a:prstGeom prst="rect">
            <a:avLst/>
          </a:prstGeom>
          <a:solidFill>
            <a:srgbClr val="4E2883"/>
          </a:solidFill>
        </p:spPr>
        <p:txBody>
          <a:bodyPr>
            <a:noAutofit/>
          </a:bodyPr>
          <a:lstStyle>
            <a:lvl1pPr>
              <a:defRPr>
                <a:noFill/>
                <a:latin typeface="Neue Haas Grotesk Text Pro" panose="020B0504020202020204" pitchFamily="34" charset="0"/>
              </a:defRPr>
            </a:lvl1pPr>
          </a:lstStyle>
          <a:p>
            <a:endParaRPr lang="en-US"/>
          </a:p>
        </p:txBody>
      </p:sp>
      <p:sp>
        <p:nvSpPr>
          <p:cNvPr id="5" name="Text Placeholder 4">
            <a:extLst>
              <a:ext uri="{FF2B5EF4-FFF2-40B4-BE49-F238E27FC236}">
                <a16:creationId xmlns:a16="http://schemas.microsoft.com/office/drawing/2014/main" id="{868A61C9-2982-BB43-9900-1AF92245A505}"/>
              </a:ext>
            </a:extLst>
          </p:cNvPr>
          <p:cNvSpPr>
            <a:spLocks noGrp="1"/>
          </p:cNvSpPr>
          <p:nvPr>
            <p:ph type="body" sz="quarter" idx="12" hasCustomPrompt="1"/>
          </p:nvPr>
        </p:nvSpPr>
        <p:spPr>
          <a:xfrm>
            <a:off x="5711022" y="4994889"/>
            <a:ext cx="3980847" cy="367793"/>
          </a:xfrm>
          <a:prstGeom prst="rect">
            <a:avLst/>
          </a:prstGeom>
        </p:spPr>
        <p:txBody>
          <a:bodyPr>
            <a:spAutoFit/>
          </a:bodyPr>
          <a:lstStyle>
            <a:lvl1pPr marL="0" indent="0">
              <a:buNone/>
              <a:defRPr sz="2000">
                <a:solidFill>
                  <a:schemeClr val="accent1"/>
                </a:solidFill>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t>
            </a:r>
            <a:r>
              <a:rPr lang="en-US" err="1"/>
              <a:t>amet</a:t>
            </a:r>
            <a:r>
              <a:rPr lang="en-US"/>
              <a:t>, </a:t>
            </a:r>
            <a:r>
              <a:rPr lang="en-US" err="1"/>
              <a:t>elit</a:t>
            </a:r>
            <a:endParaRPr lang="en-US"/>
          </a:p>
        </p:txBody>
      </p:sp>
      <p:sp>
        <p:nvSpPr>
          <p:cNvPr id="28" name="Text Placeholder 2">
            <a:extLst>
              <a:ext uri="{FF2B5EF4-FFF2-40B4-BE49-F238E27FC236}">
                <a16:creationId xmlns:a16="http://schemas.microsoft.com/office/drawing/2014/main" id="{490E533F-240B-2440-A0E6-B8749769DBF6}"/>
              </a:ext>
            </a:extLst>
          </p:cNvPr>
          <p:cNvSpPr>
            <a:spLocks noGrp="1"/>
          </p:cNvSpPr>
          <p:nvPr>
            <p:ph type="body" sz="quarter" idx="16" hasCustomPrompt="1"/>
          </p:nvPr>
        </p:nvSpPr>
        <p:spPr>
          <a:xfrm>
            <a:off x="5711022" y="5500396"/>
            <a:ext cx="4438911" cy="821080"/>
          </a:xfrm>
          <a:prstGeom prst="rect">
            <a:avLst/>
          </a:prstGeom>
        </p:spPr>
        <p:txBody>
          <a:bodyPr>
            <a:spAutoFit/>
          </a:bodyPr>
          <a:lstStyle>
            <a:lvl1pPr marL="0" indent="0">
              <a:lnSpc>
                <a:spcPct val="125000"/>
              </a:lnSpc>
              <a:spcBef>
                <a:spcPts val="0"/>
              </a:spcBef>
              <a:spcAft>
                <a:spcPts val="1600"/>
              </a:spcAft>
              <a:buFont typeface="Wingdings" pitchFamily="2" charset="2"/>
              <a:buNone/>
              <a:tabLst/>
              <a:defRPr lang="en-US" sz="1467" b="0" i="0" smtClean="0">
                <a:effectLst/>
                <a:latin typeface="Neue Haas Grotesk Text Pro" panose="020B0504020202020204" pitchFamily="34" charset="0"/>
              </a:defRPr>
            </a:lvl1pPr>
            <a:lvl2pPr marL="609570" indent="0">
              <a:buNone/>
              <a:defRPr/>
            </a:lvl2pPr>
            <a:lvl3pPr marL="1219140" indent="0">
              <a:buNone/>
              <a:defRPr/>
            </a:lvl3pPr>
            <a:lvl4pPr marL="1828709" indent="0">
              <a:buNone/>
              <a:defRPr/>
            </a:lvl4pPr>
            <a:lvl5pPr marL="2438278"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Incididunt</a:t>
            </a:r>
            <a:r>
              <a:rPr lang="en-US"/>
              <a:t> </a:t>
            </a:r>
            <a:r>
              <a:rPr lang="en-US" err="1"/>
              <a:t>ut</a:t>
            </a:r>
            <a:r>
              <a:rPr lang="en-US"/>
              <a:t> </a:t>
            </a:r>
            <a:r>
              <a:rPr lang="en-US" err="1"/>
              <a:t>labore</a:t>
            </a:r>
            <a:r>
              <a:rPr lang="en-US"/>
              <a:t> et dolore magna </a:t>
            </a:r>
            <a:r>
              <a:rPr lang="en-US" err="1"/>
              <a:t>aliqua</a:t>
            </a:r>
            <a:r>
              <a:rPr lang="en-US"/>
              <a:t>. </a:t>
            </a:r>
            <a:r>
              <a:rPr lang="en-US" err="1"/>
              <a:t>Quis</a:t>
            </a:r>
            <a:r>
              <a:rPr lang="en-US"/>
              <a:t> </a:t>
            </a:r>
            <a:r>
              <a:rPr lang="en-US" err="1"/>
              <a:t>nostrud</a:t>
            </a:r>
            <a:r>
              <a:rPr lang="en-US"/>
              <a:t> exercitation </a:t>
            </a:r>
            <a:r>
              <a:rPr lang="en-US" err="1"/>
              <a:t>ullamco</a:t>
            </a:r>
            <a:r>
              <a:rPr lang="en-US"/>
              <a:t> </a:t>
            </a:r>
            <a:r>
              <a:rPr lang="en-US" err="1"/>
              <a:t>laboris</a:t>
            </a:r>
            <a:r>
              <a:rPr lang="en-US"/>
              <a:t> nisi </a:t>
            </a:r>
            <a:r>
              <a:rPr lang="en-US" err="1"/>
              <a:t>ut.</a:t>
            </a:r>
            <a:endParaRPr lang="en-US"/>
          </a:p>
        </p:txBody>
      </p:sp>
      <p:sp>
        <p:nvSpPr>
          <p:cNvPr id="25" name="SmartArt Placeholder 5">
            <a:extLst>
              <a:ext uri="{FF2B5EF4-FFF2-40B4-BE49-F238E27FC236}">
                <a16:creationId xmlns:a16="http://schemas.microsoft.com/office/drawing/2014/main" id="{DD032622-D219-C34A-92DB-FD8972E704F4}"/>
              </a:ext>
            </a:extLst>
          </p:cNvPr>
          <p:cNvSpPr>
            <a:spLocks noGrp="1"/>
          </p:cNvSpPr>
          <p:nvPr>
            <p:ph type="dgm" sz="quarter" idx="49"/>
          </p:nvPr>
        </p:nvSpPr>
        <p:spPr>
          <a:xfrm flipH="1">
            <a:off x="7207303" y="1126201"/>
            <a:ext cx="4987075" cy="2318299"/>
          </a:xfrm>
          <a:prstGeom prst="rect">
            <a:avLst/>
          </a:prstGeom>
          <a:solidFill>
            <a:schemeClr val="bg2"/>
          </a:solidFill>
        </p:spPr>
        <p:txBody>
          <a:bodyPr>
            <a:noAutofit/>
          </a:bodyPr>
          <a:lstStyle>
            <a:lvl1pPr>
              <a:defRPr>
                <a:noFill/>
                <a:latin typeface="Neue Haas Grotesk Text Pro" panose="020B0504020202020204" pitchFamily="34" charset="0"/>
              </a:defRPr>
            </a:lvl1pPr>
          </a:lstStyle>
          <a:p>
            <a:endParaRPr lang="en-US"/>
          </a:p>
        </p:txBody>
      </p:sp>
      <p:sp>
        <p:nvSpPr>
          <p:cNvPr id="26" name="SmartArt Placeholder 5">
            <a:extLst>
              <a:ext uri="{FF2B5EF4-FFF2-40B4-BE49-F238E27FC236}">
                <a16:creationId xmlns:a16="http://schemas.microsoft.com/office/drawing/2014/main" id="{90CA3051-ECC4-CA4F-9F07-AE147B28A9A9}"/>
              </a:ext>
            </a:extLst>
          </p:cNvPr>
          <p:cNvSpPr>
            <a:spLocks noGrp="1"/>
          </p:cNvSpPr>
          <p:nvPr>
            <p:ph type="dgm" sz="quarter" idx="50"/>
          </p:nvPr>
        </p:nvSpPr>
        <p:spPr>
          <a:xfrm flipH="1">
            <a:off x="7077611" y="1126201"/>
            <a:ext cx="118099" cy="2318299"/>
          </a:xfrm>
          <a:prstGeom prst="rect">
            <a:avLst/>
          </a:prstGeom>
          <a:solidFill>
            <a:srgbClr val="4E2883"/>
          </a:solidFill>
        </p:spPr>
        <p:txBody>
          <a:bodyPr>
            <a:noAutofit/>
          </a:bodyPr>
          <a:lstStyle>
            <a:lvl1pPr>
              <a:defRPr>
                <a:noFill/>
                <a:latin typeface="Neue Haas Grotesk Text Pro" panose="020B0504020202020204" pitchFamily="34" charset="0"/>
              </a:defRPr>
            </a:lvl1pPr>
          </a:lstStyle>
          <a:p>
            <a:endParaRPr lang="en-US"/>
          </a:p>
        </p:txBody>
      </p:sp>
      <p:sp>
        <p:nvSpPr>
          <p:cNvPr id="27" name="Text Placeholder 4">
            <a:extLst>
              <a:ext uri="{FF2B5EF4-FFF2-40B4-BE49-F238E27FC236}">
                <a16:creationId xmlns:a16="http://schemas.microsoft.com/office/drawing/2014/main" id="{4A8B276D-6ED1-3147-A1CE-C736B286E16B}"/>
              </a:ext>
            </a:extLst>
          </p:cNvPr>
          <p:cNvSpPr>
            <a:spLocks noGrp="1"/>
          </p:cNvSpPr>
          <p:nvPr>
            <p:ph type="body" sz="quarter" idx="51" hasCustomPrompt="1"/>
          </p:nvPr>
        </p:nvSpPr>
        <p:spPr>
          <a:xfrm>
            <a:off x="7584107" y="1591306"/>
            <a:ext cx="3980847" cy="367793"/>
          </a:xfrm>
          <a:prstGeom prst="rect">
            <a:avLst/>
          </a:prstGeom>
        </p:spPr>
        <p:txBody>
          <a:bodyPr>
            <a:spAutoFit/>
          </a:bodyPr>
          <a:lstStyle>
            <a:lvl1pPr marL="0" indent="0">
              <a:buNone/>
              <a:defRPr sz="2000">
                <a:solidFill>
                  <a:schemeClr val="accent1"/>
                </a:solidFill>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t>
            </a:r>
            <a:r>
              <a:rPr lang="en-US" err="1"/>
              <a:t>amet</a:t>
            </a:r>
            <a:r>
              <a:rPr lang="en-US"/>
              <a:t>, </a:t>
            </a:r>
            <a:r>
              <a:rPr lang="en-US" err="1"/>
              <a:t>elit</a:t>
            </a:r>
            <a:endParaRPr lang="en-US"/>
          </a:p>
        </p:txBody>
      </p:sp>
      <p:sp>
        <p:nvSpPr>
          <p:cNvPr id="29" name="Text Placeholder 2">
            <a:extLst>
              <a:ext uri="{FF2B5EF4-FFF2-40B4-BE49-F238E27FC236}">
                <a16:creationId xmlns:a16="http://schemas.microsoft.com/office/drawing/2014/main" id="{270C3AE8-92A6-DC45-8076-1016702E8E99}"/>
              </a:ext>
            </a:extLst>
          </p:cNvPr>
          <p:cNvSpPr>
            <a:spLocks noGrp="1"/>
          </p:cNvSpPr>
          <p:nvPr>
            <p:ph type="body" sz="quarter" idx="52" hasCustomPrompt="1"/>
          </p:nvPr>
        </p:nvSpPr>
        <p:spPr>
          <a:xfrm>
            <a:off x="7584107" y="2096813"/>
            <a:ext cx="4438911" cy="821080"/>
          </a:xfrm>
          <a:prstGeom prst="rect">
            <a:avLst/>
          </a:prstGeom>
        </p:spPr>
        <p:txBody>
          <a:bodyPr>
            <a:spAutoFit/>
          </a:bodyPr>
          <a:lstStyle>
            <a:lvl1pPr marL="0" indent="0">
              <a:lnSpc>
                <a:spcPct val="125000"/>
              </a:lnSpc>
              <a:spcBef>
                <a:spcPts val="0"/>
              </a:spcBef>
              <a:spcAft>
                <a:spcPts val="1600"/>
              </a:spcAft>
              <a:buFont typeface="Wingdings" pitchFamily="2" charset="2"/>
              <a:buNone/>
              <a:tabLst/>
              <a:defRPr lang="en-US" sz="1467" b="0" i="0" smtClean="0">
                <a:effectLst/>
                <a:latin typeface="Neue Haas Grotesk Text Pro" panose="020B0504020202020204" pitchFamily="34" charset="0"/>
              </a:defRPr>
            </a:lvl1pPr>
            <a:lvl2pPr marL="609570" indent="0">
              <a:buNone/>
              <a:defRPr/>
            </a:lvl2pPr>
            <a:lvl3pPr marL="1219140" indent="0">
              <a:buNone/>
              <a:defRPr/>
            </a:lvl3pPr>
            <a:lvl4pPr marL="1828709" indent="0">
              <a:buNone/>
              <a:defRPr/>
            </a:lvl4pPr>
            <a:lvl5pPr marL="2438278"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Incididunt</a:t>
            </a:r>
            <a:r>
              <a:rPr lang="en-US"/>
              <a:t> </a:t>
            </a:r>
            <a:r>
              <a:rPr lang="en-US" err="1"/>
              <a:t>ut</a:t>
            </a:r>
            <a:r>
              <a:rPr lang="en-US"/>
              <a:t> </a:t>
            </a:r>
            <a:r>
              <a:rPr lang="en-US" err="1"/>
              <a:t>labore</a:t>
            </a:r>
            <a:r>
              <a:rPr lang="en-US"/>
              <a:t> et dolore magna </a:t>
            </a:r>
            <a:r>
              <a:rPr lang="en-US" err="1"/>
              <a:t>aliqua</a:t>
            </a:r>
            <a:r>
              <a:rPr lang="en-US"/>
              <a:t>. </a:t>
            </a:r>
            <a:r>
              <a:rPr lang="en-US" err="1"/>
              <a:t>Quis</a:t>
            </a:r>
            <a:r>
              <a:rPr lang="en-US"/>
              <a:t> </a:t>
            </a:r>
            <a:r>
              <a:rPr lang="en-US" err="1"/>
              <a:t>nostrud</a:t>
            </a:r>
            <a:r>
              <a:rPr lang="en-US"/>
              <a:t> exercitation </a:t>
            </a:r>
            <a:r>
              <a:rPr lang="en-US" err="1"/>
              <a:t>ullamco</a:t>
            </a:r>
            <a:r>
              <a:rPr lang="en-US"/>
              <a:t> </a:t>
            </a:r>
            <a:r>
              <a:rPr lang="en-US" err="1"/>
              <a:t>laboris</a:t>
            </a:r>
            <a:r>
              <a:rPr lang="en-US"/>
              <a:t> nisi </a:t>
            </a:r>
            <a:r>
              <a:rPr lang="en-US" err="1"/>
              <a:t>ut.</a:t>
            </a:r>
            <a:endParaRPr lang="en-US"/>
          </a:p>
        </p:txBody>
      </p:sp>
      <p:sp>
        <p:nvSpPr>
          <p:cNvPr id="39" name="Text Placeholder 6">
            <a:extLst>
              <a:ext uri="{FF2B5EF4-FFF2-40B4-BE49-F238E27FC236}">
                <a16:creationId xmlns:a16="http://schemas.microsoft.com/office/drawing/2014/main" id="{8D91E962-DA95-3346-8161-55FB857B6BFC}"/>
              </a:ext>
            </a:extLst>
          </p:cNvPr>
          <p:cNvSpPr>
            <a:spLocks noGrp="1"/>
          </p:cNvSpPr>
          <p:nvPr>
            <p:ph type="body" sz="quarter" idx="13" hasCustomPrompt="1"/>
          </p:nvPr>
        </p:nvSpPr>
        <p:spPr>
          <a:xfrm>
            <a:off x="853018" y="2724548"/>
            <a:ext cx="3913369" cy="1565129"/>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atin typeface="Neue Haas Grotesk Text Pro" panose="020B0504020202020204" pitchFamily="34" charset="0"/>
              </a:defRPr>
            </a:lvl4pPr>
          </a:lstStyle>
          <a:p>
            <a:pPr lvl="0"/>
            <a:r>
              <a:rPr lang="en-US"/>
              <a:t>First level</a:t>
            </a:r>
          </a:p>
          <a:p>
            <a:pPr lvl="1"/>
            <a:r>
              <a:rPr lang="en-US"/>
              <a:t>Second level</a:t>
            </a:r>
          </a:p>
          <a:p>
            <a:pPr lvl="2"/>
            <a:r>
              <a:rPr lang="en-US"/>
              <a:t>Third level</a:t>
            </a:r>
          </a:p>
          <a:p>
            <a:pPr lvl="3"/>
            <a:r>
              <a:rPr lang="en-US"/>
              <a:t>Fourth level</a:t>
            </a:r>
          </a:p>
        </p:txBody>
      </p:sp>
      <p:sp>
        <p:nvSpPr>
          <p:cNvPr id="17" name="Content Placeholder 3">
            <a:extLst>
              <a:ext uri="{FF2B5EF4-FFF2-40B4-BE49-F238E27FC236}">
                <a16:creationId xmlns:a16="http://schemas.microsoft.com/office/drawing/2014/main" id="{B1BBAB00-AD41-366E-8609-958A5D058F83}"/>
              </a:ext>
            </a:extLst>
          </p:cNvPr>
          <p:cNvSpPr>
            <a:spLocks noGrp="1"/>
          </p:cNvSpPr>
          <p:nvPr>
            <p:ph sz="quarter" idx="15" hasCustomPrompt="1"/>
          </p:nvPr>
        </p:nvSpPr>
        <p:spPr>
          <a:xfrm>
            <a:off x="853019" y="6531734"/>
            <a:ext cx="3913368"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230387822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CONTENT - Question + Answer">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2" y="365760"/>
            <a:ext cx="10836993" cy="1408527"/>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sz="4267"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amet, consectetur adipiscing elit, sed do eiusmod tempor?</a:t>
            </a:r>
          </a:p>
        </p:txBody>
      </p:sp>
      <p:sp>
        <p:nvSpPr>
          <p:cNvPr id="24" name="Text Placeholder 2">
            <a:extLst>
              <a:ext uri="{FF2B5EF4-FFF2-40B4-BE49-F238E27FC236}">
                <a16:creationId xmlns:a16="http://schemas.microsoft.com/office/drawing/2014/main" id="{173C2D75-551A-4549-A68C-FB586B54A88F}"/>
              </a:ext>
            </a:extLst>
          </p:cNvPr>
          <p:cNvSpPr>
            <a:spLocks noGrp="1"/>
          </p:cNvSpPr>
          <p:nvPr>
            <p:ph type="body" sz="quarter" idx="16" hasCustomPrompt="1"/>
          </p:nvPr>
        </p:nvSpPr>
        <p:spPr>
          <a:xfrm>
            <a:off x="853441" y="2299573"/>
            <a:ext cx="2152677" cy="269817"/>
          </a:xfrm>
          <a:prstGeom prst="rect">
            <a:avLst/>
          </a:prstGeom>
        </p:spPr>
        <p:txBody>
          <a:bodyPr lIns="0" tIns="0" rIns="0" bIns="0">
            <a:spAutoFit/>
          </a:bodyPr>
          <a:lstStyle>
            <a:lvl1pPr marL="0" indent="0">
              <a:buNone/>
              <a:defRPr sz="1467" b="1">
                <a:solidFill>
                  <a:srgbClr val="007A96"/>
                </a:solidFill>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A</a:t>
            </a:r>
          </a:p>
        </p:txBody>
      </p:sp>
      <p:sp>
        <p:nvSpPr>
          <p:cNvPr id="35" name="Text Placeholder 2">
            <a:extLst>
              <a:ext uri="{FF2B5EF4-FFF2-40B4-BE49-F238E27FC236}">
                <a16:creationId xmlns:a16="http://schemas.microsoft.com/office/drawing/2014/main" id="{D003CF36-0F40-294E-A205-0A89A49DFED7}"/>
              </a:ext>
            </a:extLst>
          </p:cNvPr>
          <p:cNvSpPr>
            <a:spLocks noGrp="1"/>
          </p:cNvSpPr>
          <p:nvPr>
            <p:ph type="body" sz="quarter" idx="20" hasCustomPrompt="1"/>
          </p:nvPr>
        </p:nvSpPr>
        <p:spPr>
          <a:xfrm>
            <a:off x="853440" y="2593083"/>
            <a:ext cx="2152679" cy="1450340"/>
          </a:xfrm>
          <a:prstGeom prst="rect">
            <a:avLst/>
          </a:prstGeom>
        </p:spPr>
        <p:txBody>
          <a:bodyPr lIns="0" tIns="0" rIns="0" bIns="0">
            <a:spAutoFit/>
          </a:bodyPr>
          <a:lstStyle>
            <a:lvl1pPr marL="0" indent="0">
              <a:lnSpc>
                <a:spcPct val="120000"/>
              </a:lnSpc>
              <a:buNone/>
              <a:defRPr lang="en-US" sz="2000" b="0" i="0" smtClean="0">
                <a:effectLst/>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a:t>
            </a:r>
          </a:p>
        </p:txBody>
      </p:sp>
      <p:grpSp>
        <p:nvGrpSpPr>
          <p:cNvPr id="46" name="Group 45">
            <a:extLst>
              <a:ext uri="{FF2B5EF4-FFF2-40B4-BE49-F238E27FC236}">
                <a16:creationId xmlns:a16="http://schemas.microsoft.com/office/drawing/2014/main" id="{CD4CDA74-4142-3D49-B359-1E6280FC3329}"/>
              </a:ext>
            </a:extLst>
          </p:cNvPr>
          <p:cNvGrpSpPr/>
          <p:nvPr/>
        </p:nvGrpSpPr>
        <p:grpSpPr>
          <a:xfrm>
            <a:off x="822573" y="5001267"/>
            <a:ext cx="559696" cy="559696"/>
            <a:chOff x="4181311" y="1066071"/>
            <a:chExt cx="773364" cy="773364"/>
          </a:xfrm>
        </p:grpSpPr>
        <p:sp>
          <p:nvSpPr>
            <p:cNvPr id="48" name="Oval 47">
              <a:extLst>
                <a:ext uri="{FF2B5EF4-FFF2-40B4-BE49-F238E27FC236}">
                  <a16:creationId xmlns:a16="http://schemas.microsoft.com/office/drawing/2014/main" id="{83E22081-D9AA-E14B-9A14-D44D00EE2FDA}"/>
                </a:ext>
              </a:extLst>
            </p:cNvPr>
            <p:cNvSpPr/>
            <p:nvPr/>
          </p:nvSpPr>
          <p:spPr>
            <a:xfrm>
              <a:off x="4181311" y="1066071"/>
              <a:ext cx="773364" cy="773364"/>
            </a:xfrm>
            <a:prstGeom prst="ellipse">
              <a:avLst/>
            </a:prstGeom>
            <a:solidFill>
              <a:srgbClr val="007A96"/>
            </a:solidFill>
            <a:ln>
              <a:noFill/>
            </a:ln>
            <a:effectLst/>
          </p:spPr>
          <p:style>
            <a:lnRef idx="1">
              <a:schemeClr val="accent1"/>
            </a:lnRef>
            <a:fillRef idx="3">
              <a:schemeClr val="accent1"/>
            </a:fillRef>
            <a:effectRef idx="2">
              <a:schemeClr val="accent1"/>
            </a:effectRef>
            <a:fontRef idx="minor">
              <a:schemeClr val="lt1"/>
            </a:fontRef>
          </p:style>
          <p:txBody>
            <a:bodyPr rtlCol="0" anchor="ctr">
              <a:noAutofit/>
            </a:bodyPr>
            <a:lstStyle/>
            <a:p>
              <a:pPr algn="ctr"/>
              <a:endParaRPr lang="en-US" sz="3200" b="1">
                <a:solidFill>
                  <a:srgbClr val="00AAC6"/>
                </a:solidFill>
                <a:latin typeface="Neue Haas Grotesk Text Pro" panose="020B0504020202020204" pitchFamily="34" charset="0"/>
              </a:endParaRPr>
            </a:p>
          </p:txBody>
        </p:sp>
        <p:pic>
          <p:nvPicPr>
            <p:cNvPr id="49" name="Picture 48" descr="A picture containing light, drawing&#10;&#10;Description automatically generated">
              <a:extLst>
                <a:ext uri="{FF2B5EF4-FFF2-40B4-BE49-F238E27FC236}">
                  <a16:creationId xmlns:a16="http://schemas.microsoft.com/office/drawing/2014/main" id="{7B9EEFF8-9992-BE4D-9D23-B29E3B6A0FEF}"/>
                </a:ext>
              </a:extLst>
            </p:cNvPr>
            <p:cNvPicPr>
              <a:picLocks noChangeAspect="1"/>
            </p:cNvPicPr>
            <p:nvPr/>
          </p:nvPicPr>
          <p:blipFill>
            <a:blip cstate="email">
              <a:extLst>
                <a:ext uri="{28A0092B-C50C-407E-A947-70E740481C1C}">
                  <a14:useLocalDpi xmlns:a14="http://schemas.microsoft.com/office/drawing/2010/main"/>
                </a:ext>
              </a:extLst>
            </a:blip>
            <a:stretch>
              <a:fillRect/>
            </a:stretch>
          </p:blipFill>
          <p:spPr>
            <a:xfrm>
              <a:off x="4321846" y="1193749"/>
              <a:ext cx="500308" cy="520501"/>
            </a:xfrm>
            <a:prstGeom prst="rect">
              <a:avLst/>
            </a:prstGeom>
          </p:spPr>
        </p:pic>
      </p:grpSp>
      <p:sp>
        <p:nvSpPr>
          <p:cNvPr id="50" name="Text Placeholder 4">
            <a:extLst>
              <a:ext uri="{FF2B5EF4-FFF2-40B4-BE49-F238E27FC236}">
                <a16:creationId xmlns:a16="http://schemas.microsoft.com/office/drawing/2014/main" id="{E2CF89C8-6968-CF4A-9F4D-A0509BA6BE7A}"/>
              </a:ext>
            </a:extLst>
          </p:cNvPr>
          <p:cNvSpPr>
            <a:spLocks noGrp="1"/>
          </p:cNvSpPr>
          <p:nvPr>
            <p:ph type="body" sz="quarter" idx="12" hasCustomPrompt="1"/>
          </p:nvPr>
        </p:nvSpPr>
        <p:spPr>
          <a:xfrm>
            <a:off x="1611033" y="5022506"/>
            <a:ext cx="10079400" cy="707972"/>
          </a:xfrm>
          <a:prstGeom prst="rect">
            <a:avLst/>
          </a:prstGeom>
        </p:spPr>
        <p:txBody>
          <a:bodyPr>
            <a:spAutoFit/>
          </a:bodyPr>
          <a:lstStyle>
            <a:lvl1pPr marL="0" indent="0">
              <a:lnSpc>
                <a:spcPct val="120000"/>
              </a:lnSpc>
              <a:buNone/>
              <a:defRPr lang="en-US" sz="2000"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amet, consectetur adipiscing elit, sed do eiusmod tempor incididunt ut labore et dolore magna aliqua.</a:t>
            </a:r>
          </a:p>
        </p:txBody>
      </p:sp>
      <p:sp>
        <p:nvSpPr>
          <p:cNvPr id="40" name="Text Placeholder 2">
            <a:extLst>
              <a:ext uri="{FF2B5EF4-FFF2-40B4-BE49-F238E27FC236}">
                <a16:creationId xmlns:a16="http://schemas.microsoft.com/office/drawing/2014/main" id="{9BB70AF6-29FB-A64D-8FB4-A62D801824EC}"/>
              </a:ext>
            </a:extLst>
          </p:cNvPr>
          <p:cNvSpPr>
            <a:spLocks noGrp="1"/>
          </p:cNvSpPr>
          <p:nvPr>
            <p:ph type="body" sz="quarter" idx="21" hasCustomPrompt="1"/>
          </p:nvPr>
        </p:nvSpPr>
        <p:spPr>
          <a:xfrm>
            <a:off x="3750980" y="2299573"/>
            <a:ext cx="2152677" cy="269817"/>
          </a:xfrm>
          <a:prstGeom prst="rect">
            <a:avLst/>
          </a:prstGeom>
        </p:spPr>
        <p:txBody>
          <a:bodyPr lIns="0" tIns="0" rIns="0" bIns="0">
            <a:spAutoFit/>
          </a:bodyPr>
          <a:lstStyle>
            <a:lvl1pPr marL="0" indent="0">
              <a:buNone/>
              <a:defRPr sz="1467" b="1">
                <a:solidFill>
                  <a:srgbClr val="007A96"/>
                </a:solidFill>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B</a:t>
            </a:r>
          </a:p>
        </p:txBody>
      </p:sp>
      <p:sp>
        <p:nvSpPr>
          <p:cNvPr id="45" name="Text Placeholder 2">
            <a:extLst>
              <a:ext uri="{FF2B5EF4-FFF2-40B4-BE49-F238E27FC236}">
                <a16:creationId xmlns:a16="http://schemas.microsoft.com/office/drawing/2014/main" id="{C99796F8-BA54-C344-885A-052A36BF2E37}"/>
              </a:ext>
            </a:extLst>
          </p:cNvPr>
          <p:cNvSpPr>
            <a:spLocks noGrp="1"/>
          </p:cNvSpPr>
          <p:nvPr>
            <p:ph type="body" sz="quarter" idx="22" hasCustomPrompt="1"/>
          </p:nvPr>
        </p:nvSpPr>
        <p:spPr>
          <a:xfrm>
            <a:off x="3750981" y="2593083"/>
            <a:ext cx="2152679" cy="1450340"/>
          </a:xfrm>
          <a:prstGeom prst="rect">
            <a:avLst/>
          </a:prstGeom>
        </p:spPr>
        <p:txBody>
          <a:bodyPr lIns="0" tIns="0" rIns="0" bIns="0">
            <a:spAutoFit/>
          </a:bodyPr>
          <a:lstStyle>
            <a:lvl1pPr marL="0" indent="0">
              <a:lnSpc>
                <a:spcPct val="120000"/>
              </a:lnSpc>
              <a:buNone/>
              <a:defRPr lang="en-US" sz="2000" b="0" i="0" smtClean="0">
                <a:effectLst/>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a:t>
            </a:r>
          </a:p>
        </p:txBody>
      </p:sp>
      <p:sp>
        <p:nvSpPr>
          <p:cNvPr id="47" name="Text Placeholder 2">
            <a:extLst>
              <a:ext uri="{FF2B5EF4-FFF2-40B4-BE49-F238E27FC236}">
                <a16:creationId xmlns:a16="http://schemas.microsoft.com/office/drawing/2014/main" id="{89F232B6-9AA0-2A46-B3B7-B1AC2474D85B}"/>
              </a:ext>
            </a:extLst>
          </p:cNvPr>
          <p:cNvSpPr>
            <a:spLocks noGrp="1"/>
          </p:cNvSpPr>
          <p:nvPr>
            <p:ph type="body" sz="quarter" idx="23" hasCustomPrompt="1"/>
          </p:nvPr>
        </p:nvSpPr>
        <p:spPr>
          <a:xfrm>
            <a:off x="6648517" y="2299573"/>
            <a:ext cx="2152677" cy="269817"/>
          </a:xfrm>
          <a:prstGeom prst="rect">
            <a:avLst/>
          </a:prstGeom>
        </p:spPr>
        <p:txBody>
          <a:bodyPr lIns="0" tIns="0" rIns="0" bIns="0">
            <a:spAutoFit/>
          </a:bodyPr>
          <a:lstStyle>
            <a:lvl1pPr marL="0" indent="0">
              <a:buNone/>
              <a:defRPr sz="1467" b="1">
                <a:solidFill>
                  <a:srgbClr val="007A96"/>
                </a:solidFill>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C  </a:t>
            </a:r>
          </a:p>
        </p:txBody>
      </p:sp>
      <p:sp>
        <p:nvSpPr>
          <p:cNvPr id="51" name="Text Placeholder 2">
            <a:extLst>
              <a:ext uri="{FF2B5EF4-FFF2-40B4-BE49-F238E27FC236}">
                <a16:creationId xmlns:a16="http://schemas.microsoft.com/office/drawing/2014/main" id="{ED87A3D0-0680-9944-9687-BA7A1EB36AD8}"/>
              </a:ext>
            </a:extLst>
          </p:cNvPr>
          <p:cNvSpPr>
            <a:spLocks noGrp="1"/>
          </p:cNvSpPr>
          <p:nvPr>
            <p:ph type="body" sz="quarter" idx="24" hasCustomPrompt="1"/>
          </p:nvPr>
        </p:nvSpPr>
        <p:spPr>
          <a:xfrm>
            <a:off x="6648519" y="2593083"/>
            <a:ext cx="2152679" cy="1450340"/>
          </a:xfrm>
          <a:prstGeom prst="rect">
            <a:avLst/>
          </a:prstGeom>
        </p:spPr>
        <p:txBody>
          <a:bodyPr lIns="0" tIns="0" rIns="0" bIns="0">
            <a:spAutoFit/>
          </a:bodyPr>
          <a:lstStyle>
            <a:lvl1pPr marL="0" indent="0">
              <a:lnSpc>
                <a:spcPct val="120000"/>
              </a:lnSpc>
              <a:buNone/>
              <a:defRPr lang="en-US" sz="2000" b="0" i="0" smtClean="0">
                <a:effectLst/>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a:t>
            </a:r>
          </a:p>
        </p:txBody>
      </p:sp>
      <p:sp>
        <p:nvSpPr>
          <p:cNvPr id="52" name="Text Placeholder 2">
            <a:extLst>
              <a:ext uri="{FF2B5EF4-FFF2-40B4-BE49-F238E27FC236}">
                <a16:creationId xmlns:a16="http://schemas.microsoft.com/office/drawing/2014/main" id="{394C5C90-FA0C-B743-A447-0E8ECCF3739F}"/>
              </a:ext>
            </a:extLst>
          </p:cNvPr>
          <p:cNvSpPr>
            <a:spLocks noGrp="1"/>
          </p:cNvSpPr>
          <p:nvPr>
            <p:ph type="body" sz="quarter" idx="25" hasCustomPrompt="1"/>
          </p:nvPr>
        </p:nvSpPr>
        <p:spPr>
          <a:xfrm>
            <a:off x="9546059" y="2314184"/>
            <a:ext cx="2152677" cy="269817"/>
          </a:xfrm>
          <a:prstGeom prst="rect">
            <a:avLst/>
          </a:prstGeom>
        </p:spPr>
        <p:txBody>
          <a:bodyPr lIns="0" tIns="0" rIns="0" bIns="0">
            <a:spAutoFit/>
          </a:bodyPr>
          <a:lstStyle>
            <a:lvl1pPr marL="0" indent="0">
              <a:buNone/>
              <a:defRPr sz="1467" b="1">
                <a:solidFill>
                  <a:srgbClr val="007A96"/>
                </a:solidFill>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D</a:t>
            </a:r>
          </a:p>
        </p:txBody>
      </p:sp>
      <p:sp>
        <p:nvSpPr>
          <p:cNvPr id="53" name="Text Placeholder 2">
            <a:extLst>
              <a:ext uri="{FF2B5EF4-FFF2-40B4-BE49-F238E27FC236}">
                <a16:creationId xmlns:a16="http://schemas.microsoft.com/office/drawing/2014/main" id="{CEB93332-D508-5A4A-8A92-64AAAB18381E}"/>
              </a:ext>
            </a:extLst>
          </p:cNvPr>
          <p:cNvSpPr>
            <a:spLocks noGrp="1"/>
          </p:cNvSpPr>
          <p:nvPr>
            <p:ph type="body" sz="quarter" idx="26" hasCustomPrompt="1"/>
          </p:nvPr>
        </p:nvSpPr>
        <p:spPr>
          <a:xfrm>
            <a:off x="9546058" y="2607695"/>
            <a:ext cx="2152679" cy="1450340"/>
          </a:xfrm>
          <a:prstGeom prst="rect">
            <a:avLst/>
          </a:prstGeom>
        </p:spPr>
        <p:txBody>
          <a:bodyPr lIns="0" tIns="0" rIns="0" bIns="0">
            <a:spAutoFit/>
          </a:bodyPr>
          <a:lstStyle>
            <a:lvl1pPr marL="0" indent="0">
              <a:lnSpc>
                <a:spcPct val="120000"/>
              </a:lnSpc>
              <a:buNone/>
              <a:defRPr lang="en-US" sz="2000" b="0" i="0" smtClean="0">
                <a:effectLst/>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a:t>
            </a:r>
          </a:p>
        </p:txBody>
      </p:sp>
      <p:sp>
        <p:nvSpPr>
          <p:cNvPr id="16" name="Content Placeholder 3">
            <a:extLst>
              <a:ext uri="{FF2B5EF4-FFF2-40B4-BE49-F238E27FC236}">
                <a16:creationId xmlns:a16="http://schemas.microsoft.com/office/drawing/2014/main" id="{273E0B3E-19E6-6C64-0002-9E5DE004593E}"/>
              </a:ext>
            </a:extLst>
          </p:cNvPr>
          <p:cNvSpPr>
            <a:spLocks noGrp="1"/>
          </p:cNvSpPr>
          <p:nvPr>
            <p:ph sz="quarter" idx="15" hasCustomPrompt="1"/>
          </p:nvPr>
        </p:nvSpPr>
        <p:spPr>
          <a:xfrm>
            <a:off x="853017" y="6531734"/>
            <a:ext cx="10744200"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218604614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CONTENT + Statement + Gray Sidebar">
    <p:spTree>
      <p:nvGrpSpPr>
        <p:cNvPr id="1" name=""/>
        <p:cNvGrpSpPr/>
        <p:nvPr/>
      </p:nvGrpSpPr>
      <p:grpSpPr>
        <a:xfrm>
          <a:off x="0" y="0"/>
          <a:ext cx="0" cy="0"/>
          <a:chOff x="0" y="0"/>
          <a:chExt cx="0" cy="0"/>
        </a:xfrm>
      </p:grpSpPr>
      <p:sp>
        <p:nvSpPr>
          <p:cNvPr id="37" name="Slide Number Placeholder 5">
            <a:extLst>
              <a:ext uri="{FF2B5EF4-FFF2-40B4-BE49-F238E27FC236}">
                <a16:creationId xmlns:a16="http://schemas.microsoft.com/office/drawing/2014/main" id="{FEE063B5-DB2A-E546-8374-14508A9C5083}"/>
              </a:ext>
            </a:extLst>
          </p:cNvPr>
          <p:cNvSpPr txBox="1">
            <a:spLocks/>
          </p:cNvSpPr>
          <p:nvPr userDrawn="1"/>
        </p:nvSpPr>
        <p:spPr>
          <a:xfrm>
            <a:off x="11690436" y="6429616"/>
            <a:ext cx="500097" cy="365125"/>
          </a:xfrm>
          <a:prstGeom prst="rect">
            <a:avLst/>
          </a:prstGeom>
        </p:spPr>
        <p:txBody>
          <a:bodyPr vert="horz" lIns="121920" tIns="60960" rIns="121920" bIns="60960" rtlCol="0" anchor="ctr">
            <a:noAutofit/>
          </a:bodyPr>
          <a:lstStyle>
            <a:defPPr>
              <a:defRPr lang="en-US"/>
            </a:defPPr>
            <a:lvl1pPr marL="0" algn="l" defTabSz="457200" rtl="0" eaLnBrk="1" latinLnBrk="0" hangingPunct="1">
              <a:defRPr sz="900" b="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DB2B9AF-7C7A-ED4B-8B47-5EFC4C7403E8}" type="slidenum">
              <a:rPr lang="en-US" sz="1200" b="0" i="0" smtClean="0">
                <a:solidFill>
                  <a:schemeClr val="tx1">
                    <a:lumMod val="90000"/>
                    <a:lumOff val="10000"/>
                  </a:schemeClr>
                </a:solidFill>
                <a:latin typeface="Neue Haas Grotesk Text Pro" panose="020B0504020202020204" pitchFamily="34" charset="0"/>
              </a:rPr>
              <a:pPr/>
              <a:t>‹#›</a:t>
            </a:fld>
            <a:endParaRPr lang="en-US" sz="1200" b="0" i="0">
              <a:solidFill>
                <a:schemeClr val="tx1">
                  <a:lumMod val="90000"/>
                  <a:lumOff val="10000"/>
                </a:schemeClr>
              </a:solidFill>
              <a:latin typeface="Neue Haas Grotesk Text Pro" panose="020B0504020202020204" pitchFamily="34" charset="0"/>
            </a:endParaRPr>
          </a:p>
        </p:txBody>
      </p:sp>
      <p:cxnSp>
        <p:nvCxnSpPr>
          <p:cNvPr id="38" name="Straight Connector 37">
            <a:extLst>
              <a:ext uri="{FF2B5EF4-FFF2-40B4-BE49-F238E27FC236}">
                <a16:creationId xmlns:a16="http://schemas.microsoft.com/office/drawing/2014/main" id="{FB30FCB6-B1E0-3C46-B667-C856468BD8FB}"/>
              </a:ext>
            </a:extLst>
          </p:cNvPr>
          <p:cNvCxnSpPr>
            <a:cxnSpLocks/>
          </p:cNvCxnSpPr>
          <p:nvPr userDrawn="1"/>
        </p:nvCxnSpPr>
        <p:spPr>
          <a:xfrm>
            <a:off x="11732300" y="6532175"/>
            <a:ext cx="0" cy="136253"/>
          </a:xfrm>
          <a:prstGeom prst="line">
            <a:avLst/>
          </a:prstGeom>
          <a:ln w="127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15" name="Title 1">
            <a:extLst>
              <a:ext uri="{FF2B5EF4-FFF2-40B4-BE49-F238E27FC236}">
                <a16:creationId xmlns:a16="http://schemas.microsoft.com/office/drawing/2014/main" id="{9BD7F6AC-ABAB-6D49-9867-2B9AF532496B}"/>
              </a:ext>
            </a:extLst>
          </p:cNvPr>
          <p:cNvSpPr>
            <a:spLocks noGrp="1"/>
          </p:cNvSpPr>
          <p:nvPr>
            <p:ph type="title" hasCustomPrompt="1"/>
          </p:nvPr>
        </p:nvSpPr>
        <p:spPr>
          <a:xfrm>
            <a:off x="853440" y="365760"/>
            <a:ext cx="4658477" cy="4297780"/>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sz="4267"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amet consectetur adipiscing elit. Sed do eiusmod tempor incididunt ut labore et. </a:t>
            </a:r>
          </a:p>
        </p:txBody>
      </p:sp>
      <p:sp>
        <p:nvSpPr>
          <p:cNvPr id="21" name="SmartArt Placeholder 2">
            <a:extLst>
              <a:ext uri="{FF2B5EF4-FFF2-40B4-BE49-F238E27FC236}">
                <a16:creationId xmlns:a16="http://schemas.microsoft.com/office/drawing/2014/main" id="{F7770148-AEFA-2A4F-8566-22B80258488B}"/>
              </a:ext>
            </a:extLst>
          </p:cNvPr>
          <p:cNvSpPr>
            <a:spLocks noGrp="1"/>
          </p:cNvSpPr>
          <p:nvPr>
            <p:ph type="dgm" sz="quarter" idx="26"/>
          </p:nvPr>
        </p:nvSpPr>
        <p:spPr>
          <a:xfrm>
            <a:off x="7185998" y="2457"/>
            <a:ext cx="5004535" cy="6866768"/>
          </a:xfrm>
          <a:prstGeom prst="rect">
            <a:avLst/>
          </a:prstGeom>
          <a:solidFill>
            <a:schemeClr val="bg2"/>
          </a:solidFill>
        </p:spPr>
        <p:txBody>
          <a:bodyPr>
            <a:noAutofit/>
          </a:bodyPr>
          <a:lstStyle>
            <a:lvl1pPr>
              <a:defRPr>
                <a:noFill/>
                <a:latin typeface="Neue Haas Grotesk Text Pro" panose="020B0504020202020204" pitchFamily="34" charset="0"/>
              </a:defRPr>
            </a:lvl1pPr>
          </a:lstStyle>
          <a:p>
            <a:endParaRPr lang="en-US"/>
          </a:p>
        </p:txBody>
      </p:sp>
      <p:sp>
        <p:nvSpPr>
          <p:cNvPr id="34" name="Slide Number Placeholder 5">
            <a:extLst>
              <a:ext uri="{FF2B5EF4-FFF2-40B4-BE49-F238E27FC236}">
                <a16:creationId xmlns:a16="http://schemas.microsoft.com/office/drawing/2014/main" id="{EA25BEC9-6E43-304C-B8EC-1F306DCE68B6}"/>
              </a:ext>
            </a:extLst>
          </p:cNvPr>
          <p:cNvSpPr txBox="1">
            <a:spLocks/>
          </p:cNvSpPr>
          <p:nvPr userDrawn="1"/>
        </p:nvSpPr>
        <p:spPr>
          <a:xfrm>
            <a:off x="11691904" y="6429616"/>
            <a:ext cx="500097" cy="365125"/>
          </a:xfrm>
          <a:prstGeom prst="rect">
            <a:avLst/>
          </a:prstGeom>
        </p:spPr>
        <p:txBody>
          <a:bodyPr vert="horz" lIns="121920" tIns="60960" rIns="121920" bIns="60960" rtlCol="0" anchor="ctr">
            <a:noAutofit/>
          </a:bodyPr>
          <a:lstStyle>
            <a:defPPr>
              <a:defRPr lang="en-US"/>
            </a:defPPr>
            <a:lvl1pPr marL="0" algn="l" defTabSz="457200" rtl="0" eaLnBrk="1" latinLnBrk="0" hangingPunct="1">
              <a:defRPr sz="900" b="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DB2B9AF-7C7A-ED4B-8B47-5EFC4C7403E8}" type="slidenum">
              <a:rPr lang="en-US" sz="1200" b="0" i="0" smtClean="0">
                <a:solidFill>
                  <a:schemeClr val="tx1">
                    <a:lumMod val="90000"/>
                    <a:lumOff val="10000"/>
                  </a:schemeClr>
                </a:solidFill>
                <a:latin typeface="Neue Haas Grotesk Text Pro" panose="020B0504020202020204" pitchFamily="34" charset="0"/>
              </a:rPr>
              <a:pPr/>
              <a:t>‹#›</a:t>
            </a:fld>
            <a:endParaRPr lang="en-US" sz="1200" b="0" i="0">
              <a:solidFill>
                <a:schemeClr val="tx1">
                  <a:lumMod val="90000"/>
                  <a:lumOff val="10000"/>
                </a:schemeClr>
              </a:solidFill>
              <a:latin typeface="Neue Haas Grotesk Text Pro" panose="020B0504020202020204" pitchFamily="34" charset="0"/>
            </a:endParaRPr>
          </a:p>
        </p:txBody>
      </p:sp>
      <p:cxnSp>
        <p:nvCxnSpPr>
          <p:cNvPr id="35" name="Straight Connector 34">
            <a:extLst>
              <a:ext uri="{FF2B5EF4-FFF2-40B4-BE49-F238E27FC236}">
                <a16:creationId xmlns:a16="http://schemas.microsoft.com/office/drawing/2014/main" id="{CC322C33-85C7-F44B-862A-77AD706EFBB8}"/>
              </a:ext>
            </a:extLst>
          </p:cNvPr>
          <p:cNvCxnSpPr>
            <a:cxnSpLocks/>
          </p:cNvCxnSpPr>
          <p:nvPr userDrawn="1"/>
        </p:nvCxnSpPr>
        <p:spPr>
          <a:xfrm>
            <a:off x="11733768" y="6532175"/>
            <a:ext cx="0" cy="136253"/>
          </a:xfrm>
          <a:prstGeom prst="line">
            <a:avLst/>
          </a:prstGeom>
          <a:ln w="127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a:extLst>
              <a:ext uri="{FF2B5EF4-FFF2-40B4-BE49-F238E27FC236}">
                <a16:creationId xmlns:a16="http://schemas.microsoft.com/office/drawing/2014/main" id="{281362A0-DE0E-AF07-16D0-438683789329}"/>
              </a:ext>
            </a:extLst>
          </p:cNvPr>
          <p:cNvSpPr>
            <a:spLocks noGrp="1"/>
          </p:cNvSpPr>
          <p:nvPr>
            <p:ph sz="quarter" idx="14"/>
          </p:nvPr>
        </p:nvSpPr>
        <p:spPr>
          <a:xfrm>
            <a:off x="7724172" y="365760"/>
            <a:ext cx="3966179" cy="189757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3">
            <a:extLst>
              <a:ext uri="{FF2B5EF4-FFF2-40B4-BE49-F238E27FC236}">
                <a16:creationId xmlns:a16="http://schemas.microsoft.com/office/drawing/2014/main" id="{E5C8D1D6-6434-DDA3-8641-B9138052AB06}"/>
              </a:ext>
            </a:extLst>
          </p:cNvPr>
          <p:cNvSpPr>
            <a:spLocks noGrp="1"/>
          </p:cNvSpPr>
          <p:nvPr>
            <p:ph sz="quarter" idx="15" hasCustomPrompt="1"/>
          </p:nvPr>
        </p:nvSpPr>
        <p:spPr>
          <a:xfrm>
            <a:off x="853019" y="6531734"/>
            <a:ext cx="4658477"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98690967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CONTENT + Header + Statement + Gray Sidebar">
    <p:spTree>
      <p:nvGrpSpPr>
        <p:cNvPr id="1" name=""/>
        <p:cNvGrpSpPr/>
        <p:nvPr/>
      </p:nvGrpSpPr>
      <p:grpSpPr>
        <a:xfrm>
          <a:off x="0" y="0"/>
          <a:ext cx="0" cy="0"/>
          <a:chOff x="0" y="0"/>
          <a:chExt cx="0" cy="0"/>
        </a:xfrm>
      </p:grpSpPr>
      <p:sp>
        <p:nvSpPr>
          <p:cNvPr id="21" name="SmartArt Placeholder 2">
            <a:extLst>
              <a:ext uri="{FF2B5EF4-FFF2-40B4-BE49-F238E27FC236}">
                <a16:creationId xmlns:a16="http://schemas.microsoft.com/office/drawing/2014/main" id="{F7770148-AEFA-2A4F-8566-22B80258488B}"/>
              </a:ext>
            </a:extLst>
          </p:cNvPr>
          <p:cNvSpPr>
            <a:spLocks noGrp="1"/>
          </p:cNvSpPr>
          <p:nvPr>
            <p:ph type="dgm" sz="quarter" idx="26"/>
          </p:nvPr>
        </p:nvSpPr>
        <p:spPr>
          <a:xfrm>
            <a:off x="4769853" y="-14901"/>
            <a:ext cx="7422147" cy="6866768"/>
          </a:xfrm>
          <a:prstGeom prst="rect">
            <a:avLst/>
          </a:prstGeom>
          <a:solidFill>
            <a:schemeClr val="bg2"/>
          </a:solidFill>
        </p:spPr>
        <p:txBody>
          <a:bodyPr>
            <a:noAutofit/>
          </a:bodyPr>
          <a:lstStyle>
            <a:lvl1pPr>
              <a:defRPr>
                <a:noFill/>
                <a:latin typeface="Neue Haas Grotesk Text Pro" panose="020B0504020202020204" pitchFamily="34" charset="0"/>
              </a:defRPr>
            </a:lvl1pPr>
          </a:lstStyle>
          <a:p>
            <a:endParaRPr lang="en-US"/>
          </a:p>
        </p:txBody>
      </p:sp>
      <p:sp>
        <p:nvSpPr>
          <p:cNvPr id="15" name="Title 1">
            <a:extLst>
              <a:ext uri="{FF2B5EF4-FFF2-40B4-BE49-F238E27FC236}">
                <a16:creationId xmlns:a16="http://schemas.microsoft.com/office/drawing/2014/main" id="{9BD7F6AC-ABAB-6D49-9867-2B9AF532496B}"/>
              </a:ext>
            </a:extLst>
          </p:cNvPr>
          <p:cNvSpPr>
            <a:spLocks noGrp="1"/>
          </p:cNvSpPr>
          <p:nvPr>
            <p:ph type="title" hasCustomPrompt="1"/>
          </p:nvPr>
        </p:nvSpPr>
        <p:spPr>
          <a:xfrm>
            <a:off x="853442" y="365760"/>
            <a:ext cx="3338897" cy="2130840"/>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sz="4267"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amet consectetur</a:t>
            </a:r>
          </a:p>
        </p:txBody>
      </p:sp>
      <p:sp>
        <p:nvSpPr>
          <p:cNvPr id="3" name="Text Placeholder 2">
            <a:extLst>
              <a:ext uri="{FF2B5EF4-FFF2-40B4-BE49-F238E27FC236}">
                <a16:creationId xmlns:a16="http://schemas.microsoft.com/office/drawing/2014/main" id="{C1E16BC9-D1D1-1140-ACF0-73BCC83C5914}"/>
              </a:ext>
            </a:extLst>
          </p:cNvPr>
          <p:cNvSpPr>
            <a:spLocks noGrp="1"/>
          </p:cNvSpPr>
          <p:nvPr>
            <p:ph type="body" sz="quarter" idx="27" hasCustomPrompt="1"/>
          </p:nvPr>
        </p:nvSpPr>
        <p:spPr>
          <a:xfrm>
            <a:off x="5391153" y="3058694"/>
            <a:ext cx="5947409" cy="3371740"/>
          </a:xfrm>
          <a:prstGeom prst="rect">
            <a:avLst/>
          </a:prstGeom>
        </p:spPr>
        <p:txBody>
          <a:bodyPr anchor="b" anchorCtr="0">
            <a:spAutoFit/>
          </a:bodyPr>
          <a:lstStyle>
            <a:lvl1pPr marL="0" indent="0" algn="r">
              <a:lnSpc>
                <a:spcPct val="110000"/>
              </a:lnSpc>
              <a:spcBef>
                <a:spcPts val="0"/>
              </a:spcBef>
              <a:buNone/>
              <a:defRPr sz="6667" b="1">
                <a:solidFill>
                  <a:srgbClr val="4E2883"/>
                </a:solidFill>
                <a:latin typeface="Neue Haas Grotesk Text Pro" panose="020B0504020202020204" pitchFamily="34" charset="0"/>
              </a:defRPr>
            </a:lvl1pPr>
          </a:lstStyle>
          <a:p>
            <a:pPr lvl="0"/>
            <a:r>
              <a:rPr lang="en-US"/>
              <a:t>Lorem ipsum dolor sit amet consectetur</a:t>
            </a:r>
          </a:p>
        </p:txBody>
      </p:sp>
      <p:sp>
        <p:nvSpPr>
          <p:cNvPr id="23" name="Text Placeholder 6">
            <a:extLst>
              <a:ext uri="{FF2B5EF4-FFF2-40B4-BE49-F238E27FC236}">
                <a16:creationId xmlns:a16="http://schemas.microsoft.com/office/drawing/2014/main" id="{E2CE97D9-9528-9544-B724-31061930A125}"/>
              </a:ext>
            </a:extLst>
          </p:cNvPr>
          <p:cNvSpPr>
            <a:spLocks noGrp="1"/>
          </p:cNvSpPr>
          <p:nvPr>
            <p:ph type="body" sz="quarter" idx="33" hasCustomPrompt="1"/>
          </p:nvPr>
        </p:nvSpPr>
        <p:spPr>
          <a:xfrm>
            <a:off x="851972" y="3396322"/>
            <a:ext cx="3338897" cy="1565129"/>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atin typeface="Neue Haas Grotesk Text Pro" panose="020B0504020202020204" pitchFamily="34" charset="0"/>
              </a:defRPr>
            </a:lvl4pPr>
          </a:lstStyle>
          <a:p>
            <a:pPr lvl="0"/>
            <a:r>
              <a:rPr lang="en-US"/>
              <a:t>First level</a:t>
            </a:r>
          </a:p>
          <a:p>
            <a:pPr lvl="1"/>
            <a:r>
              <a:rPr lang="en-US"/>
              <a:t>Second level</a:t>
            </a:r>
          </a:p>
          <a:p>
            <a:pPr lvl="2"/>
            <a:r>
              <a:rPr lang="en-US"/>
              <a:t>Third level</a:t>
            </a:r>
          </a:p>
          <a:p>
            <a:pPr lvl="3"/>
            <a:r>
              <a:rPr lang="en-US"/>
              <a:t>Fourth level</a:t>
            </a:r>
          </a:p>
        </p:txBody>
      </p:sp>
      <p:sp>
        <p:nvSpPr>
          <p:cNvPr id="26" name="Slide Number Placeholder 5">
            <a:extLst>
              <a:ext uri="{FF2B5EF4-FFF2-40B4-BE49-F238E27FC236}">
                <a16:creationId xmlns:a16="http://schemas.microsoft.com/office/drawing/2014/main" id="{FA353816-D034-4044-99E6-CD97FB225A2C}"/>
              </a:ext>
            </a:extLst>
          </p:cNvPr>
          <p:cNvSpPr txBox="1">
            <a:spLocks/>
          </p:cNvSpPr>
          <p:nvPr userDrawn="1"/>
        </p:nvSpPr>
        <p:spPr>
          <a:xfrm>
            <a:off x="11690436" y="6429616"/>
            <a:ext cx="500097" cy="365125"/>
          </a:xfrm>
          <a:prstGeom prst="rect">
            <a:avLst/>
          </a:prstGeom>
        </p:spPr>
        <p:txBody>
          <a:bodyPr vert="horz" lIns="121920" tIns="60960" rIns="121920" bIns="60960" rtlCol="0" anchor="ctr">
            <a:noAutofit/>
          </a:bodyPr>
          <a:lstStyle>
            <a:defPPr>
              <a:defRPr lang="en-US"/>
            </a:defPPr>
            <a:lvl1pPr marL="0" algn="l" defTabSz="457200" rtl="0" eaLnBrk="1" latinLnBrk="0" hangingPunct="1">
              <a:defRPr sz="900" b="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DB2B9AF-7C7A-ED4B-8B47-5EFC4C7403E8}" type="slidenum">
              <a:rPr lang="en-US" sz="1200" b="0" i="0" smtClean="0">
                <a:solidFill>
                  <a:schemeClr val="tx1">
                    <a:lumMod val="90000"/>
                    <a:lumOff val="10000"/>
                  </a:schemeClr>
                </a:solidFill>
                <a:latin typeface="Neue Haas Grotesk Text Pro" panose="020B0504020202020204" pitchFamily="34" charset="0"/>
              </a:rPr>
              <a:pPr/>
              <a:t>‹#›</a:t>
            </a:fld>
            <a:endParaRPr lang="en-US" sz="1200" b="0" i="0">
              <a:solidFill>
                <a:schemeClr val="tx1">
                  <a:lumMod val="90000"/>
                  <a:lumOff val="10000"/>
                </a:schemeClr>
              </a:solidFill>
              <a:latin typeface="Neue Haas Grotesk Text Pro" panose="020B0504020202020204" pitchFamily="34" charset="0"/>
            </a:endParaRPr>
          </a:p>
        </p:txBody>
      </p:sp>
      <p:cxnSp>
        <p:nvCxnSpPr>
          <p:cNvPr id="27" name="Straight Connector 26">
            <a:extLst>
              <a:ext uri="{FF2B5EF4-FFF2-40B4-BE49-F238E27FC236}">
                <a16:creationId xmlns:a16="http://schemas.microsoft.com/office/drawing/2014/main" id="{7FDD62BE-B25E-DD47-9084-14932C0026B0}"/>
              </a:ext>
            </a:extLst>
          </p:cNvPr>
          <p:cNvCxnSpPr>
            <a:cxnSpLocks/>
          </p:cNvCxnSpPr>
          <p:nvPr userDrawn="1"/>
        </p:nvCxnSpPr>
        <p:spPr>
          <a:xfrm>
            <a:off x="11732300" y="6532175"/>
            <a:ext cx="0" cy="136253"/>
          </a:xfrm>
          <a:prstGeom prst="line">
            <a:avLst/>
          </a:prstGeom>
          <a:ln w="127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9" name="Content Placeholder 3">
            <a:extLst>
              <a:ext uri="{FF2B5EF4-FFF2-40B4-BE49-F238E27FC236}">
                <a16:creationId xmlns:a16="http://schemas.microsoft.com/office/drawing/2014/main" id="{89213B4D-0565-0AFF-8B66-C898E6AE7BAF}"/>
              </a:ext>
            </a:extLst>
          </p:cNvPr>
          <p:cNvSpPr>
            <a:spLocks noGrp="1"/>
          </p:cNvSpPr>
          <p:nvPr>
            <p:ph sz="quarter" idx="15" hasCustomPrompt="1"/>
          </p:nvPr>
        </p:nvSpPr>
        <p:spPr>
          <a:xfrm>
            <a:off x="851972" y="6539808"/>
            <a:ext cx="3338897"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3416501310"/>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CONTENT + Statement - Bo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1E16BC9-D1D1-1140-ACF0-73BCC83C5914}"/>
              </a:ext>
            </a:extLst>
          </p:cNvPr>
          <p:cNvSpPr>
            <a:spLocks noGrp="1"/>
          </p:cNvSpPr>
          <p:nvPr>
            <p:ph type="body" sz="quarter" idx="27" hasCustomPrompt="1"/>
          </p:nvPr>
        </p:nvSpPr>
        <p:spPr>
          <a:xfrm>
            <a:off x="853441" y="365762"/>
            <a:ext cx="10485120" cy="5574604"/>
          </a:xfrm>
          <a:prstGeom prst="rect">
            <a:avLst/>
          </a:prstGeom>
        </p:spPr>
        <p:txBody>
          <a:bodyPr anchor="t" anchorCtr="0">
            <a:spAutoFit/>
          </a:bodyPr>
          <a:lstStyle>
            <a:lvl1pPr marL="0" indent="0" algn="l">
              <a:lnSpc>
                <a:spcPct val="110000"/>
              </a:lnSpc>
              <a:spcBef>
                <a:spcPts val="0"/>
              </a:spcBef>
              <a:buNone/>
              <a:defRPr sz="6667" b="1">
                <a:solidFill>
                  <a:srgbClr val="4E2883"/>
                </a:solidFill>
                <a:latin typeface="Neue Haas Grotesk Text Pro" panose="020B0504020202020204" pitchFamily="34" charset="0"/>
              </a:defRPr>
            </a:lvl1pPr>
          </a:lstStyle>
          <a:p>
            <a:pPr lvl="0"/>
            <a:r>
              <a:rPr lang="en-US"/>
              <a:t>Lorem ipsum dolor </a:t>
            </a:r>
            <a:br>
              <a:rPr lang="en-US"/>
            </a:br>
            <a:r>
              <a:rPr lang="en-US"/>
              <a:t>sit amet consectetur adipiscing elit. Sed </a:t>
            </a:r>
            <a:br>
              <a:rPr lang="en-US"/>
            </a:br>
            <a:r>
              <a:rPr lang="en-US"/>
              <a:t>do eiusmod tempor incididunt ut labore et. </a:t>
            </a:r>
          </a:p>
        </p:txBody>
      </p:sp>
      <p:sp>
        <p:nvSpPr>
          <p:cNvPr id="4" name="Content Placeholder 3">
            <a:extLst>
              <a:ext uri="{FF2B5EF4-FFF2-40B4-BE49-F238E27FC236}">
                <a16:creationId xmlns:a16="http://schemas.microsoft.com/office/drawing/2014/main" id="{A57341F2-BB83-A82C-F366-638DD083C8B2}"/>
              </a:ext>
            </a:extLst>
          </p:cNvPr>
          <p:cNvSpPr>
            <a:spLocks noGrp="1"/>
          </p:cNvSpPr>
          <p:nvPr>
            <p:ph sz="quarter" idx="15" hasCustomPrompt="1"/>
          </p:nvPr>
        </p:nvSpPr>
        <p:spPr>
          <a:xfrm>
            <a:off x="853017" y="6531734"/>
            <a:ext cx="10744200"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356601909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BLANK + Disclosure + Page">
    <p:spTree>
      <p:nvGrpSpPr>
        <p:cNvPr id="1" name=""/>
        <p:cNvGrpSpPr/>
        <p:nvPr/>
      </p:nvGrpSpPr>
      <p:grpSpPr>
        <a:xfrm>
          <a:off x="0" y="0"/>
          <a:ext cx="0" cy="0"/>
          <a:chOff x="0" y="0"/>
          <a:chExt cx="0" cy="0"/>
        </a:xfrm>
      </p:grpSpPr>
      <p:sp>
        <p:nvSpPr>
          <p:cNvPr id="3" name="Content Placeholder 3">
            <a:extLst>
              <a:ext uri="{FF2B5EF4-FFF2-40B4-BE49-F238E27FC236}">
                <a16:creationId xmlns:a16="http://schemas.microsoft.com/office/drawing/2014/main" id="{4442E58A-0581-3646-09F2-4C15AB720518}"/>
              </a:ext>
            </a:extLst>
          </p:cNvPr>
          <p:cNvSpPr>
            <a:spLocks noGrp="1"/>
          </p:cNvSpPr>
          <p:nvPr>
            <p:ph sz="quarter" idx="15" hasCustomPrompt="1"/>
          </p:nvPr>
        </p:nvSpPr>
        <p:spPr>
          <a:xfrm>
            <a:off x="853017" y="6531734"/>
            <a:ext cx="10744200"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10435355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Product + 2 images (H)">
    <p:bg>
      <p:bgPr>
        <a:solidFill>
          <a:schemeClr val="bg1"/>
        </a:solidFill>
        <a:effectLst/>
      </p:bgPr>
    </p:bg>
    <p:spTree>
      <p:nvGrpSpPr>
        <p:cNvPr id="1" name=""/>
        <p:cNvGrpSpPr/>
        <p:nvPr/>
      </p:nvGrpSpPr>
      <p:grpSpPr>
        <a:xfrm>
          <a:off x="0" y="0"/>
          <a:ext cx="0" cy="0"/>
          <a:chOff x="0" y="0"/>
          <a:chExt cx="0" cy="0"/>
        </a:xfrm>
      </p:grpSpPr>
      <p:sp>
        <p:nvSpPr>
          <p:cNvPr id="24" name="Picture Placeholder 2">
            <a:extLst>
              <a:ext uri="{FF2B5EF4-FFF2-40B4-BE49-F238E27FC236}">
                <a16:creationId xmlns:a16="http://schemas.microsoft.com/office/drawing/2014/main" id="{9CD4494C-F65E-2340-9989-DF19C098491B}"/>
              </a:ext>
            </a:extLst>
          </p:cNvPr>
          <p:cNvSpPr>
            <a:spLocks noGrp="1"/>
          </p:cNvSpPr>
          <p:nvPr>
            <p:ph type="pic" idx="15" hasCustomPrompt="1"/>
          </p:nvPr>
        </p:nvSpPr>
        <p:spPr>
          <a:xfrm>
            <a:off x="8875046" y="1733111"/>
            <a:ext cx="3316937" cy="2266808"/>
          </a:xfrm>
          <a:prstGeom prst="rect">
            <a:avLst/>
          </a:prstGeom>
          <a:solidFill>
            <a:schemeClr val="bg2"/>
          </a:solidFill>
        </p:spPr>
        <p:txBody>
          <a:bodyPr anchor="ctr">
            <a:noAutofit/>
          </a:bodyPr>
          <a:lstStyle>
            <a:lvl1pPr marL="0" indent="0" algn="ctr">
              <a:buNone/>
              <a:defRPr sz="1867">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picture</a:t>
            </a:r>
          </a:p>
        </p:txBody>
      </p:sp>
      <p:cxnSp>
        <p:nvCxnSpPr>
          <p:cNvPr id="20" name="Straight Connector 19">
            <a:extLst>
              <a:ext uri="{FF2B5EF4-FFF2-40B4-BE49-F238E27FC236}">
                <a16:creationId xmlns:a16="http://schemas.microsoft.com/office/drawing/2014/main" id="{B4334499-DEBA-D045-B991-ADA1708C95F6}"/>
              </a:ext>
            </a:extLst>
          </p:cNvPr>
          <p:cNvCxnSpPr>
            <a:cxnSpLocks/>
          </p:cNvCxnSpPr>
          <p:nvPr userDrawn="1"/>
        </p:nvCxnSpPr>
        <p:spPr>
          <a:xfrm rot="16200000">
            <a:off x="6975870" y="5767801"/>
            <a:ext cx="1450323" cy="0"/>
          </a:xfrm>
          <a:prstGeom prst="line">
            <a:avLst/>
          </a:prstGeom>
          <a:ln w="152400">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22" name="Picture Placeholder 2">
            <a:extLst>
              <a:ext uri="{FF2B5EF4-FFF2-40B4-BE49-F238E27FC236}">
                <a16:creationId xmlns:a16="http://schemas.microsoft.com/office/drawing/2014/main" id="{ABF56450-0203-B842-99C9-D8AB7F517B74}"/>
              </a:ext>
            </a:extLst>
          </p:cNvPr>
          <p:cNvSpPr>
            <a:spLocks noGrp="1"/>
          </p:cNvSpPr>
          <p:nvPr>
            <p:ph type="pic" idx="1" hasCustomPrompt="1"/>
          </p:nvPr>
        </p:nvSpPr>
        <p:spPr>
          <a:xfrm>
            <a:off x="7793797" y="4217809"/>
            <a:ext cx="4398187" cy="2266808"/>
          </a:xfrm>
          <a:prstGeom prst="rect">
            <a:avLst/>
          </a:prstGeom>
          <a:solidFill>
            <a:schemeClr val="bg2"/>
          </a:solidFill>
        </p:spPr>
        <p:txBody>
          <a:bodyPr anchor="ctr">
            <a:noAutofit/>
          </a:bodyPr>
          <a:lstStyle>
            <a:lvl1pPr marL="0" indent="0" algn="ctr">
              <a:buNone/>
              <a:defRPr sz="1867">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picture</a:t>
            </a:r>
          </a:p>
        </p:txBody>
      </p:sp>
      <p:cxnSp>
        <p:nvCxnSpPr>
          <p:cNvPr id="18" name="Straight Connector 17">
            <a:extLst>
              <a:ext uri="{FF2B5EF4-FFF2-40B4-BE49-F238E27FC236}">
                <a16:creationId xmlns:a16="http://schemas.microsoft.com/office/drawing/2014/main" id="{79E452EB-2D08-9E42-8EDE-1936350F4F6E}"/>
              </a:ext>
            </a:extLst>
          </p:cNvPr>
          <p:cNvCxnSpPr>
            <a:cxnSpLocks/>
          </p:cNvCxnSpPr>
          <p:nvPr userDrawn="1"/>
        </p:nvCxnSpPr>
        <p:spPr>
          <a:xfrm>
            <a:off x="3333520" y="476211"/>
            <a:ext cx="0" cy="315132"/>
          </a:xfrm>
          <a:prstGeom prst="line">
            <a:avLst/>
          </a:prstGeom>
          <a:ln w="12700">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sp>
        <p:nvSpPr>
          <p:cNvPr id="5" name="Text Placeholder 4">
            <a:extLst>
              <a:ext uri="{FF2B5EF4-FFF2-40B4-BE49-F238E27FC236}">
                <a16:creationId xmlns:a16="http://schemas.microsoft.com/office/drawing/2014/main" id="{6D811D18-2E08-9C4E-AFA7-E3914492A1FE}"/>
              </a:ext>
            </a:extLst>
          </p:cNvPr>
          <p:cNvSpPr>
            <a:spLocks noGrp="1"/>
          </p:cNvSpPr>
          <p:nvPr>
            <p:ph type="body" sz="quarter" idx="17" hasCustomPrompt="1"/>
          </p:nvPr>
        </p:nvSpPr>
        <p:spPr>
          <a:xfrm>
            <a:off x="3584869" y="509033"/>
            <a:ext cx="5012267" cy="410633"/>
          </a:xfrm>
          <a:prstGeom prst="rect">
            <a:avLst/>
          </a:prstGeom>
        </p:spPr>
        <p:txBody>
          <a:bodyPr lIns="0" tIns="0" rIns="0" bIns="0">
            <a:noAutofit/>
          </a:bodyPr>
          <a:lstStyle>
            <a:lvl1pPr marL="0" indent="0">
              <a:buNone/>
              <a:defRPr sz="2000">
                <a:solidFill>
                  <a:schemeClr val="tx1">
                    <a:lumMod val="90000"/>
                    <a:lumOff val="10000"/>
                  </a:schemeClr>
                </a:solidFill>
                <a:latin typeface="Neue Haas Grotesk Text Pro" panose="020B0504020202020204" pitchFamily="34" charset="0"/>
              </a:defRPr>
            </a:lvl1pPr>
            <a:lvl2pPr marL="609570" indent="0">
              <a:buNone/>
              <a:defRPr sz="1867">
                <a:solidFill>
                  <a:schemeClr val="bg1"/>
                </a:solidFill>
              </a:defRPr>
            </a:lvl2pPr>
            <a:lvl3pPr marL="1219140" indent="0">
              <a:buNone/>
              <a:defRPr sz="1867">
                <a:solidFill>
                  <a:schemeClr val="bg1"/>
                </a:solidFill>
              </a:defRPr>
            </a:lvl3pPr>
            <a:lvl4pPr marL="1828709" indent="0">
              <a:buNone/>
              <a:defRPr sz="1867">
                <a:solidFill>
                  <a:schemeClr val="bg1"/>
                </a:solidFill>
              </a:defRPr>
            </a:lvl4pPr>
            <a:lvl5pPr marL="2438278" indent="0">
              <a:buNone/>
              <a:defRPr sz="1867">
                <a:solidFill>
                  <a:schemeClr val="bg1"/>
                </a:solidFill>
              </a:defRPr>
            </a:lvl5pPr>
          </a:lstStyle>
          <a:p>
            <a:pPr lvl="0"/>
            <a:r>
              <a:rPr lang="en-US"/>
              <a:t>Product Name (Acronym)</a:t>
            </a:r>
          </a:p>
        </p:txBody>
      </p:sp>
      <p:pic>
        <p:nvPicPr>
          <p:cNvPr id="34" name="Graphic 33">
            <a:extLst>
              <a:ext uri="{FF2B5EF4-FFF2-40B4-BE49-F238E27FC236}">
                <a16:creationId xmlns:a16="http://schemas.microsoft.com/office/drawing/2014/main" id="{7C0EAF01-C09D-0549-A52F-2ADF1AE40FB9}"/>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52033" y="484319"/>
            <a:ext cx="2443944" cy="391031"/>
          </a:xfrm>
          <a:prstGeom prst="rect">
            <a:avLst/>
          </a:prstGeom>
        </p:spPr>
      </p:pic>
      <p:sp>
        <p:nvSpPr>
          <p:cNvPr id="36" name="Picture Placeholder 9">
            <a:extLst>
              <a:ext uri="{FF2B5EF4-FFF2-40B4-BE49-F238E27FC236}">
                <a16:creationId xmlns:a16="http://schemas.microsoft.com/office/drawing/2014/main" id="{DF7CCE12-C0D7-ED41-8B9A-216600C41CF1}"/>
              </a:ext>
            </a:extLst>
          </p:cNvPr>
          <p:cNvSpPr>
            <a:spLocks noGrp="1"/>
          </p:cNvSpPr>
          <p:nvPr>
            <p:ph type="pic" sz="quarter" idx="16" hasCustomPrompt="1"/>
          </p:nvPr>
        </p:nvSpPr>
        <p:spPr>
          <a:xfrm>
            <a:off x="9602479" y="387560"/>
            <a:ext cx="2266805" cy="577849"/>
          </a:xfrm>
          <a:prstGeom prst="rect">
            <a:avLst/>
          </a:prstGeom>
        </p:spPr>
        <p:txBody>
          <a:bodyPr lIns="0" tIns="0" rIns="0" bIns="0" anchor="ctr">
            <a:noAutofit/>
          </a:bodyPr>
          <a:lstStyle>
            <a:lvl1pPr marL="0" indent="0" algn="r">
              <a:buNone/>
              <a:defRPr sz="1867">
                <a:solidFill>
                  <a:schemeClr val="bg2">
                    <a:lumMod val="50000"/>
                  </a:schemeClr>
                </a:solidFill>
                <a:latin typeface="Neue Haas Grotesk Text Pro" panose="020B0504020202020204" pitchFamily="34" charset="0"/>
              </a:defRPr>
            </a:lvl1pPr>
          </a:lstStyle>
          <a:p>
            <a:r>
              <a:rPr lang="en-US"/>
              <a:t>Partner logo</a:t>
            </a:r>
          </a:p>
        </p:txBody>
      </p:sp>
      <p:sp>
        <p:nvSpPr>
          <p:cNvPr id="14" name="Title 1">
            <a:extLst>
              <a:ext uri="{FF2B5EF4-FFF2-40B4-BE49-F238E27FC236}">
                <a16:creationId xmlns:a16="http://schemas.microsoft.com/office/drawing/2014/main" id="{4F5DDF9E-3CEE-DD4A-9429-9545E24DECD4}"/>
              </a:ext>
            </a:extLst>
          </p:cNvPr>
          <p:cNvSpPr>
            <a:spLocks noGrp="1"/>
          </p:cNvSpPr>
          <p:nvPr>
            <p:ph type="title" hasCustomPrompt="1"/>
          </p:nvPr>
        </p:nvSpPr>
        <p:spPr>
          <a:xfrm>
            <a:off x="600374" y="2431977"/>
            <a:ext cx="6375303" cy="3317576"/>
          </a:xfrm>
          <a:prstGeom prst="rect">
            <a:avLst/>
          </a:prstGeom>
        </p:spPr>
        <p:txBody>
          <a:bodyPr wrap="square" lIns="0" rIns="0" anchor="t" anchorCtr="0">
            <a:spAutoFit/>
          </a:bodyPr>
          <a:lstStyle>
            <a:lvl1pPr algn="l">
              <a:lnSpc>
                <a:spcPct val="110000"/>
              </a:lnSpc>
              <a:defRPr sz="6667" b="1" cap="none" baseline="0">
                <a:solidFill>
                  <a:schemeClr val="tx2"/>
                </a:solidFill>
                <a:latin typeface="Neue Haas Grotesk Text Pro" panose="020B0504020202020204" pitchFamily="34" charset="0"/>
              </a:defRPr>
            </a:lvl1pPr>
          </a:lstStyle>
          <a:p>
            <a:r>
              <a:rPr lang="en-US"/>
              <a:t>Click to add presentation title here</a:t>
            </a:r>
          </a:p>
        </p:txBody>
      </p:sp>
      <p:sp>
        <p:nvSpPr>
          <p:cNvPr id="11" name="Content Placeholder 3">
            <a:extLst>
              <a:ext uri="{FF2B5EF4-FFF2-40B4-BE49-F238E27FC236}">
                <a16:creationId xmlns:a16="http://schemas.microsoft.com/office/drawing/2014/main" id="{D5BD9849-E918-3CFA-4F52-4CBF3B0497D5}"/>
              </a:ext>
            </a:extLst>
          </p:cNvPr>
          <p:cNvSpPr>
            <a:spLocks noGrp="1"/>
          </p:cNvSpPr>
          <p:nvPr>
            <p:ph sz="quarter" idx="11" hasCustomPrompt="1"/>
          </p:nvPr>
        </p:nvSpPr>
        <p:spPr>
          <a:xfrm>
            <a:off x="601134" y="6320575"/>
            <a:ext cx="6375303" cy="141064"/>
          </a:xfrm>
          <a:prstGeom prst="rect">
            <a:avLst/>
          </a:prstGeom>
        </p:spPr>
        <p:txBody>
          <a:bodyPr wrap="square" anchor="b">
            <a:spAutoFit/>
          </a:bodyPr>
          <a:lstStyle>
            <a:lvl1pPr marL="0" indent="0">
              <a:lnSpc>
                <a:spcPts val="1067"/>
              </a:lnSpc>
              <a:spcBef>
                <a:spcPts val="0"/>
              </a:spcBef>
              <a:spcAft>
                <a:spcPts val="267"/>
              </a:spcAft>
              <a:buNone/>
              <a:defRPr sz="1067" b="1">
                <a:solidFill>
                  <a:schemeClr val="tx1">
                    <a:lumMod val="90000"/>
                    <a:lumOff val="10000"/>
                  </a:schemeClr>
                </a:solidFill>
                <a:latin typeface="Neue Haas Grotesk Text Pro" panose="020B0504020202020204" pitchFamily="34" charset="0"/>
              </a:defRPr>
            </a:lvl1pPr>
            <a:lvl2pPr marL="609570" indent="0">
              <a:buNone/>
              <a:defRPr sz="1467"/>
            </a:lvl2pPr>
            <a:lvl3pPr marL="1219140" indent="0">
              <a:buNone/>
              <a:defRPr sz="1400"/>
            </a:lvl3pPr>
            <a:lvl4pPr marL="1828709" indent="0">
              <a:buNone/>
              <a:defRPr sz="1333"/>
            </a:lvl4pPr>
            <a:lvl5pPr marL="2438278" indent="0">
              <a:buNone/>
              <a:defRPr sz="1333"/>
            </a:lvl5pPr>
          </a:lstStyle>
          <a:p>
            <a:pPr lvl="0"/>
            <a:r>
              <a:rPr lang="en-US"/>
              <a:t>Month Year (Optional)</a:t>
            </a:r>
          </a:p>
        </p:txBody>
      </p:sp>
    </p:spTree>
    <p:extLst>
      <p:ext uri="{BB962C8B-B14F-4D97-AF65-F5344CB8AC3E}">
        <p14:creationId xmlns:p14="http://schemas.microsoft.com/office/powerpoint/2010/main" val="79057117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54365" y="1483616"/>
            <a:ext cx="4895273" cy="3394075"/>
          </a:xfrm>
        </p:spPr>
        <p:txBody>
          <a:bodyPr/>
          <a:lstStyle>
            <a:lvl1pPr>
              <a:lnSpc>
                <a:spcPct val="100000"/>
              </a:lnSpc>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6442365" y="1476293"/>
            <a:ext cx="4895273" cy="3394075"/>
          </a:xfrm>
        </p:spPr>
        <p:txBody>
          <a:bodyPr/>
          <a:lstStyle>
            <a:lvl1pPr>
              <a:lnSpc>
                <a:spcPct val="100000"/>
              </a:lnSpc>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6" name="Footer Placeholder 5"/>
          <p:cNvSpPr>
            <a:spLocks noGrp="1"/>
          </p:cNvSpPr>
          <p:nvPr>
            <p:ph type="ftr" sz="quarter" idx="11"/>
          </p:nvPr>
        </p:nvSpPr>
        <p:spPr/>
        <p:txBody>
          <a:bodyPr/>
          <a:lstStyle/>
          <a:p>
            <a:endParaRPr lang="en-US">
              <a:solidFill>
                <a:prstClr val="white">
                  <a:lumMod val="65000"/>
                </a:prstClr>
              </a:solidFill>
            </a:endParaRPr>
          </a:p>
        </p:txBody>
      </p:sp>
      <p:sp>
        <p:nvSpPr>
          <p:cNvPr id="7" name="Slide Number Placeholder 6"/>
          <p:cNvSpPr>
            <a:spLocks noGrp="1"/>
          </p:cNvSpPr>
          <p:nvPr>
            <p:ph type="sldNum" sz="quarter" idx="12"/>
          </p:nvPr>
        </p:nvSpPr>
        <p:spPr/>
        <p:txBody>
          <a:bodyPr/>
          <a:lstStyle/>
          <a:p>
            <a:fld id="{F2E21DC8-66DB-1A4F-A607-85F5D1446B04}" type="slidenum">
              <a:rPr lang="en-US" smtClean="0">
                <a:solidFill>
                  <a:prstClr val="white">
                    <a:lumMod val="65000"/>
                  </a:prstClr>
                </a:solidFill>
              </a:rPr>
              <a:pPr/>
              <a:t>‹#›</a:t>
            </a:fld>
            <a:endParaRPr lang="en-US">
              <a:solidFill>
                <a:prstClr val="white">
                  <a:lumMod val="65000"/>
                </a:prstClr>
              </a:solidFill>
            </a:endParaRPr>
          </a:p>
        </p:txBody>
      </p:sp>
      <p:cxnSp>
        <p:nvCxnSpPr>
          <p:cNvPr id="11" name="Straight Connector 10"/>
          <p:cNvCxnSpPr/>
          <p:nvPr userDrawn="1"/>
        </p:nvCxnSpPr>
        <p:spPr>
          <a:xfrm>
            <a:off x="609600" y="1219200"/>
            <a:ext cx="10972800" cy="0"/>
          </a:xfrm>
          <a:prstGeom prst="line">
            <a:avLst/>
          </a:prstGeom>
          <a:ln w="6350" cap="rnd">
            <a:solidFill>
              <a:schemeClr val="accent1"/>
            </a:solidFill>
            <a:prstDash val="solid"/>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a:xfrm>
            <a:off x="6093204" y="1300025"/>
            <a:ext cx="0" cy="4884481"/>
          </a:xfrm>
          <a:prstGeom prst="line">
            <a:avLst/>
          </a:prstGeom>
          <a:ln w="22225">
            <a:solidFill>
              <a:schemeClr val="bg1">
                <a:lumMod val="65000"/>
              </a:schemeClr>
            </a:solidFill>
            <a:prstDash val="sysDot"/>
          </a:ln>
          <a:effectLst>
            <a:outerShdw dist="12700" dir="1800000" algn="tl" rotWithShape="0">
              <a:schemeClr val="bg1"/>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2131757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userDrawn="1">
  <p:cSld name="SECTION BREAK - Image">
    <p:spTree>
      <p:nvGrpSpPr>
        <p:cNvPr id="1" name=""/>
        <p:cNvGrpSpPr/>
        <p:nvPr/>
      </p:nvGrpSpPr>
      <p:grpSpPr>
        <a:xfrm>
          <a:off x="0" y="0"/>
          <a:ext cx="0" cy="0"/>
          <a:chOff x="0" y="0"/>
          <a:chExt cx="0" cy="0"/>
        </a:xfrm>
      </p:grpSpPr>
      <p:sp>
        <p:nvSpPr>
          <p:cNvPr id="36" name="Picture Placeholder 2">
            <a:extLst>
              <a:ext uri="{FF2B5EF4-FFF2-40B4-BE49-F238E27FC236}">
                <a16:creationId xmlns:a16="http://schemas.microsoft.com/office/drawing/2014/main" id="{66FDE2DF-C82C-1E4A-AE78-126FF3CE407A}"/>
              </a:ext>
            </a:extLst>
          </p:cNvPr>
          <p:cNvSpPr>
            <a:spLocks noGrp="1"/>
          </p:cNvSpPr>
          <p:nvPr>
            <p:ph type="pic" idx="15" hasCustomPrompt="1"/>
          </p:nvPr>
        </p:nvSpPr>
        <p:spPr>
          <a:xfrm>
            <a:off x="2832849" y="-3"/>
            <a:ext cx="9359153" cy="6866768"/>
          </a:xfrm>
          <a:prstGeom prst="rect">
            <a:avLst/>
          </a:prstGeom>
          <a:solidFill>
            <a:schemeClr val="bg2"/>
          </a:solidFill>
        </p:spPr>
        <p:txBody>
          <a:bodyPr anchor="ctr">
            <a:noAutofit/>
          </a:bodyPr>
          <a:lstStyle>
            <a:lvl1pPr marL="0" indent="0" algn="ctr">
              <a:buNone/>
              <a:defRPr sz="1867">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picture</a:t>
            </a:r>
          </a:p>
        </p:txBody>
      </p:sp>
      <p:sp>
        <p:nvSpPr>
          <p:cNvPr id="24" name="SmartArt Placeholder 5">
            <a:extLst>
              <a:ext uri="{FF2B5EF4-FFF2-40B4-BE49-F238E27FC236}">
                <a16:creationId xmlns:a16="http://schemas.microsoft.com/office/drawing/2014/main" id="{ED37D25B-AC7A-4B47-9F2E-0C8B9763FF56}"/>
              </a:ext>
            </a:extLst>
          </p:cNvPr>
          <p:cNvSpPr>
            <a:spLocks noGrp="1"/>
          </p:cNvSpPr>
          <p:nvPr>
            <p:ph type="dgm" sz="quarter" idx="47"/>
          </p:nvPr>
        </p:nvSpPr>
        <p:spPr>
          <a:xfrm>
            <a:off x="853442" y="3836896"/>
            <a:ext cx="7748497" cy="2365771"/>
          </a:xfrm>
          <a:prstGeom prst="rect">
            <a:avLst/>
          </a:prstGeom>
          <a:solidFill>
            <a:schemeClr val="bg1"/>
          </a:solidFill>
        </p:spPr>
        <p:txBody>
          <a:bodyPr>
            <a:noAutofit/>
          </a:bodyPr>
          <a:lstStyle>
            <a:lvl1pPr>
              <a:defRPr>
                <a:noFill/>
                <a:latin typeface="Neue Haas Grotesk Text Pro" panose="020B0504020202020204" pitchFamily="34" charset="0"/>
              </a:defRPr>
            </a:lvl1pPr>
          </a:lstStyle>
          <a:p>
            <a:endParaRPr lang="en-US"/>
          </a:p>
        </p:txBody>
      </p:sp>
      <p:sp>
        <p:nvSpPr>
          <p:cNvPr id="37" name="Slide Number Placeholder 5">
            <a:extLst>
              <a:ext uri="{FF2B5EF4-FFF2-40B4-BE49-F238E27FC236}">
                <a16:creationId xmlns:a16="http://schemas.microsoft.com/office/drawing/2014/main" id="{FEE063B5-DB2A-E546-8374-14508A9C5083}"/>
              </a:ext>
            </a:extLst>
          </p:cNvPr>
          <p:cNvSpPr txBox="1">
            <a:spLocks/>
          </p:cNvSpPr>
          <p:nvPr userDrawn="1"/>
        </p:nvSpPr>
        <p:spPr>
          <a:xfrm>
            <a:off x="11690436" y="6429616"/>
            <a:ext cx="500097" cy="365125"/>
          </a:xfrm>
          <a:prstGeom prst="rect">
            <a:avLst/>
          </a:prstGeom>
        </p:spPr>
        <p:txBody>
          <a:bodyPr vert="horz" lIns="121920" tIns="60960" rIns="121920" bIns="60960" rtlCol="0" anchor="ctr">
            <a:noAutofit/>
          </a:bodyPr>
          <a:lstStyle>
            <a:defPPr>
              <a:defRPr lang="en-US"/>
            </a:defPPr>
            <a:lvl1pPr marL="0" algn="l" defTabSz="457200" rtl="0" eaLnBrk="1" latinLnBrk="0" hangingPunct="1">
              <a:defRPr sz="900" b="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DB2B9AF-7C7A-ED4B-8B47-5EFC4C7403E8}" type="slidenum">
              <a:rPr lang="en-US" sz="1200" b="0" i="0" smtClean="0">
                <a:solidFill>
                  <a:schemeClr val="tx1">
                    <a:lumMod val="90000"/>
                    <a:lumOff val="10000"/>
                  </a:schemeClr>
                </a:solidFill>
                <a:latin typeface="Neue Haas Grotesk Text Pro" panose="020B0504020202020204" pitchFamily="34" charset="0"/>
              </a:rPr>
              <a:pPr/>
              <a:t>‹#›</a:t>
            </a:fld>
            <a:endParaRPr lang="en-US" sz="1200" b="0" i="0">
              <a:solidFill>
                <a:schemeClr val="tx1">
                  <a:lumMod val="90000"/>
                  <a:lumOff val="10000"/>
                </a:schemeClr>
              </a:solidFill>
              <a:latin typeface="Neue Haas Grotesk Text Pro" panose="020B0504020202020204" pitchFamily="34" charset="0"/>
            </a:endParaRPr>
          </a:p>
        </p:txBody>
      </p:sp>
      <p:cxnSp>
        <p:nvCxnSpPr>
          <p:cNvPr id="38" name="Straight Connector 37">
            <a:extLst>
              <a:ext uri="{FF2B5EF4-FFF2-40B4-BE49-F238E27FC236}">
                <a16:creationId xmlns:a16="http://schemas.microsoft.com/office/drawing/2014/main" id="{FB30FCB6-B1E0-3C46-B667-C856468BD8FB}"/>
              </a:ext>
            </a:extLst>
          </p:cNvPr>
          <p:cNvCxnSpPr>
            <a:cxnSpLocks/>
          </p:cNvCxnSpPr>
          <p:nvPr userDrawn="1"/>
        </p:nvCxnSpPr>
        <p:spPr>
          <a:xfrm>
            <a:off x="11732300" y="6532175"/>
            <a:ext cx="0" cy="136253"/>
          </a:xfrm>
          <a:prstGeom prst="line">
            <a:avLst/>
          </a:prstGeom>
          <a:ln w="127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21" name="Title 1">
            <a:extLst>
              <a:ext uri="{FF2B5EF4-FFF2-40B4-BE49-F238E27FC236}">
                <a16:creationId xmlns:a16="http://schemas.microsoft.com/office/drawing/2014/main" id="{5677933D-F9CB-3A49-B6C8-0B4209233CF0}"/>
              </a:ext>
            </a:extLst>
          </p:cNvPr>
          <p:cNvSpPr>
            <a:spLocks noGrp="1"/>
          </p:cNvSpPr>
          <p:nvPr>
            <p:ph type="title" hasCustomPrompt="1"/>
          </p:nvPr>
        </p:nvSpPr>
        <p:spPr>
          <a:xfrm>
            <a:off x="853441" y="4274190"/>
            <a:ext cx="6620787" cy="1455324"/>
          </a:xfrm>
          <a:prstGeom prst="rect">
            <a:avLst/>
          </a:prstGeom>
        </p:spPr>
        <p:txBody>
          <a:bodyPr wrap="square" lIns="0" rIns="0" anchor="ctr" anchorCtr="0">
            <a:spAutoFit/>
          </a:bodyPr>
          <a:lstStyle>
            <a:lvl1pPr algn="l">
              <a:lnSpc>
                <a:spcPct val="110000"/>
              </a:lnSpc>
              <a:defRPr sz="4267" b="1" cap="none" baseline="0">
                <a:solidFill>
                  <a:schemeClr val="tx2"/>
                </a:solidFill>
                <a:latin typeface="Neue Haas Grotesk Text Pro" panose="020B0504020202020204" pitchFamily="34" charset="0"/>
              </a:defRPr>
            </a:lvl1pPr>
          </a:lstStyle>
          <a:p>
            <a:r>
              <a:rPr lang="en-US"/>
              <a:t>Click to add section break title here</a:t>
            </a:r>
          </a:p>
        </p:txBody>
      </p:sp>
      <p:sp>
        <p:nvSpPr>
          <p:cNvPr id="131" name="SmartArt Placeholder 5">
            <a:extLst>
              <a:ext uri="{FF2B5EF4-FFF2-40B4-BE49-F238E27FC236}">
                <a16:creationId xmlns:a16="http://schemas.microsoft.com/office/drawing/2014/main" id="{6EE76B8B-5FD9-CD45-8428-358A27D61BF0}"/>
              </a:ext>
            </a:extLst>
          </p:cNvPr>
          <p:cNvSpPr>
            <a:spLocks noGrp="1"/>
          </p:cNvSpPr>
          <p:nvPr>
            <p:ph type="dgm" sz="quarter" idx="27"/>
          </p:nvPr>
        </p:nvSpPr>
        <p:spPr>
          <a:xfrm>
            <a:off x="8601937" y="3836896"/>
            <a:ext cx="118099" cy="2365771"/>
          </a:xfrm>
          <a:prstGeom prst="rect">
            <a:avLst/>
          </a:prstGeom>
          <a:solidFill>
            <a:srgbClr val="4E2883"/>
          </a:solidFill>
        </p:spPr>
        <p:txBody>
          <a:bodyPr>
            <a:noAutofit/>
          </a:bodyPr>
          <a:lstStyle>
            <a:lvl1pPr>
              <a:defRPr>
                <a:noFill/>
                <a:latin typeface="Neue Haas Grotesk Text Pro" panose="020B0504020202020204" pitchFamily="34" charset="0"/>
              </a:defRPr>
            </a:lvl1pPr>
          </a:lstStyle>
          <a:p>
            <a:endParaRPr lang="en-US"/>
          </a:p>
        </p:txBody>
      </p:sp>
    </p:spTree>
    <p:extLst>
      <p:ext uri="{BB962C8B-B14F-4D97-AF65-F5344CB8AC3E}">
        <p14:creationId xmlns:p14="http://schemas.microsoft.com/office/powerpoint/2010/main" val="124849016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CLOSING + 1 image ">
    <p:bg>
      <p:bgPr>
        <a:solidFill>
          <a:schemeClr val="bg1"/>
        </a:soli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ABDC5A96-024B-9A4C-BE99-A43261583960}"/>
              </a:ext>
            </a:extLst>
          </p:cNvPr>
          <p:cNvGrpSpPr/>
          <p:nvPr userDrawn="1"/>
        </p:nvGrpSpPr>
        <p:grpSpPr>
          <a:xfrm>
            <a:off x="2" y="-1"/>
            <a:ext cx="3781063" cy="1286617"/>
            <a:chOff x="101154" y="-72605"/>
            <a:chExt cx="2285515" cy="777713"/>
          </a:xfrm>
        </p:grpSpPr>
        <p:sp>
          <p:nvSpPr>
            <p:cNvPr id="16" name="Rectangle 15">
              <a:extLst>
                <a:ext uri="{FF2B5EF4-FFF2-40B4-BE49-F238E27FC236}">
                  <a16:creationId xmlns:a16="http://schemas.microsoft.com/office/drawing/2014/main" id="{FADEAD2C-B2AB-3C48-A0BF-C3B7503F4BFE}"/>
                </a:ext>
              </a:extLst>
            </p:cNvPr>
            <p:cNvSpPr/>
            <p:nvPr/>
          </p:nvSpPr>
          <p:spPr>
            <a:xfrm>
              <a:off x="101154" y="-72605"/>
              <a:ext cx="2285515" cy="77771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solidFill>
                  <a:srgbClr val="00AAC6"/>
                </a:solidFill>
                <a:latin typeface="Neue Haas Grotesk Text Pro" panose="020B0504020202020204" pitchFamily="34" charset="0"/>
              </a:endParaRPr>
            </a:p>
          </p:txBody>
        </p:sp>
        <p:pic>
          <p:nvPicPr>
            <p:cNvPr id="17" name="Graphic 16">
              <a:extLst>
                <a:ext uri="{FF2B5EF4-FFF2-40B4-BE49-F238E27FC236}">
                  <a16:creationId xmlns:a16="http://schemas.microsoft.com/office/drawing/2014/main" id="{9D76561E-393D-1943-BE4B-7014BC9179A5}"/>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502289" y="221418"/>
              <a:ext cx="1479804" cy="236769"/>
            </a:xfrm>
            <a:prstGeom prst="rect">
              <a:avLst/>
            </a:prstGeom>
          </p:spPr>
        </p:pic>
      </p:grpSp>
      <p:sp>
        <p:nvSpPr>
          <p:cNvPr id="23" name="TextBox 22">
            <a:extLst>
              <a:ext uri="{FF2B5EF4-FFF2-40B4-BE49-F238E27FC236}">
                <a16:creationId xmlns:a16="http://schemas.microsoft.com/office/drawing/2014/main" id="{3F18D371-3647-C14A-9FFF-F1D62D2E1F03}"/>
              </a:ext>
            </a:extLst>
          </p:cNvPr>
          <p:cNvSpPr txBox="1"/>
          <p:nvPr userDrawn="1"/>
        </p:nvSpPr>
        <p:spPr>
          <a:xfrm>
            <a:off x="600374" y="6447526"/>
            <a:ext cx="9091169" cy="193323"/>
          </a:xfrm>
          <a:prstGeom prst="rect">
            <a:avLst/>
          </a:prstGeom>
          <a:noFill/>
        </p:spPr>
        <p:txBody>
          <a:bodyPr wrap="square" lIns="0" bIns="0" rtlCol="0" anchor="b" anchorCtr="0">
            <a:spAutoFit/>
          </a:bodyPr>
          <a:lstStyle/>
          <a:p>
            <a:pPr>
              <a:lnSpc>
                <a:spcPct val="130000"/>
              </a:lnSpc>
            </a:pPr>
            <a:r>
              <a:rPr lang="en-US" sz="800">
                <a:latin typeface="Neue Haas Grotesk Text Pro" panose="020B0504020202020204" pitchFamily="34" charset="0"/>
                <a:cs typeface="Arial" pitchFamily="34" charset="0"/>
              </a:rPr>
              <a:t>Copyright © 2022 HealthEquity, Inc. All rights reserved.  |  HealthEquity does not provide legal, tax or financial advice.</a:t>
            </a:r>
          </a:p>
        </p:txBody>
      </p:sp>
      <p:sp>
        <p:nvSpPr>
          <p:cNvPr id="14" name="Picture Placeholder 2">
            <a:extLst>
              <a:ext uri="{FF2B5EF4-FFF2-40B4-BE49-F238E27FC236}">
                <a16:creationId xmlns:a16="http://schemas.microsoft.com/office/drawing/2014/main" id="{6C12DDF1-B7A3-8E43-AAA0-DA0A88FA5785}"/>
              </a:ext>
            </a:extLst>
          </p:cNvPr>
          <p:cNvSpPr>
            <a:spLocks noGrp="1"/>
          </p:cNvSpPr>
          <p:nvPr>
            <p:ph type="pic" idx="1" hasCustomPrompt="1"/>
          </p:nvPr>
        </p:nvSpPr>
        <p:spPr>
          <a:xfrm>
            <a:off x="7560533" y="2"/>
            <a:ext cx="4607696" cy="6857999"/>
          </a:xfrm>
          <a:prstGeom prst="rect">
            <a:avLst/>
          </a:prstGeom>
          <a:solidFill>
            <a:schemeClr val="bg2"/>
          </a:solidFill>
        </p:spPr>
        <p:txBody>
          <a:bodyPr anchor="ctr">
            <a:normAutofit/>
          </a:bodyPr>
          <a:lstStyle>
            <a:lvl1pPr marL="0" indent="0" algn="ctr">
              <a:buNone/>
              <a:defRPr sz="1867">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picture</a:t>
            </a:r>
          </a:p>
        </p:txBody>
      </p:sp>
      <p:sp>
        <p:nvSpPr>
          <p:cNvPr id="18" name="Picture Placeholder 9">
            <a:extLst>
              <a:ext uri="{FF2B5EF4-FFF2-40B4-BE49-F238E27FC236}">
                <a16:creationId xmlns:a16="http://schemas.microsoft.com/office/drawing/2014/main" id="{F1A2F2EA-90A5-3F41-B83B-54286A22D821}"/>
              </a:ext>
            </a:extLst>
          </p:cNvPr>
          <p:cNvSpPr>
            <a:spLocks noGrp="1"/>
          </p:cNvSpPr>
          <p:nvPr>
            <p:ph type="pic" sz="quarter" idx="12" hasCustomPrompt="1"/>
          </p:nvPr>
        </p:nvSpPr>
        <p:spPr>
          <a:xfrm>
            <a:off x="4221676" y="396362"/>
            <a:ext cx="2266805" cy="577849"/>
          </a:xfrm>
          <a:prstGeom prst="rect">
            <a:avLst/>
          </a:prstGeom>
        </p:spPr>
        <p:txBody>
          <a:bodyPr lIns="0" tIns="0" rIns="0" bIns="0" anchor="ctr">
            <a:normAutofit/>
          </a:bodyPr>
          <a:lstStyle>
            <a:lvl1pPr marL="0" indent="0">
              <a:buNone/>
              <a:defRPr sz="1867">
                <a:solidFill>
                  <a:schemeClr val="bg2">
                    <a:lumMod val="50000"/>
                  </a:schemeClr>
                </a:solidFill>
                <a:latin typeface="Neue Haas Grotesk Text Pro" panose="020B0504020202020204" pitchFamily="34" charset="0"/>
              </a:defRPr>
            </a:lvl1pPr>
          </a:lstStyle>
          <a:p>
            <a:r>
              <a:rPr lang="en-US"/>
              <a:t>Partner logo</a:t>
            </a:r>
          </a:p>
        </p:txBody>
      </p:sp>
      <p:sp>
        <p:nvSpPr>
          <p:cNvPr id="13" name="Title 1">
            <a:extLst>
              <a:ext uri="{FF2B5EF4-FFF2-40B4-BE49-F238E27FC236}">
                <a16:creationId xmlns:a16="http://schemas.microsoft.com/office/drawing/2014/main" id="{14934587-41D4-3346-B090-40ECAC172B03}"/>
              </a:ext>
            </a:extLst>
          </p:cNvPr>
          <p:cNvSpPr>
            <a:spLocks noGrp="1"/>
          </p:cNvSpPr>
          <p:nvPr>
            <p:ph type="title" hasCustomPrompt="1"/>
          </p:nvPr>
        </p:nvSpPr>
        <p:spPr>
          <a:xfrm>
            <a:off x="541009" y="4406642"/>
            <a:ext cx="6249473" cy="1072153"/>
          </a:xfrm>
          <a:prstGeom prst="rect">
            <a:avLst/>
          </a:prstGeom>
        </p:spPr>
        <p:txBody>
          <a:bodyPr wrap="square" lIns="0" rIns="0" anchor="b" anchorCtr="0">
            <a:spAutoFit/>
          </a:bodyPr>
          <a:lstStyle>
            <a:lvl1pPr algn="l">
              <a:lnSpc>
                <a:spcPct val="110000"/>
              </a:lnSpc>
              <a:defRPr sz="6667" b="1" cap="none" baseline="0">
                <a:solidFill>
                  <a:schemeClr val="tx2"/>
                </a:solidFill>
                <a:latin typeface="Neue Haas Grotesk Text Pro" panose="020B0504020202020204" pitchFamily="34" charset="0"/>
              </a:defRPr>
            </a:lvl1pPr>
          </a:lstStyle>
          <a:p>
            <a:r>
              <a:rPr lang="en-US"/>
              <a:t>Thank you.</a:t>
            </a:r>
          </a:p>
        </p:txBody>
      </p:sp>
      <p:sp>
        <p:nvSpPr>
          <p:cNvPr id="15" name="Text Placeholder 2">
            <a:extLst>
              <a:ext uri="{FF2B5EF4-FFF2-40B4-BE49-F238E27FC236}">
                <a16:creationId xmlns:a16="http://schemas.microsoft.com/office/drawing/2014/main" id="{0009AF0F-E31A-1F47-9BD6-9E9A9CC2AEFA}"/>
              </a:ext>
            </a:extLst>
          </p:cNvPr>
          <p:cNvSpPr>
            <a:spLocks noGrp="1"/>
          </p:cNvSpPr>
          <p:nvPr>
            <p:ph type="body" sz="quarter" idx="16" hasCustomPrompt="1"/>
          </p:nvPr>
        </p:nvSpPr>
        <p:spPr>
          <a:xfrm>
            <a:off x="541868" y="5570433"/>
            <a:ext cx="6249569" cy="364587"/>
          </a:xfrm>
          <a:prstGeom prst="rect">
            <a:avLst/>
          </a:prstGeom>
        </p:spPr>
        <p:txBody>
          <a:bodyPr lIns="0" tIns="0" rIns="0" bIns="0">
            <a:spAutoFit/>
          </a:bodyPr>
          <a:lstStyle>
            <a:lvl1pPr marL="0" indent="0">
              <a:lnSpc>
                <a:spcPct val="110000"/>
              </a:lnSpc>
              <a:buNone/>
              <a:defRPr sz="2267">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We look forward to a remarkable partnership</a:t>
            </a:r>
          </a:p>
        </p:txBody>
      </p:sp>
    </p:spTree>
    <p:extLst>
      <p:ext uri="{BB962C8B-B14F-4D97-AF65-F5344CB8AC3E}">
        <p14:creationId xmlns:p14="http://schemas.microsoft.com/office/powerpoint/2010/main" val="374385518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userDrawn="1">
  <p:cSld name="Content - with image">
    <p:spTree>
      <p:nvGrpSpPr>
        <p:cNvPr id="1" name=""/>
        <p:cNvGrpSpPr/>
        <p:nvPr/>
      </p:nvGrpSpPr>
      <p:grpSpPr>
        <a:xfrm>
          <a:off x="0" y="0"/>
          <a:ext cx="0" cy="0"/>
          <a:chOff x="0" y="0"/>
          <a:chExt cx="0" cy="0"/>
        </a:xfrm>
      </p:grpSpPr>
      <p:sp>
        <p:nvSpPr>
          <p:cNvPr id="23" name="Picture Placeholder 2">
            <a:extLst>
              <a:ext uri="{FF2B5EF4-FFF2-40B4-BE49-F238E27FC236}">
                <a16:creationId xmlns:a16="http://schemas.microsoft.com/office/drawing/2014/main" id="{D9C3896E-A4C9-D247-B691-C14EDDAD9EBA}"/>
              </a:ext>
            </a:extLst>
          </p:cNvPr>
          <p:cNvSpPr>
            <a:spLocks noGrp="1"/>
          </p:cNvSpPr>
          <p:nvPr>
            <p:ph type="pic" idx="16" hasCustomPrompt="1"/>
          </p:nvPr>
        </p:nvSpPr>
        <p:spPr>
          <a:xfrm>
            <a:off x="6715812" y="-4"/>
            <a:ext cx="5463251" cy="6857999"/>
          </a:xfrm>
          <a:prstGeom prst="rect">
            <a:avLst/>
          </a:prstGeom>
          <a:solidFill>
            <a:schemeClr val="bg2"/>
          </a:solidFill>
        </p:spPr>
        <p:txBody>
          <a:bodyPr anchor="ctr">
            <a:noAutofit/>
          </a:bodyPr>
          <a:lstStyle>
            <a:lvl1pPr marL="0" indent="0" algn="ctr">
              <a:buNone/>
              <a:defRPr sz="1867">
                <a:solidFill>
                  <a:schemeClr val="bg2">
                    <a:lumMod val="50000"/>
                  </a:schemeClr>
                </a:solidFill>
                <a:latin typeface="NeueHaasGroteskText Pro" panose="020B0504020202020204" pitchFamily="34" charset="77"/>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picture</a:t>
            </a:r>
          </a:p>
        </p:txBody>
      </p:sp>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2" y="365760"/>
            <a:ext cx="5247652" cy="1408527"/>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b="1" i="0" smtClean="0">
                <a:effectLst/>
                <a:latin typeface="+mj-lt"/>
              </a:defRPr>
            </a:lvl1pPr>
          </a:lstStyle>
          <a:p>
            <a:pPr>
              <a:lnSpc>
                <a:spcPct val="110000"/>
              </a:lnSpc>
            </a:pPr>
            <a:r>
              <a:rPr lang="en-US" sz="4267">
                <a:latin typeface="Neue Haas Grotesk Text Pro" panose="020B0504020202020204" pitchFamily="34" charset="77"/>
              </a:rPr>
              <a:t>Lorem ipsum dolor sit </a:t>
            </a:r>
            <a:r>
              <a:rPr lang="en-US" sz="4267" err="1">
                <a:latin typeface="Neue Haas Grotesk Text Pro" panose="020B0504020202020204" pitchFamily="34" charset="77"/>
              </a:rPr>
              <a:t>amet</a:t>
            </a:r>
            <a:r>
              <a:rPr lang="en-US" sz="4267">
                <a:latin typeface="Neue Haas Grotesk Text Pro" panose="020B0504020202020204" pitchFamily="34" charset="77"/>
              </a:rPr>
              <a:t> sed do</a:t>
            </a:r>
          </a:p>
        </p:txBody>
      </p:sp>
      <p:sp>
        <p:nvSpPr>
          <p:cNvPr id="6" name="Content Placeholder 2">
            <a:extLst>
              <a:ext uri="{FF2B5EF4-FFF2-40B4-BE49-F238E27FC236}">
                <a16:creationId xmlns:a16="http://schemas.microsoft.com/office/drawing/2014/main" id="{7F99FE5B-5E9F-BFA8-69AC-7C90660FDB80}"/>
              </a:ext>
            </a:extLst>
          </p:cNvPr>
          <p:cNvSpPr>
            <a:spLocks noGrp="1"/>
          </p:cNvSpPr>
          <p:nvPr>
            <p:ph sz="quarter" idx="14"/>
          </p:nvPr>
        </p:nvSpPr>
        <p:spPr>
          <a:xfrm>
            <a:off x="853018" y="2076452"/>
            <a:ext cx="5253076" cy="1893937"/>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3">
            <a:extLst>
              <a:ext uri="{FF2B5EF4-FFF2-40B4-BE49-F238E27FC236}">
                <a16:creationId xmlns:a16="http://schemas.microsoft.com/office/drawing/2014/main" id="{04437CF8-11BC-8851-994F-54070E9CB0DF}"/>
              </a:ext>
            </a:extLst>
          </p:cNvPr>
          <p:cNvSpPr>
            <a:spLocks noGrp="1"/>
          </p:cNvSpPr>
          <p:nvPr>
            <p:ph sz="quarter" idx="15" hasCustomPrompt="1"/>
          </p:nvPr>
        </p:nvSpPr>
        <p:spPr>
          <a:xfrm>
            <a:off x="853018" y="6531734"/>
            <a:ext cx="5242983"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411642657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SECTION BREAK - Image">
    <p:spTree>
      <p:nvGrpSpPr>
        <p:cNvPr id="1" name=""/>
        <p:cNvGrpSpPr/>
        <p:nvPr/>
      </p:nvGrpSpPr>
      <p:grpSpPr>
        <a:xfrm>
          <a:off x="0" y="0"/>
          <a:ext cx="0" cy="0"/>
          <a:chOff x="0" y="0"/>
          <a:chExt cx="0" cy="0"/>
        </a:xfrm>
      </p:grpSpPr>
      <p:sp>
        <p:nvSpPr>
          <p:cNvPr id="36" name="Picture Placeholder 2">
            <a:extLst>
              <a:ext uri="{FF2B5EF4-FFF2-40B4-BE49-F238E27FC236}">
                <a16:creationId xmlns:a16="http://schemas.microsoft.com/office/drawing/2014/main" id="{66FDE2DF-C82C-1E4A-AE78-126FF3CE407A}"/>
              </a:ext>
            </a:extLst>
          </p:cNvPr>
          <p:cNvSpPr>
            <a:spLocks noGrp="1"/>
          </p:cNvSpPr>
          <p:nvPr>
            <p:ph type="pic" idx="15" hasCustomPrompt="1"/>
          </p:nvPr>
        </p:nvSpPr>
        <p:spPr>
          <a:xfrm>
            <a:off x="2832849" y="-3"/>
            <a:ext cx="9359153" cy="6866768"/>
          </a:xfrm>
          <a:prstGeom prst="rect">
            <a:avLst/>
          </a:prstGeom>
          <a:solidFill>
            <a:schemeClr val="bg2"/>
          </a:solidFill>
        </p:spPr>
        <p:txBody>
          <a:bodyPr anchor="ctr">
            <a:noAutofit/>
          </a:bodyPr>
          <a:lstStyle>
            <a:lvl1pPr marL="0" indent="0" algn="ctr">
              <a:buNone/>
              <a:defRPr sz="1867">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picture</a:t>
            </a:r>
          </a:p>
        </p:txBody>
      </p:sp>
      <p:sp>
        <p:nvSpPr>
          <p:cNvPr id="24" name="SmartArt Placeholder 5">
            <a:extLst>
              <a:ext uri="{FF2B5EF4-FFF2-40B4-BE49-F238E27FC236}">
                <a16:creationId xmlns:a16="http://schemas.microsoft.com/office/drawing/2014/main" id="{ED37D25B-AC7A-4B47-9F2E-0C8B9763FF56}"/>
              </a:ext>
            </a:extLst>
          </p:cNvPr>
          <p:cNvSpPr>
            <a:spLocks noGrp="1"/>
          </p:cNvSpPr>
          <p:nvPr>
            <p:ph type="dgm" sz="quarter" idx="47"/>
          </p:nvPr>
        </p:nvSpPr>
        <p:spPr>
          <a:xfrm>
            <a:off x="853442" y="3836896"/>
            <a:ext cx="7748497" cy="2365771"/>
          </a:xfrm>
          <a:prstGeom prst="rect">
            <a:avLst/>
          </a:prstGeom>
          <a:solidFill>
            <a:schemeClr val="bg1"/>
          </a:solidFill>
        </p:spPr>
        <p:txBody>
          <a:bodyPr>
            <a:noAutofit/>
          </a:bodyPr>
          <a:lstStyle>
            <a:lvl1pPr>
              <a:defRPr>
                <a:noFill/>
                <a:latin typeface="Neue Haas Grotesk Text Pro" panose="020B0504020202020204" pitchFamily="34" charset="0"/>
              </a:defRPr>
            </a:lvl1pPr>
          </a:lstStyle>
          <a:p>
            <a:endParaRPr lang="en-US"/>
          </a:p>
        </p:txBody>
      </p:sp>
      <p:sp>
        <p:nvSpPr>
          <p:cNvPr id="37" name="Slide Number Placeholder 5">
            <a:extLst>
              <a:ext uri="{FF2B5EF4-FFF2-40B4-BE49-F238E27FC236}">
                <a16:creationId xmlns:a16="http://schemas.microsoft.com/office/drawing/2014/main" id="{FEE063B5-DB2A-E546-8374-14508A9C5083}"/>
              </a:ext>
            </a:extLst>
          </p:cNvPr>
          <p:cNvSpPr txBox="1">
            <a:spLocks/>
          </p:cNvSpPr>
          <p:nvPr userDrawn="1"/>
        </p:nvSpPr>
        <p:spPr>
          <a:xfrm>
            <a:off x="11690436" y="6429616"/>
            <a:ext cx="500097" cy="365125"/>
          </a:xfrm>
          <a:prstGeom prst="rect">
            <a:avLst/>
          </a:prstGeom>
        </p:spPr>
        <p:txBody>
          <a:bodyPr vert="horz" lIns="121920" tIns="60960" rIns="121920" bIns="60960" rtlCol="0" anchor="ctr">
            <a:noAutofit/>
          </a:bodyPr>
          <a:lstStyle>
            <a:defPPr>
              <a:defRPr lang="en-US"/>
            </a:defPPr>
            <a:lvl1pPr marL="0" algn="l" defTabSz="457200" rtl="0" eaLnBrk="1" latinLnBrk="0" hangingPunct="1">
              <a:defRPr sz="900" b="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sz="1200" b="0" i="0">
              <a:solidFill>
                <a:schemeClr val="tx1">
                  <a:lumMod val="90000"/>
                  <a:lumOff val="10000"/>
                </a:schemeClr>
              </a:solidFill>
              <a:latin typeface="Neue Haas Grotesk Text Pro" panose="020B0504020202020204" pitchFamily="34" charset="0"/>
            </a:endParaRPr>
          </a:p>
        </p:txBody>
      </p:sp>
      <p:sp>
        <p:nvSpPr>
          <p:cNvPr id="21" name="Title 1">
            <a:extLst>
              <a:ext uri="{FF2B5EF4-FFF2-40B4-BE49-F238E27FC236}">
                <a16:creationId xmlns:a16="http://schemas.microsoft.com/office/drawing/2014/main" id="{5677933D-F9CB-3A49-B6C8-0B4209233CF0}"/>
              </a:ext>
            </a:extLst>
          </p:cNvPr>
          <p:cNvSpPr>
            <a:spLocks noGrp="1"/>
          </p:cNvSpPr>
          <p:nvPr>
            <p:ph type="title" hasCustomPrompt="1"/>
          </p:nvPr>
        </p:nvSpPr>
        <p:spPr>
          <a:xfrm>
            <a:off x="853441" y="4274190"/>
            <a:ext cx="6620787" cy="1455324"/>
          </a:xfrm>
          <a:prstGeom prst="rect">
            <a:avLst/>
          </a:prstGeom>
        </p:spPr>
        <p:txBody>
          <a:bodyPr wrap="square" lIns="0" rIns="0" anchor="ctr" anchorCtr="0">
            <a:spAutoFit/>
          </a:bodyPr>
          <a:lstStyle>
            <a:lvl1pPr algn="l">
              <a:lnSpc>
                <a:spcPct val="110000"/>
              </a:lnSpc>
              <a:defRPr sz="4267" b="1" cap="none" baseline="0">
                <a:solidFill>
                  <a:schemeClr val="tx2"/>
                </a:solidFill>
                <a:latin typeface="Neue Haas Grotesk Text Pro" panose="020B0504020202020204" pitchFamily="34" charset="0"/>
              </a:defRPr>
            </a:lvl1pPr>
          </a:lstStyle>
          <a:p>
            <a:r>
              <a:rPr lang="en-US"/>
              <a:t>Click to add section break title here</a:t>
            </a:r>
          </a:p>
        </p:txBody>
      </p:sp>
      <p:sp>
        <p:nvSpPr>
          <p:cNvPr id="131" name="SmartArt Placeholder 5">
            <a:extLst>
              <a:ext uri="{FF2B5EF4-FFF2-40B4-BE49-F238E27FC236}">
                <a16:creationId xmlns:a16="http://schemas.microsoft.com/office/drawing/2014/main" id="{6EE76B8B-5FD9-CD45-8428-358A27D61BF0}"/>
              </a:ext>
            </a:extLst>
          </p:cNvPr>
          <p:cNvSpPr>
            <a:spLocks noGrp="1"/>
          </p:cNvSpPr>
          <p:nvPr>
            <p:ph type="dgm" sz="quarter" idx="27"/>
          </p:nvPr>
        </p:nvSpPr>
        <p:spPr>
          <a:xfrm>
            <a:off x="8601937" y="3836896"/>
            <a:ext cx="118099" cy="2365771"/>
          </a:xfrm>
          <a:prstGeom prst="rect">
            <a:avLst/>
          </a:prstGeom>
          <a:solidFill>
            <a:srgbClr val="4E2883"/>
          </a:solidFill>
        </p:spPr>
        <p:txBody>
          <a:bodyPr>
            <a:noAutofit/>
          </a:bodyPr>
          <a:lstStyle>
            <a:lvl1pPr>
              <a:defRPr>
                <a:noFill/>
                <a:latin typeface="Neue Haas Grotesk Text Pro" panose="020B0504020202020204" pitchFamily="34" charset="0"/>
              </a:defRPr>
            </a:lvl1pPr>
          </a:lstStyle>
          <a:p>
            <a:endParaRPr lang="en-US"/>
          </a:p>
        </p:txBody>
      </p:sp>
    </p:spTree>
    <p:extLst>
      <p:ext uri="{BB962C8B-B14F-4D97-AF65-F5344CB8AC3E}">
        <p14:creationId xmlns:p14="http://schemas.microsoft.com/office/powerpoint/2010/main" val="165409376"/>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SECTION BREAK - Number">
    <p:spTree>
      <p:nvGrpSpPr>
        <p:cNvPr id="1" name=""/>
        <p:cNvGrpSpPr/>
        <p:nvPr/>
      </p:nvGrpSpPr>
      <p:grpSpPr>
        <a:xfrm>
          <a:off x="0" y="0"/>
          <a:ext cx="0" cy="0"/>
          <a:chOff x="0" y="0"/>
          <a:chExt cx="0" cy="0"/>
        </a:xfrm>
      </p:grpSpPr>
      <p:sp>
        <p:nvSpPr>
          <p:cNvPr id="14" name="SmartArt Placeholder 2">
            <a:extLst>
              <a:ext uri="{FF2B5EF4-FFF2-40B4-BE49-F238E27FC236}">
                <a16:creationId xmlns:a16="http://schemas.microsoft.com/office/drawing/2014/main" id="{45F10A35-4106-E640-AC0A-43A3690BB261}"/>
              </a:ext>
            </a:extLst>
          </p:cNvPr>
          <p:cNvSpPr>
            <a:spLocks noGrp="1"/>
          </p:cNvSpPr>
          <p:nvPr>
            <p:ph type="dgm" sz="quarter" idx="26"/>
          </p:nvPr>
        </p:nvSpPr>
        <p:spPr>
          <a:xfrm>
            <a:off x="2832847" y="-3648"/>
            <a:ext cx="9357684" cy="6866768"/>
          </a:xfrm>
          <a:prstGeom prst="rect">
            <a:avLst/>
          </a:prstGeom>
          <a:solidFill>
            <a:schemeClr val="bg2"/>
          </a:solidFill>
        </p:spPr>
        <p:txBody>
          <a:bodyPr>
            <a:noAutofit/>
          </a:bodyPr>
          <a:lstStyle>
            <a:lvl1pPr>
              <a:defRPr>
                <a:noFill/>
                <a:latin typeface="Neue Haas Grotesk Text Pro" panose="020B0504020202020204" pitchFamily="34" charset="0"/>
              </a:defRPr>
            </a:lvl1pPr>
          </a:lstStyle>
          <a:p>
            <a:endParaRPr lang="en-US"/>
          </a:p>
        </p:txBody>
      </p:sp>
      <p:sp>
        <p:nvSpPr>
          <p:cNvPr id="24" name="SmartArt Placeholder 5">
            <a:extLst>
              <a:ext uri="{FF2B5EF4-FFF2-40B4-BE49-F238E27FC236}">
                <a16:creationId xmlns:a16="http://schemas.microsoft.com/office/drawing/2014/main" id="{ED37D25B-AC7A-4B47-9F2E-0C8B9763FF56}"/>
              </a:ext>
            </a:extLst>
          </p:cNvPr>
          <p:cNvSpPr>
            <a:spLocks noGrp="1"/>
          </p:cNvSpPr>
          <p:nvPr>
            <p:ph type="dgm" sz="quarter" idx="47"/>
          </p:nvPr>
        </p:nvSpPr>
        <p:spPr>
          <a:xfrm>
            <a:off x="2221753" y="3836896"/>
            <a:ext cx="7748497" cy="2365771"/>
          </a:xfrm>
          <a:prstGeom prst="rect">
            <a:avLst/>
          </a:prstGeom>
          <a:solidFill>
            <a:schemeClr val="bg1"/>
          </a:solidFill>
        </p:spPr>
        <p:txBody>
          <a:bodyPr>
            <a:noAutofit/>
          </a:bodyPr>
          <a:lstStyle>
            <a:lvl1pPr>
              <a:defRPr>
                <a:noFill/>
                <a:latin typeface="Neue Haas Grotesk Text Pro" panose="020B0504020202020204" pitchFamily="34" charset="0"/>
              </a:defRPr>
            </a:lvl1pPr>
          </a:lstStyle>
          <a:p>
            <a:endParaRPr lang="en-US"/>
          </a:p>
        </p:txBody>
      </p:sp>
      <p:sp>
        <p:nvSpPr>
          <p:cNvPr id="37" name="Slide Number Placeholder 5">
            <a:extLst>
              <a:ext uri="{FF2B5EF4-FFF2-40B4-BE49-F238E27FC236}">
                <a16:creationId xmlns:a16="http://schemas.microsoft.com/office/drawing/2014/main" id="{FEE063B5-DB2A-E546-8374-14508A9C5083}"/>
              </a:ext>
            </a:extLst>
          </p:cNvPr>
          <p:cNvSpPr txBox="1">
            <a:spLocks/>
          </p:cNvSpPr>
          <p:nvPr userDrawn="1"/>
        </p:nvSpPr>
        <p:spPr>
          <a:xfrm>
            <a:off x="11690436" y="6429616"/>
            <a:ext cx="500097" cy="365125"/>
          </a:xfrm>
          <a:prstGeom prst="rect">
            <a:avLst/>
          </a:prstGeom>
        </p:spPr>
        <p:txBody>
          <a:bodyPr vert="horz" lIns="121920" tIns="60960" rIns="121920" bIns="60960" rtlCol="0" anchor="ctr">
            <a:noAutofit/>
          </a:bodyPr>
          <a:lstStyle>
            <a:defPPr>
              <a:defRPr lang="en-US"/>
            </a:defPPr>
            <a:lvl1pPr marL="0" algn="l" defTabSz="457200" rtl="0" eaLnBrk="1" latinLnBrk="0" hangingPunct="1">
              <a:defRPr sz="900" b="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sz="1200" b="0" i="0">
              <a:solidFill>
                <a:schemeClr val="tx1">
                  <a:lumMod val="90000"/>
                  <a:lumOff val="10000"/>
                </a:schemeClr>
              </a:solidFill>
              <a:latin typeface="Neue Haas Grotesk Text Pro" panose="020B0504020202020204" pitchFamily="34" charset="0"/>
            </a:endParaRPr>
          </a:p>
        </p:txBody>
      </p:sp>
      <p:sp>
        <p:nvSpPr>
          <p:cNvPr id="21" name="Title 1">
            <a:extLst>
              <a:ext uri="{FF2B5EF4-FFF2-40B4-BE49-F238E27FC236}">
                <a16:creationId xmlns:a16="http://schemas.microsoft.com/office/drawing/2014/main" id="{5677933D-F9CB-3A49-B6C8-0B4209233CF0}"/>
              </a:ext>
            </a:extLst>
          </p:cNvPr>
          <p:cNvSpPr>
            <a:spLocks noGrp="1"/>
          </p:cNvSpPr>
          <p:nvPr>
            <p:ph type="title" hasCustomPrompt="1"/>
          </p:nvPr>
        </p:nvSpPr>
        <p:spPr>
          <a:xfrm>
            <a:off x="853441" y="4274190"/>
            <a:ext cx="8505715" cy="1455324"/>
          </a:xfrm>
          <a:prstGeom prst="rect">
            <a:avLst/>
          </a:prstGeom>
        </p:spPr>
        <p:txBody>
          <a:bodyPr wrap="square" lIns="0" rIns="0" anchor="ctr" anchorCtr="0">
            <a:spAutoFit/>
          </a:bodyPr>
          <a:lstStyle>
            <a:lvl1pPr algn="l">
              <a:lnSpc>
                <a:spcPct val="110000"/>
              </a:lnSpc>
              <a:defRPr sz="4267" b="1" cap="none" baseline="0">
                <a:solidFill>
                  <a:schemeClr val="tx2"/>
                </a:solidFill>
                <a:latin typeface="Neue Haas Grotesk Text Pro" panose="020B0504020202020204" pitchFamily="34" charset="0"/>
              </a:defRPr>
            </a:lvl1pPr>
          </a:lstStyle>
          <a:p>
            <a:r>
              <a:rPr lang="en-US"/>
              <a:t>Click to add section break title here for your presentation</a:t>
            </a:r>
          </a:p>
        </p:txBody>
      </p:sp>
      <p:sp>
        <p:nvSpPr>
          <p:cNvPr id="131" name="SmartArt Placeholder 5">
            <a:extLst>
              <a:ext uri="{FF2B5EF4-FFF2-40B4-BE49-F238E27FC236}">
                <a16:creationId xmlns:a16="http://schemas.microsoft.com/office/drawing/2014/main" id="{6EE76B8B-5FD9-CD45-8428-358A27D61BF0}"/>
              </a:ext>
            </a:extLst>
          </p:cNvPr>
          <p:cNvSpPr>
            <a:spLocks noGrp="1"/>
          </p:cNvSpPr>
          <p:nvPr>
            <p:ph type="dgm" sz="quarter" idx="27"/>
          </p:nvPr>
        </p:nvSpPr>
        <p:spPr>
          <a:xfrm>
            <a:off x="9970249" y="3836896"/>
            <a:ext cx="118099" cy="2365771"/>
          </a:xfrm>
          <a:prstGeom prst="rect">
            <a:avLst/>
          </a:prstGeom>
          <a:solidFill>
            <a:srgbClr val="4E2883"/>
          </a:solidFill>
        </p:spPr>
        <p:txBody>
          <a:bodyPr>
            <a:noAutofit/>
          </a:bodyPr>
          <a:lstStyle>
            <a:lvl1pPr>
              <a:defRPr>
                <a:noFill/>
                <a:latin typeface="Neue Haas Grotesk Text Pro" panose="020B0504020202020204" pitchFamily="34" charset="0"/>
              </a:defRPr>
            </a:lvl1pPr>
          </a:lstStyle>
          <a:p>
            <a:endParaRPr lang="en-US"/>
          </a:p>
        </p:txBody>
      </p:sp>
      <p:sp>
        <p:nvSpPr>
          <p:cNvPr id="3" name="Text Placeholder 2">
            <a:extLst>
              <a:ext uri="{FF2B5EF4-FFF2-40B4-BE49-F238E27FC236}">
                <a16:creationId xmlns:a16="http://schemas.microsoft.com/office/drawing/2014/main" id="{C1EF8250-B8B3-E24D-9E80-5B3B7F3A658E}"/>
              </a:ext>
            </a:extLst>
          </p:cNvPr>
          <p:cNvSpPr>
            <a:spLocks noGrp="1"/>
          </p:cNvSpPr>
          <p:nvPr>
            <p:ph type="body" sz="quarter" idx="48" hasCustomPrompt="1"/>
          </p:nvPr>
        </p:nvSpPr>
        <p:spPr>
          <a:xfrm>
            <a:off x="1904133" y="-910777"/>
            <a:ext cx="5962465" cy="5064121"/>
          </a:xfrm>
          <a:prstGeom prst="rect">
            <a:avLst/>
          </a:prstGeom>
        </p:spPr>
        <p:txBody>
          <a:bodyPr>
            <a:spAutoFit/>
          </a:bodyPr>
          <a:lstStyle>
            <a:lvl1pPr marL="0" indent="0">
              <a:buFontTx/>
              <a:buNone/>
              <a:defRPr sz="27998" b="0">
                <a:solidFill>
                  <a:schemeClr val="bg1"/>
                </a:solidFill>
              </a:defRPr>
            </a:lvl1pPr>
          </a:lstStyle>
          <a:p>
            <a:pPr lvl="0"/>
            <a:r>
              <a:rPr lang="en-US"/>
              <a:t>03</a:t>
            </a:r>
          </a:p>
        </p:txBody>
      </p:sp>
    </p:spTree>
    <p:extLst>
      <p:ext uri="{BB962C8B-B14F-4D97-AF65-F5344CB8AC3E}">
        <p14:creationId xmlns:p14="http://schemas.microsoft.com/office/powerpoint/2010/main" val="1477931298"/>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userDrawn="1">
  <p:cSld name="Content slide">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2" y="365761"/>
            <a:ext cx="10836993" cy="1401089"/>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b="1" i="0" smtClean="0">
                <a:effectLst/>
                <a:latin typeface="NeueHaasGroteskText Pro" panose="020B0504020202020204" pitchFamily="34" charset="77"/>
              </a:defRPr>
            </a:lvl1pPr>
          </a:lstStyle>
          <a:p>
            <a:pPr>
              <a:lnSpc>
                <a:spcPct val="110000"/>
              </a:lnSpc>
            </a:pPr>
            <a:r>
              <a:rPr lang="en-US" sz="4267">
                <a:latin typeface="Neue Haas Grotesk Text Pro" panose="020B0504020202020204" pitchFamily="34" charset="77"/>
              </a:rPr>
              <a:t>Lorem ipsum dolor sit </a:t>
            </a:r>
            <a:r>
              <a:rPr lang="en-US" sz="4267" err="1">
                <a:latin typeface="Neue Haas Grotesk Text Pro" panose="020B0504020202020204" pitchFamily="34" charset="77"/>
              </a:rPr>
              <a:t>amet</a:t>
            </a:r>
            <a:r>
              <a:rPr lang="en-US" sz="4267">
                <a:latin typeface="Neue Haas Grotesk Text Pro" panose="020B0504020202020204" pitchFamily="34" charset="77"/>
              </a:rPr>
              <a:t>, </a:t>
            </a:r>
            <a:r>
              <a:rPr lang="en-US" sz="4267" err="1">
                <a:latin typeface="Neue Haas Grotesk Text Pro" panose="020B0504020202020204" pitchFamily="34" charset="77"/>
              </a:rPr>
              <a:t>consectetur</a:t>
            </a:r>
            <a:r>
              <a:rPr lang="en-US" sz="4267">
                <a:latin typeface="Neue Haas Grotesk Text Pro" panose="020B0504020202020204" pitchFamily="34" charset="77"/>
              </a:rPr>
              <a:t> </a:t>
            </a:r>
            <a:r>
              <a:rPr lang="en-US" sz="4267" err="1">
                <a:latin typeface="Neue Haas Grotesk Text Pro" panose="020B0504020202020204" pitchFamily="34" charset="77"/>
              </a:rPr>
              <a:t>adipiscing</a:t>
            </a:r>
            <a:r>
              <a:rPr lang="en-US" sz="4267">
                <a:latin typeface="Neue Haas Grotesk Text Pro" panose="020B0504020202020204" pitchFamily="34" charset="77"/>
              </a:rPr>
              <a:t> </a:t>
            </a:r>
            <a:r>
              <a:rPr lang="en-US" sz="4267" err="1">
                <a:latin typeface="Neue Haas Grotesk Text Pro" panose="020B0504020202020204" pitchFamily="34" charset="77"/>
              </a:rPr>
              <a:t>elit</a:t>
            </a:r>
            <a:r>
              <a:rPr lang="en-US" sz="4267">
                <a:latin typeface="Neue Haas Grotesk Text Pro" panose="020B0504020202020204" pitchFamily="34" charset="77"/>
              </a:rPr>
              <a:t>, sed do </a:t>
            </a:r>
            <a:r>
              <a:rPr lang="en-US" sz="4267" err="1">
                <a:latin typeface="Neue Haas Grotesk Text Pro" panose="020B0504020202020204" pitchFamily="34" charset="77"/>
              </a:rPr>
              <a:t>eiusmod</a:t>
            </a:r>
            <a:endParaRPr lang="en-US" sz="4267">
              <a:latin typeface="Neue Haas Grotesk Text Pro" panose="020B0504020202020204" pitchFamily="34" charset="77"/>
            </a:endParaRPr>
          </a:p>
        </p:txBody>
      </p:sp>
      <p:sp>
        <p:nvSpPr>
          <p:cNvPr id="5" name="Content Placeholder 2">
            <a:extLst>
              <a:ext uri="{FF2B5EF4-FFF2-40B4-BE49-F238E27FC236}">
                <a16:creationId xmlns:a16="http://schemas.microsoft.com/office/drawing/2014/main" id="{E73F3CEC-0F91-E2D9-C447-496F77592B6B}"/>
              </a:ext>
            </a:extLst>
          </p:cNvPr>
          <p:cNvSpPr>
            <a:spLocks noGrp="1"/>
          </p:cNvSpPr>
          <p:nvPr>
            <p:ph sz="quarter" idx="14"/>
          </p:nvPr>
        </p:nvSpPr>
        <p:spPr>
          <a:xfrm>
            <a:off x="853018" y="2076452"/>
            <a:ext cx="10837333" cy="1893937"/>
          </a:xfrm>
        </p:spPr>
        <p:txBody>
          <a:bodyPr/>
          <a:lstStyle>
            <a:lvl1pPr>
              <a:defRPr>
                <a:latin typeface="NeueHaasGroteskText Pro" panose="020B0504020202020204" pitchFamily="34" charset="77"/>
              </a:defRPr>
            </a:lvl1pPr>
            <a:lvl2pPr>
              <a:defRPr>
                <a:latin typeface="NeueHaasGroteskText Pro" panose="020B0504020202020204" pitchFamily="34" charset="77"/>
              </a:defRPr>
            </a:lvl2pPr>
            <a:lvl3pPr>
              <a:defRPr>
                <a:latin typeface="NeueHaasGroteskText Pro" panose="020B0504020202020204" pitchFamily="34" charset="77"/>
              </a:defRPr>
            </a:lvl3pPr>
            <a:lvl4pPr>
              <a:defRPr>
                <a:latin typeface="NeueHaasGroteskText Pro" panose="020B0504020202020204" pitchFamily="34" charset="77"/>
              </a:defRPr>
            </a:lvl4pPr>
            <a:lvl5pPr>
              <a:defRPr>
                <a:latin typeface="NeueHaasGroteskText Pro" panose="020B0504020202020204" pitchFamily="34" charset="77"/>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Content Placeholder 3">
            <a:extLst>
              <a:ext uri="{FF2B5EF4-FFF2-40B4-BE49-F238E27FC236}">
                <a16:creationId xmlns:a16="http://schemas.microsoft.com/office/drawing/2014/main" id="{5DFE0DC6-BB45-8CE2-95F1-6E0CEEC88158}"/>
              </a:ext>
            </a:extLst>
          </p:cNvPr>
          <p:cNvSpPr>
            <a:spLocks noGrp="1"/>
          </p:cNvSpPr>
          <p:nvPr>
            <p:ph sz="quarter" idx="15" hasCustomPrompt="1"/>
          </p:nvPr>
        </p:nvSpPr>
        <p:spPr>
          <a:xfrm>
            <a:off x="853017" y="6531734"/>
            <a:ext cx="10744200" cy="147156"/>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420131483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userDrawn="1">
  <p:cSld name="Content - with image">
    <p:spTree>
      <p:nvGrpSpPr>
        <p:cNvPr id="1" name=""/>
        <p:cNvGrpSpPr/>
        <p:nvPr/>
      </p:nvGrpSpPr>
      <p:grpSpPr>
        <a:xfrm>
          <a:off x="0" y="0"/>
          <a:ext cx="0" cy="0"/>
          <a:chOff x="0" y="0"/>
          <a:chExt cx="0" cy="0"/>
        </a:xfrm>
      </p:grpSpPr>
      <p:sp>
        <p:nvSpPr>
          <p:cNvPr id="23" name="Picture Placeholder 2">
            <a:extLst>
              <a:ext uri="{FF2B5EF4-FFF2-40B4-BE49-F238E27FC236}">
                <a16:creationId xmlns:a16="http://schemas.microsoft.com/office/drawing/2014/main" id="{D9C3896E-A4C9-D247-B691-C14EDDAD9EBA}"/>
              </a:ext>
            </a:extLst>
          </p:cNvPr>
          <p:cNvSpPr>
            <a:spLocks noGrp="1"/>
          </p:cNvSpPr>
          <p:nvPr>
            <p:ph type="pic" idx="16" hasCustomPrompt="1"/>
          </p:nvPr>
        </p:nvSpPr>
        <p:spPr>
          <a:xfrm>
            <a:off x="6715812" y="-4"/>
            <a:ext cx="5463251" cy="6857999"/>
          </a:xfrm>
          <a:prstGeom prst="rect">
            <a:avLst/>
          </a:prstGeom>
          <a:solidFill>
            <a:schemeClr val="bg2"/>
          </a:solidFill>
        </p:spPr>
        <p:txBody>
          <a:bodyPr anchor="ctr">
            <a:noAutofit/>
          </a:bodyPr>
          <a:lstStyle>
            <a:lvl1pPr marL="0" indent="0" algn="ctr">
              <a:buNone/>
              <a:defRPr sz="1867">
                <a:solidFill>
                  <a:schemeClr val="bg2">
                    <a:lumMod val="50000"/>
                  </a:schemeClr>
                </a:solidFill>
                <a:latin typeface="NeueHaasGroteskText Pro" panose="020B0504020202020204" pitchFamily="34" charset="77"/>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picture</a:t>
            </a:r>
          </a:p>
        </p:txBody>
      </p:sp>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2" y="365760"/>
            <a:ext cx="5247652" cy="1401089"/>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b="1" i="0" smtClean="0">
                <a:effectLst/>
                <a:latin typeface="NeueHaasGroteskText Pro" panose="020B0504020202020204" pitchFamily="34" charset="77"/>
              </a:defRPr>
            </a:lvl1pPr>
          </a:lstStyle>
          <a:p>
            <a:pPr>
              <a:lnSpc>
                <a:spcPct val="110000"/>
              </a:lnSpc>
            </a:pPr>
            <a:r>
              <a:rPr lang="en-US" sz="4267">
                <a:latin typeface="Neue Haas Grotesk Text Pro" panose="020B0504020202020204" pitchFamily="34" charset="77"/>
              </a:rPr>
              <a:t>Lorem ipsum dolor sit amet sed do</a:t>
            </a:r>
          </a:p>
        </p:txBody>
      </p:sp>
      <p:sp>
        <p:nvSpPr>
          <p:cNvPr id="6" name="Content Placeholder 2">
            <a:extLst>
              <a:ext uri="{FF2B5EF4-FFF2-40B4-BE49-F238E27FC236}">
                <a16:creationId xmlns:a16="http://schemas.microsoft.com/office/drawing/2014/main" id="{7F99FE5B-5E9F-BFA8-69AC-7C90660FDB80}"/>
              </a:ext>
            </a:extLst>
          </p:cNvPr>
          <p:cNvSpPr>
            <a:spLocks noGrp="1"/>
          </p:cNvSpPr>
          <p:nvPr>
            <p:ph sz="quarter" idx="14"/>
          </p:nvPr>
        </p:nvSpPr>
        <p:spPr>
          <a:xfrm>
            <a:off x="853018" y="2076452"/>
            <a:ext cx="5253076" cy="1893937"/>
          </a:xfrm>
        </p:spPr>
        <p:txBody>
          <a:bodyPr/>
          <a:lstStyle>
            <a:lvl1pPr>
              <a:defRPr>
                <a:latin typeface="NeueHaasGroteskText Pro" panose="020B0504020202020204" pitchFamily="34" charset="77"/>
              </a:defRPr>
            </a:lvl1pPr>
            <a:lvl2pPr>
              <a:defRPr>
                <a:latin typeface="NeueHaasGroteskText Pro" panose="020B0504020202020204" pitchFamily="34" charset="77"/>
              </a:defRPr>
            </a:lvl2pPr>
            <a:lvl3pPr>
              <a:defRPr>
                <a:latin typeface="NeueHaasGroteskText Pro" panose="020B0504020202020204" pitchFamily="34" charset="77"/>
              </a:defRPr>
            </a:lvl3pPr>
            <a:lvl4pPr>
              <a:defRPr>
                <a:latin typeface="NeueHaasGroteskText Pro" panose="020B0504020202020204" pitchFamily="34" charset="77"/>
              </a:defRPr>
            </a:lvl4pPr>
            <a:lvl5pPr>
              <a:defRPr>
                <a:latin typeface="NeueHaasGroteskText Pro" panose="020B0504020202020204" pitchFamily="34" charset="77"/>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3">
            <a:extLst>
              <a:ext uri="{FF2B5EF4-FFF2-40B4-BE49-F238E27FC236}">
                <a16:creationId xmlns:a16="http://schemas.microsoft.com/office/drawing/2014/main" id="{04437CF8-11BC-8851-994F-54070E9CB0DF}"/>
              </a:ext>
            </a:extLst>
          </p:cNvPr>
          <p:cNvSpPr>
            <a:spLocks noGrp="1"/>
          </p:cNvSpPr>
          <p:nvPr>
            <p:ph sz="quarter" idx="15" hasCustomPrompt="1"/>
          </p:nvPr>
        </p:nvSpPr>
        <p:spPr>
          <a:xfrm>
            <a:off x="853018" y="6531734"/>
            <a:ext cx="5242983"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421458780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CLOSING - 2 images (V)">
    <p:bg>
      <p:bgPr>
        <a:solidFill>
          <a:schemeClr val="bg1"/>
        </a:soli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ABDC5A96-024B-9A4C-BE99-A43261583960}"/>
              </a:ext>
            </a:extLst>
          </p:cNvPr>
          <p:cNvGrpSpPr/>
          <p:nvPr userDrawn="1"/>
        </p:nvGrpSpPr>
        <p:grpSpPr>
          <a:xfrm>
            <a:off x="2" y="-1"/>
            <a:ext cx="3781063" cy="1286617"/>
            <a:chOff x="101154" y="-72605"/>
            <a:chExt cx="2285515" cy="777713"/>
          </a:xfrm>
        </p:grpSpPr>
        <p:sp>
          <p:nvSpPr>
            <p:cNvPr id="16" name="Rectangle 15">
              <a:extLst>
                <a:ext uri="{FF2B5EF4-FFF2-40B4-BE49-F238E27FC236}">
                  <a16:creationId xmlns:a16="http://schemas.microsoft.com/office/drawing/2014/main" id="{FADEAD2C-B2AB-3C48-A0BF-C3B7503F4BFE}"/>
                </a:ext>
              </a:extLst>
            </p:cNvPr>
            <p:cNvSpPr/>
            <p:nvPr/>
          </p:nvSpPr>
          <p:spPr>
            <a:xfrm>
              <a:off x="101154" y="-72605"/>
              <a:ext cx="2285515" cy="77771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noAutofit/>
            </a:bodyPr>
            <a:lstStyle/>
            <a:p>
              <a:pPr algn="ctr"/>
              <a:endParaRPr lang="en-US" sz="1800">
                <a:solidFill>
                  <a:srgbClr val="00AAC6"/>
                </a:solidFill>
                <a:latin typeface="Neue Haas Grotesk Text Pro" panose="020B0504020202020204" pitchFamily="34" charset="0"/>
              </a:endParaRPr>
            </a:p>
          </p:txBody>
        </p:sp>
        <p:pic>
          <p:nvPicPr>
            <p:cNvPr id="17" name="Graphic 16">
              <a:extLst>
                <a:ext uri="{FF2B5EF4-FFF2-40B4-BE49-F238E27FC236}">
                  <a16:creationId xmlns:a16="http://schemas.microsoft.com/office/drawing/2014/main" id="{9D76561E-393D-1943-BE4B-7014BC9179A5}"/>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502289" y="221418"/>
              <a:ext cx="1479804" cy="236769"/>
            </a:xfrm>
            <a:prstGeom prst="rect">
              <a:avLst/>
            </a:prstGeom>
          </p:spPr>
        </p:pic>
      </p:grpSp>
      <p:sp>
        <p:nvSpPr>
          <p:cNvPr id="23" name="TextBox 22">
            <a:extLst>
              <a:ext uri="{FF2B5EF4-FFF2-40B4-BE49-F238E27FC236}">
                <a16:creationId xmlns:a16="http://schemas.microsoft.com/office/drawing/2014/main" id="{3F18D371-3647-C14A-9FFF-F1D62D2E1F03}"/>
              </a:ext>
            </a:extLst>
          </p:cNvPr>
          <p:cNvSpPr txBox="1"/>
          <p:nvPr userDrawn="1"/>
        </p:nvSpPr>
        <p:spPr>
          <a:xfrm>
            <a:off x="600374" y="6410443"/>
            <a:ext cx="9091169" cy="230405"/>
          </a:xfrm>
          <a:prstGeom prst="rect">
            <a:avLst/>
          </a:prstGeom>
          <a:noFill/>
        </p:spPr>
        <p:txBody>
          <a:bodyPr wrap="square" lIns="0" bIns="0" rtlCol="0" anchor="b" anchorCtr="0">
            <a:noAutofit/>
          </a:bodyPr>
          <a:lstStyle/>
          <a:p>
            <a:pPr>
              <a:lnSpc>
                <a:spcPct val="130000"/>
              </a:lnSpc>
            </a:pPr>
            <a:r>
              <a:rPr lang="en-US" sz="800">
                <a:latin typeface="Neue Haas Grotesk Text Pro" panose="020B0504020202020204" pitchFamily="34" charset="0"/>
                <a:cs typeface="Arial" pitchFamily="34" charset="0"/>
              </a:rPr>
              <a:t>Copyright © 2022 HealthEquity, Inc. All rights reserved.  |  HealthEquity does not provide legal, tax or financial advice.</a:t>
            </a:r>
          </a:p>
        </p:txBody>
      </p:sp>
      <p:sp>
        <p:nvSpPr>
          <p:cNvPr id="34" name="Picture Placeholder 2">
            <a:extLst>
              <a:ext uri="{FF2B5EF4-FFF2-40B4-BE49-F238E27FC236}">
                <a16:creationId xmlns:a16="http://schemas.microsoft.com/office/drawing/2014/main" id="{C7AF47E6-1CD4-9E47-B270-BC2D2B08A17A}"/>
              </a:ext>
            </a:extLst>
          </p:cNvPr>
          <p:cNvSpPr>
            <a:spLocks noGrp="1"/>
          </p:cNvSpPr>
          <p:nvPr>
            <p:ph type="pic" idx="13" hasCustomPrompt="1"/>
          </p:nvPr>
        </p:nvSpPr>
        <p:spPr>
          <a:xfrm>
            <a:off x="9913449" y="0"/>
            <a:ext cx="2278553" cy="6858000"/>
          </a:xfrm>
          <a:prstGeom prst="rect">
            <a:avLst/>
          </a:prstGeom>
          <a:solidFill>
            <a:schemeClr val="bg2"/>
          </a:solidFill>
        </p:spPr>
        <p:txBody>
          <a:bodyPr anchor="ctr">
            <a:noAutofit/>
          </a:bodyPr>
          <a:lstStyle>
            <a:lvl1pPr marL="0" indent="0" algn="ctr">
              <a:buNone/>
              <a:defRPr sz="1867">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a:t>
            </a:r>
            <a:br>
              <a:rPr lang="en-US"/>
            </a:br>
            <a:r>
              <a:rPr lang="en-US"/>
              <a:t>picture</a:t>
            </a:r>
          </a:p>
        </p:txBody>
      </p:sp>
      <p:cxnSp>
        <p:nvCxnSpPr>
          <p:cNvPr id="18" name="Straight Connector 17">
            <a:extLst>
              <a:ext uri="{FF2B5EF4-FFF2-40B4-BE49-F238E27FC236}">
                <a16:creationId xmlns:a16="http://schemas.microsoft.com/office/drawing/2014/main" id="{F75DB09C-4008-1A47-AEDA-CF6111345628}"/>
              </a:ext>
            </a:extLst>
          </p:cNvPr>
          <p:cNvCxnSpPr>
            <a:cxnSpLocks/>
          </p:cNvCxnSpPr>
          <p:nvPr userDrawn="1"/>
        </p:nvCxnSpPr>
        <p:spPr>
          <a:xfrm>
            <a:off x="7394757" y="5908907"/>
            <a:ext cx="1450323" cy="0"/>
          </a:xfrm>
          <a:prstGeom prst="line">
            <a:avLst/>
          </a:prstGeom>
          <a:ln w="152400">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19" name="Picture Placeholder 2">
            <a:extLst>
              <a:ext uri="{FF2B5EF4-FFF2-40B4-BE49-F238E27FC236}">
                <a16:creationId xmlns:a16="http://schemas.microsoft.com/office/drawing/2014/main" id="{83DDC482-6B10-F344-B93C-CA77A4E7CE01}"/>
              </a:ext>
            </a:extLst>
          </p:cNvPr>
          <p:cNvSpPr>
            <a:spLocks noGrp="1"/>
          </p:cNvSpPr>
          <p:nvPr>
            <p:ph type="pic" idx="1" hasCustomPrompt="1"/>
          </p:nvPr>
        </p:nvSpPr>
        <p:spPr>
          <a:xfrm>
            <a:off x="7403784" y="1"/>
            <a:ext cx="2279315" cy="5815579"/>
          </a:xfrm>
          <a:prstGeom prst="rect">
            <a:avLst/>
          </a:prstGeom>
          <a:solidFill>
            <a:schemeClr val="bg2"/>
          </a:solidFill>
        </p:spPr>
        <p:txBody>
          <a:bodyPr anchor="ctr">
            <a:noAutofit/>
          </a:bodyPr>
          <a:lstStyle>
            <a:lvl1pPr marL="0" indent="0" algn="ctr">
              <a:buNone/>
              <a:defRPr sz="1867">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a:t>
            </a:r>
            <a:br>
              <a:rPr lang="en-US"/>
            </a:br>
            <a:r>
              <a:rPr lang="en-US"/>
              <a:t>picture</a:t>
            </a:r>
          </a:p>
        </p:txBody>
      </p:sp>
      <p:sp>
        <p:nvSpPr>
          <p:cNvPr id="21" name="Picture Placeholder 9">
            <a:extLst>
              <a:ext uri="{FF2B5EF4-FFF2-40B4-BE49-F238E27FC236}">
                <a16:creationId xmlns:a16="http://schemas.microsoft.com/office/drawing/2014/main" id="{FCA5223E-FAE3-1343-8428-E2250995B5D4}"/>
              </a:ext>
            </a:extLst>
          </p:cNvPr>
          <p:cNvSpPr>
            <a:spLocks noGrp="1"/>
          </p:cNvSpPr>
          <p:nvPr>
            <p:ph type="pic" sz="quarter" idx="12" hasCustomPrompt="1"/>
          </p:nvPr>
        </p:nvSpPr>
        <p:spPr>
          <a:xfrm>
            <a:off x="4221676" y="396362"/>
            <a:ext cx="2266805" cy="577849"/>
          </a:xfrm>
          <a:prstGeom prst="rect">
            <a:avLst/>
          </a:prstGeom>
        </p:spPr>
        <p:txBody>
          <a:bodyPr lIns="0" tIns="0" rIns="0" bIns="0" anchor="ctr">
            <a:noAutofit/>
          </a:bodyPr>
          <a:lstStyle>
            <a:lvl1pPr marL="0" indent="0">
              <a:buNone/>
              <a:defRPr sz="1867">
                <a:solidFill>
                  <a:schemeClr val="bg2">
                    <a:lumMod val="50000"/>
                  </a:schemeClr>
                </a:solidFill>
                <a:latin typeface="Neue Haas Grotesk Text Pro" panose="020B0504020202020204" pitchFamily="34" charset="0"/>
              </a:defRPr>
            </a:lvl1pPr>
          </a:lstStyle>
          <a:p>
            <a:r>
              <a:rPr lang="en-US"/>
              <a:t>Partner logo</a:t>
            </a:r>
          </a:p>
        </p:txBody>
      </p:sp>
      <p:sp>
        <p:nvSpPr>
          <p:cNvPr id="14" name="Title 1">
            <a:extLst>
              <a:ext uri="{FF2B5EF4-FFF2-40B4-BE49-F238E27FC236}">
                <a16:creationId xmlns:a16="http://schemas.microsoft.com/office/drawing/2014/main" id="{204E8ED6-4135-0D4B-BEF5-984467DF8B4C}"/>
              </a:ext>
            </a:extLst>
          </p:cNvPr>
          <p:cNvSpPr>
            <a:spLocks noGrp="1"/>
          </p:cNvSpPr>
          <p:nvPr>
            <p:ph type="title" hasCustomPrompt="1"/>
          </p:nvPr>
        </p:nvSpPr>
        <p:spPr>
          <a:xfrm>
            <a:off x="541009" y="4418247"/>
            <a:ext cx="6249473" cy="1060548"/>
          </a:xfrm>
          <a:prstGeom prst="rect">
            <a:avLst/>
          </a:prstGeom>
        </p:spPr>
        <p:txBody>
          <a:bodyPr wrap="square" lIns="0" rIns="0" anchor="b" anchorCtr="0">
            <a:spAutoFit/>
          </a:bodyPr>
          <a:lstStyle>
            <a:lvl1pPr algn="l">
              <a:lnSpc>
                <a:spcPct val="110000"/>
              </a:lnSpc>
              <a:defRPr sz="6667" b="1" cap="none" baseline="0">
                <a:solidFill>
                  <a:schemeClr val="tx2"/>
                </a:solidFill>
                <a:latin typeface="Neue Haas Grotesk Text Pro" panose="020B0504020202020204" pitchFamily="34" charset="0"/>
              </a:defRPr>
            </a:lvl1pPr>
          </a:lstStyle>
          <a:p>
            <a:r>
              <a:rPr lang="en-US"/>
              <a:t>Thank you.</a:t>
            </a:r>
          </a:p>
        </p:txBody>
      </p:sp>
      <p:sp>
        <p:nvSpPr>
          <p:cNvPr id="15" name="Text Placeholder 2">
            <a:extLst>
              <a:ext uri="{FF2B5EF4-FFF2-40B4-BE49-F238E27FC236}">
                <a16:creationId xmlns:a16="http://schemas.microsoft.com/office/drawing/2014/main" id="{3149FC59-DD35-C942-A663-3F161502E324}"/>
              </a:ext>
            </a:extLst>
          </p:cNvPr>
          <p:cNvSpPr>
            <a:spLocks noGrp="1"/>
          </p:cNvSpPr>
          <p:nvPr>
            <p:ph type="body" sz="quarter" idx="16" hasCustomPrompt="1"/>
          </p:nvPr>
        </p:nvSpPr>
        <p:spPr>
          <a:xfrm>
            <a:off x="541868" y="5570433"/>
            <a:ext cx="6249569" cy="357620"/>
          </a:xfrm>
          <a:prstGeom prst="rect">
            <a:avLst/>
          </a:prstGeom>
        </p:spPr>
        <p:txBody>
          <a:bodyPr lIns="0" tIns="0" rIns="0" bIns="0">
            <a:spAutoFit/>
          </a:bodyPr>
          <a:lstStyle>
            <a:lvl1pPr marL="0" indent="0">
              <a:lnSpc>
                <a:spcPct val="110000"/>
              </a:lnSpc>
              <a:buNone/>
              <a:defRPr sz="2267">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We look forward to a remarkable partnership</a:t>
            </a:r>
          </a:p>
        </p:txBody>
      </p:sp>
    </p:spTree>
    <p:extLst>
      <p:ext uri="{BB962C8B-B14F-4D97-AF65-F5344CB8AC3E}">
        <p14:creationId xmlns:p14="http://schemas.microsoft.com/office/powerpoint/2010/main" val="83904240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CLOSING + 1 image ">
    <p:bg>
      <p:bgPr>
        <a:solidFill>
          <a:schemeClr val="bg1"/>
        </a:soli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ABDC5A96-024B-9A4C-BE99-A43261583960}"/>
              </a:ext>
            </a:extLst>
          </p:cNvPr>
          <p:cNvGrpSpPr/>
          <p:nvPr userDrawn="1"/>
        </p:nvGrpSpPr>
        <p:grpSpPr>
          <a:xfrm>
            <a:off x="2" y="-1"/>
            <a:ext cx="3781063" cy="1286617"/>
            <a:chOff x="101154" y="-72605"/>
            <a:chExt cx="2285515" cy="777713"/>
          </a:xfrm>
        </p:grpSpPr>
        <p:sp>
          <p:nvSpPr>
            <p:cNvPr id="16" name="Rectangle 15">
              <a:extLst>
                <a:ext uri="{FF2B5EF4-FFF2-40B4-BE49-F238E27FC236}">
                  <a16:creationId xmlns:a16="http://schemas.microsoft.com/office/drawing/2014/main" id="{FADEAD2C-B2AB-3C48-A0BF-C3B7503F4BFE}"/>
                </a:ext>
              </a:extLst>
            </p:cNvPr>
            <p:cNvSpPr/>
            <p:nvPr/>
          </p:nvSpPr>
          <p:spPr>
            <a:xfrm>
              <a:off x="101154" y="-72605"/>
              <a:ext cx="2285515" cy="77771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solidFill>
                  <a:srgbClr val="00AAC6"/>
                </a:solidFill>
                <a:latin typeface="Neue Haas Grotesk Text Pro" panose="020B0504020202020204" pitchFamily="34" charset="0"/>
              </a:endParaRPr>
            </a:p>
          </p:txBody>
        </p:sp>
        <p:pic>
          <p:nvPicPr>
            <p:cNvPr id="17" name="Graphic 16">
              <a:extLst>
                <a:ext uri="{FF2B5EF4-FFF2-40B4-BE49-F238E27FC236}">
                  <a16:creationId xmlns:a16="http://schemas.microsoft.com/office/drawing/2014/main" id="{9D76561E-393D-1943-BE4B-7014BC9179A5}"/>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502289" y="221418"/>
              <a:ext cx="1479804" cy="236769"/>
            </a:xfrm>
            <a:prstGeom prst="rect">
              <a:avLst/>
            </a:prstGeom>
          </p:spPr>
        </p:pic>
      </p:grpSp>
      <p:sp>
        <p:nvSpPr>
          <p:cNvPr id="14" name="Picture Placeholder 2">
            <a:extLst>
              <a:ext uri="{FF2B5EF4-FFF2-40B4-BE49-F238E27FC236}">
                <a16:creationId xmlns:a16="http://schemas.microsoft.com/office/drawing/2014/main" id="{6C12DDF1-B7A3-8E43-AAA0-DA0A88FA5785}"/>
              </a:ext>
            </a:extLst>
          </p:cNvPr>
          <p:cNvSpPr>
            <a:spLocks noGrp="1"/>
          </p:cNvSpPr>
          <p:nvPr>
            <p:ph type="pic" idx="1" hasCustomPrompt="1"/>
          </p:nvPr>
        </p:nvSpPr>
        <p:spPr>
          <a:xfrm>
            <a:off x="7560533" y="2"/>
            <a:ext cx="4607696" cy="6857999"/>
          </a:xfrm>
          <a:prstGeom prst="rect">
            <a:avLst/>
          </a:prstGeom>
          <a:solidFill>
            <a:schemeClr val="bg2"/>
          </a:solidFill>
        </p:spPr>
        <p:txBody>
          <a:bodyPr anchor="ctr">
            <a:normAutofit/>
          </a:bodyPr>
          <a:lstStyle>
            <a:lvl1pPr marL="0" indent="0" algn="ctr">
              <a:buNone/>
              <a:defRPr sz="1867">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picture</a:t>
            </a:r>
          </a:p>
        </p:txBody>
      </p:sp>
      <p:sp>
        <p:nvSpPr>
          <p:cNvPr id="18" name="Picture Placeholder 9">
            <a:extLst>
              <a:ext uri="{FF2B5EF4-FFF2-40B4-BE49-F238E27FC236}">
                <a16:creationId xmlns:a16="http://schemas.microsoft.com/office/drawing/2014/main" id="{F1A2F2EA-90A5-3F41-B83B-54286A22D821}"/>
              </a:ext>
            </a:extLst>
          </p:cNvPr>
          <p:cNvSpPr>
            <a:spLocks noGrp="1"/>
          </p:cNvSpPr>
          <p:nvPr>
            <p:ph type="pic" sz="quarter" idx="12" hasCustomPrompt="1"/>
          </p:nvPr>
        </p:nvSpPr>
        <p:spPr>
          <a:xfrm>
            <a:off x="4221676" y="396362"/>
            <a:ext cx="2266805" cy="577849"/>
          </a:xfrm>
          <a:prstGeom prst="rect">
            <a:avLst/>
          </a:prstGeom>
        </p:spPr>
        <p:txBody>
          <a:bodyPr lIns="0" tIns="0" rIns="0" bIns="0" anchor="ctr">
            <a:normAutofit/>
          </a:bodyPr>
          <a:lstStyle>
            <a:lvl1pPr marL="0" indent="0">
              <a:buNone/>
              <a:defRPr sz="1867">
                <a:solidFill>
                  <a:schemeClr val="bg2">
                    <a:lumMod val="50000"/>
                  </a:schemeClr>
                </a:solidFill>
                <a:latin typeface="Neue Haas Grotesk Text Pro" panose="020B0504020202020204" pitchFamily="34" charset="0"/>
              </a:defRPr>
            </a:lvl1pPr>
          </a:lstStyle>
          <a:p>
            <a:r>
              <a:rPr lang="en-US"/>
              <a:t>Partner logo</a:t>
            </a:r>
          </a:p>
        </p:txBody>
      </p:sp>
      <p:sp>
        <p:nvSpPr>
          <p:cNvPr id="13" name="Title 1">
            <a:extLst>
              <a:ext uri="{FF2B5EF4-FFF2-40B4-BE49-F238E27FC236}">
                <a16:creationId xmlns:a16="http://schemas.microsoft.com/office/drawing/2014/main" id="{14934587-41D4-3346-B090-40ECAC172B03}"/>
              </a:ext>
            </a:extLst>
          </p:cNvPr>
          <p:cNvSpPr>
            <a:spLocks noGrp="1"/>
          </p:cNvSpPr>
          <p:nvPr>
            <p:ph type="title" hasCustomPrompt="1"/>
          </p:nvPr>
        </p:nvSpPr>
        <p:spPr>
          <a:xfrm>
            <a:off x="541009" y="4418247"/>
            <a:ext cx="6249473" cy="1060548"/>
          </a:xfrm>
          <a:prstGeom prst="rect">
            <a:avLst/>
          </a:prstGeom>
        </p:spPr>
        <p:txBody>
          <a:bodyPr wrap="square" lIns="0" rIns="0" anchor="b" anchorCtr="0">
            <a:spAutoFit/>
          </a:bodyPr>
          <a:lstStyle>
            <a:lvl1pPr algn="l">
              <a:lnSpc>
                <a:spcPct val="110000"/>
              </a:lnSpc>
              <a:defRPr sz="6667" b="1" cap="none" baseline="0">
                <a:solidFill>
                  <a:schemeClr val="tx2"/>
                </a:solidFill>
                <a:latin typeface="Neue Haas Grotesk Text Pro" panose="020B0504020202020204" pitchFamily="34" charset="0"/>
              </a:defRPr>
            </a:lvl1pPr>
          </a:lstStyle>
          <a:p>
            <a:r>
              <a:rPr lang="en-US"/>
              <a:t>Thank you.</a:t>
            </a:r>
          </a:p>
        </p:txBody>
      </p:sp>
      <p:sp>
        <p:nvSpPr>
          <p:cNvPr id="15" name="Text Placeholder 2">
            <a:extLst>
              <a:ext uri="{FF2B5EF4-FFF2-40B4-BE49-F238E27FC236}">
                <a16:creationId xmlns:a16="http://schemas.microsoft.com/office/drawing/2014/main" id="{0009AF0F-E31A-1F47-9BD6-9E9A9CC2AEFA}"/>
              </a:ext>
            </a:extLst>
          </p:cNvPr>
          <p:cNvSpPr>
            <a:spLocks noGrp="1"/>
          </p:cNvSpPr>
          <p:nvPr>
            <p:ph type="body" sz="quarter" idx="16" hasCustomPrompt="1"/>
          </p:nvPr>
        </p:nvSpPr>
        <p:spPr>
          <a:xfrm>
            <a:off x="541868" y="5570433"/>
            <a:ext cx="6249569" cy="357620"/>
          </a:xfrm>
          <a:prstGeom prst="rect">
            <a:avLst/>
          </a:prstGeom>
        </p:spPr>
        <p:txBody>
          <a:bodyPr lIns="0" tIns="0" rIns="0" bIns="0">
            <a:spAutoFit/>
          </a:bodyPr>
          <a:lstStyle>
            <a:lvl1pPr marL="0" indent="0">
              <a:lnSpc>
                <a:spcPct val="110000"/>
              </a:lnSpc>
              <a:buNone/>
              <a:defRPr sz="2267">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We look forward to a remarkable partnership</a:t>
            </a:r>
          </a:p>
        </p:txBody>
      </p:sp>
    </p:spTree>
    <p:extLst>
      <p:ext uri="{BB962C8B-B14F-4D97-AF65-F5344CB8AC3E}">
        <p14:creationId xmlns:p14="http://schemas.microsoft.com/office/powerpoint/2010/main" val="19664667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Product + Subtitle + 2 images (H)">
    <p:bg>
      <p:bgPr>
        <a:solidFill>
          <a:schemeClr val="bg1"/>
        </a:solidFill>
        <a:effectLst/>
      </p:bgPr>
    </p:bg>
    <p:spTree>
      <p:nvGrpSpPr>
        <p:cNvPr id="1" name=""/>
        <p:cNvGrpSpPr/>
        <p:nvPr/>
      </p:nvGrpSpPr>
      <p:grpSpPr>
        <a:xfrm>
          <a:off x="0" y="0"/>
          <a:ext cx="0" cy="0"/>
          <a:chOff x="0" y="0"/>
          <a:chExt cx="0" cy="0"/>
        </a:xfrm>
      </p:grpSpPr>
      <p:sp>
        <p:nvSpPr>
          <p:cNvPr id="24" name="Picture Placeholder 2">
            <a:extLst>
              <a:ext uri="{FF2B5EF4-FFF2-40B4-BE49-F238E27FC236}">
                <a16:creationId xmlns:a16="http://schemas.microsoft.com/office/drawing/2014/main" id="{9CD4494C-F65E-2340-9989-DF19C098491B}"/>
              </a:ext>
            </a:extLst>
          </p:cNvPr>
          <p:cNvSpPr>
            <a:spLocks noGrp="1"/>
          </p:cNvSpPr>
          <p:nvPr>
            <p:ph type="pic" idx="15" hasCustomPrompt="1"/>
          </p:nvPr>
        </p:nvSpPr>
        <p:spPr>
          <a:xfrm>
            <a:off x="8875046" y="1733111"/>
            <a:ext cx="3316937" cy="2266808"/>
          </a:xfrm>
          <a:prstGeom prst="rect">
            <a:avLst/>
          </a:prstGeom>
          <a:solidFill>
            <a:schemeClr val="bg2"/>
          </a:solidFill>
        </p:spPr>
        <p:txBody>
          <a:bodyPr anchor="ctr">
            <a:noAutofit/>
          </a:bodyPr>
          <a:lstStyle>
            <a:lvl1pPr marL="0" indent="0" algn="ctr">
              <a:buNone/>
              <a:defRPr sz="1867">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picture</a:t>
            </a:r>
          </a:p>
        </p:txBody>
      </p:sp>
      <p:cxnSp>
        <p:nvCxnSpPr>
          <p:cNvPr id="20" name="Straight Connector 19">
            <a:extLst>
              <a:ext uri="{FF2B5EF4-FFF2-40B4-BE49-F238E27FC236}">
                <a16:creationId xmlns:a16="http://schemas.microsoft.com/office/drawing/2014/main" id="{B4334499-DEBA-D045-B991-ADA1708C95F6}"/>
              </a:ext>
            </a:extLst>
          </p:cNvPr>
          <p:cNvCxnSpPr>
            <a:cxnSpLocks/>
          </p:cNvCxnSpPr>
          <p:nvPr userDrawn="1"/>
        </p:nvCxnSpPr>
        <p:spPr>
          <a:xfrm rot="16200000">
            <a:off x="6975870" y="5767801"/>
            <a:ext cx="1450323" cy="0"/>
          </a:xfrm>
          <a:prstGeom prst="line">
            <a:avLst/>
          </a:prstGeom>
          <a:ln w="152400">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22" name="Picture Placeholder 2">
            <a:extLst>
              <a:ext uri="{FF2B5EF4-FFF2-40B4-BE49-F238E27FC236}">
                <a16:creationId xmlns:a16="http://schemas.microsoft.com/office/drawing/2014/main" id="{ABF56450-0203-B842-99C9-D8AB7F517B74}"/>
              </a:ext>
            </a:extLst>
          </p:cNvPr>
          <p:cNvSpPr>
            <a:spLocks noGrp="1"/>
          </p:cNvSpPr>
          <p:nvPr>
            <p:ph type="pic" idx="1" hasCustomPrompt="1"/>
          </p:nvPr>
        </p:nvSpPr>
        <p:spPr>
          <a:xfrm>
            <a:off x="7793797" y="4217809"/>
            <a:ext cx="4398187" cy="2266808"/>
          </a:xfrm>
          <a:prstGeom prst="rect">
            <a:avLst/>
          </a:prstGeom>
          <a:solidFill>
            <a:schemeClr val="bg2"/>
          </a:solidFill>
        </p:spPr>
        <p:txBody>
          <a:bodyPr anchor="ctr">
            <a:noAutofit/>
          </a:bodyPr>
          <a:lstStyle>
            <a:lvl1pPr marL="0" indent="0" algn="ctr">
              <a:buNone/>
              <a:defRPr sz="1867">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picture</a:t>
            </a:r>
          </a:p>
        </p:txBody>
      </p:sp>
      <p:cxnSp>
        <p:nvCxnSpPr>
          <p:cNvPr id="18" name="Straight Connector 17">
            <a:extLst>
              <a:ext uri="{FF2B5EF4-FFF2-40B4-BE49-F238E27FC236}">
                <a16:creationId xmlns:a16="http://schemas.microsoft.com/office/drawing/2014/main" id="{79E452EB-2D08-9E42-8EDE-1936350F4F6E}"/>
              </a:ext>
            </a:extLst>
          </p:cNvPr>
          <p:cNvCxnSpPr>
            <a:cxnSpLocks/>
          </p:cNvCxnSpPr>
          <p:nvPr userDrawn="1"/>
        </p:nvCxnSpPr>
        <p:spPr>
          <a:xfrm>
            <a:off x="3333520" y="476211"/>
            <a:ext cx="0" cy="315132"/>
          </a:xfrm>
          <a:prstGeom prst="line">
            <a:avLst/>
          </a:prstGeom>
          <a:ln w="12700">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sp>
        <p:nvSpPr>
          <p:cNvPr id="5" name="Text Placeholder 4">
            <a:extLst>
              <a:ext uri="{FF2B5EF4-FFF2-40B4-BE49-F238E27FC236}">
                <a16:creationId xmlns:a16="http://schemas.microsoft.com/office/drawing/2014/main" id="{6D811D18-2E08-9C4E-AFA7-E3914492A1FE}"/>
              </a:ext>
            </a:extLst>
          </p:cNvPr>
          <p:cNvSpPr>
            <a:spLocks noGrp="1"/>
          </p:cNvSpPr>
          <p:nvPr>
            <p:ph type="body" sz="quarter" idx="17" hasCustomPrompt="1"/>
          </p:nvPr>
        </p:nvSpPr>
        <p:spPr>
          <a:xfrm>
            <a:off x="3584869" y="509033"/>
            <a:ext cx="5012267" cy="410633"/>
          </a:xfrm>
          <a:prstGeom prst="rect">
            <a:avLst/>
          </a:prstGeom>
        </p:spPr>
        <p:txBody>
          <a:bodyPr lIns="0" tIns="0" rIns="0" bIns="0">
            <a:noAutofit/>
          </a:bodyPr>
          <a:lstStyle>
            <a:lvl1pPr marL="0" indent="0">
              <a:buNone/>
              <a:defRPr sz="2000">
                <a:solidFill>
                  <a:schemeClr val="tx1">
                    <a:lumMod val="90000"/>
                    <a:lumOff val="10000"/>
                  </a:schemeClr>
                </a:solidFill>
                <a:latin typeface="Neue Haas Grotesk Text Pro" panose="020B0504020202020204" pitchFamily="34" charset="0"/>
              </a:defRPr>
            </a:lvl1pPr>
            <a:lvl2pPr marL="609570" indent="0">
              <a:buNone/>
              <a:defRPr sz="1867">
                <a:solidFill>
                  <a:schemeClr val="bg1"/>
                </a:solidFill>
              </a:defRPr>
            </a:lvl2pPr>
            <a:lvl3pPr marL="1219140" indent="0">
              <a:buNone/>
              <a:defRPr sz="1867">
                <a:solidFill>
                  <a:schemeClr val="bg1"/>
                </a:solidFill>
              </a:defRPr>
            </a:lvl3pPr>
            <a:lvl4pPr marL="1828709" indent="0">
              <a:buNone/>
              <a:defRPr sz="1867">
                <a:solidFill>
                  <a:schemeClr val="bg1"/>
                </a:solidFill>
              </a:defRPr>
            </a:lvl4pPr>
            <a:lvl5pPr marL="2438278" indent="0">
              <a:buNone/>
              <a:defRPr sz="1867">
                <a:solidFill>
                  <a:schemeClr val="bg1"/>
                </a:solidFill>
              </a:defRPr>
            </a:lvl5pPr>
          </a:lstStyle>
          <a:p>
            <a:pPr lvl="0"/>
            <a:r>
              <a:rPr lang="en-US"/>
              <a:t>Product Name (Acronym)</a:t>
            </a:r>
          </a:p>
        </p:txBody>
      </p:sp>
      <p:pic>
        <p:nvPicPr>
          <p:cNvPr id="34" name="Graphic 33">
            <a:extLst>
              <a:ext uri="{FF2B5EF4-FFF2-40B4-BE49-F238E27FC236}">
                <a16:creationId xmlns:a16="http://schemas.microsoft.com/office/drawing/2014/main" id="{7C0EAF01-C09D-0549-A52F-2ADF1AE40FB9}"/>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52033" y="484319"/>
            <a:ext cx="2443944" cy="391031"/>
          </a:xfrm>
          <a:prstGeom prst="rect">
            <a:avLst/>
          </a:prstGeom>
        </p:spPr>
      </p:pic>
      <p:sp>
        <p:nvSpPr>
          <p:cNvPr id="14" name="Text Placeholder 2">
            <a:extLst>
              <a:ext uri="{FF2B5EF4-FFF2-40B4-BE49-F238E27FC236}">
                <a16:creationId xmlns:a16="http://schemas.microsoft.com/office/drawing/2014/main" id="{5486ADF7-7521-5744-8F9E-E035356010B9}"/>
              </a:ext>
            </a:extLst>
          </p:cNvPr>
          <p:cNvSpPr>
            <a:spLocks noGrp="1"/>
          </p:cNvSpPr>
          <p:nvPr>
            <p:ph type="body" sz="quarter" idx="16" hasCustomPrompt="1"/>
          </p:nvPr>
        </p:nvSpPr>
        <p:spPr>
          <a:xfrm>
            <a:off x="600373" y="5435600"/>
            <a:ext cx="6375400" cy="409941"/>
          </a:xfrm>
          <a:prstGeom prst="rect">
            <a:avLst/>
          </a:prstGeom>
        </p:spPr>
        <p:txBody>
          <a:bodyPr lIns="0" tIns="0" rIns="0" bIns="0">
            <a:spAutoFit/>
          </a:bodyPr>
          <a:lstStyle>
            <a:lvl1pPr marL="0" indent="0">
              <a:buNone/>
              <a:defRPr sz="2267">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Click to add presentation subtitle</a:t>
            </a:r>
          </a:p>
        </p:txBody>
      </p:sp>
      <p:sp>
        <p:nvSpPr>
          <p:cNvPr id="16" name="Picture Placeholder 9">
            <a:extLst>
              <a:ext uri="{FF2B5EF4-FFF2-40B4-BE49-F238E27FC236}">
                <a16:creationId xmlns:a16="http://schemas.microsoft.com/office/drawing/2014/main" id="{7082862E-1D65-E442-B59D-C4C65B164FBA}"/>
              </a:ext>
            </a:extLst>
          </p:cNvPr>
          <p:cNvSpPr>
            <a:spLocks noGrp="1"/>
          </p:cNvSpPr>
          <p:nvPr>
            <p:ph type="pic" sz="quarter" idx="18" hasCustomPrompt="1"/>
          </p:nvPr>
        </p:nvSpPr>
        <p:spPr>
          <a:xfrm>
            <a:off x="9602479" y="387560"/>
            <a:ext cx="2266805" cy="577849"/>
          </a:xfrm>
          <a:prstGeom prst="rect">
            <a:avLst/>
          </a:prstGeom>
        </p:spPr>
        <p:txBody>
          <a:bodyPr lIns="0" tIns="0" rIns="0" bIns="0" anchor="ctr">
            <a:noAutofit/>
          </a:bodyPr>
          <a:lstStyle>
            <a:lvl1pPr marL="0" indent="0" algn="r">
              <a:buNone/>
              <a:defRPr sz="1867">
                <a:solidFill>
                  <a:schemeClr val="bg2">
                    <a:lumMod val="50000"/>
                  </a:schemeClr>
                </a:solidFill>
                <a:latin typeface="Neue Haas Grotesk Text Pro" panose="020B0504020202020204" pitchFamily="34" charset="0"/>
              </a:defRPr>
            </a:lvl1pPr>
          </a:lstStyle>
          <a:p>
            <a:r>
              <a:rPr lang="en-US"/>
              <a:t>Partner logo</a:t>
            </a:r>
          </a:p>
        </p:txBody>
      </p:sp>
      <p:sp>
        <p:nvSpPr>
          <p:cNvPr id="15" name="Title 1">
            <a:extLst>
              <a:ext uri="{FF2B5EF4-FFF2-40B4-BE49-F238E27FC236}">
                <a16:creationId xmlns:a16="http://schemas.microsoft.com/office/drawing/2014/main" id="{F52BBD44-3D6F-BE44-80D2-1C4E76B5BB62}"/>
              </a:ext>
            </a:extLst>
          </p:cNvPr>
          <p:cNvSpPr>
            <a:spLocks noGrp="1"/>
          </p:cNvSpPr>
          <p:nvPr>
            <p:ph type="title" hasCustomPrompt="1"/>
          </p:nvPr>
        </p:nvSpPr>
        <p:spPr>
          <a:xfrm>
            <a:off x="599514" y="1985913"/>
            <a:ext cx="6375303" cy="3358048"/>
          </a:xfrm>
          <a:prstGeom prst="rect">
            <a:avLst/>
          </a:prstGeom>
        </p:spPr>
        <p:txBody>
          <a:bodyPr wrap="square" lIns="0" rIns="0" anchor="t" anchorCtr="0">
            <a:spAutoFit/>
          </a:bodyPr>
          <a:lstStyle>
            <a:lvl1pPr algn="l">
              <a:lnSpc>
                <a:spcPct val="110000"/>
              </a:lnSpc>
              <a:defRPr sz="6667" b="1" cap="none" baseline="0">
                <a:solidFill>
                  <a:schemeClr val="tx2"/>
                </a:solidFill>
                <a:latin typeface="Neue Haas Grotesk Text Pro" panose="020B0504020202020204" pitchFamily="34" charset="0"/>
              </a:defRPr>
            </a:lvl1pPr>
          </a:lstStyle>
          <a:p>
            <a:r>
              <a:rPr lang="en-US"/>
              <a:t>Click to add presentation title here</a:t>
            </a:r>
          </a:p>
        </p:txBody>
      </p:sp>
      <p:sp>
        <p:nvSpPr>
          <p:cNvPr id="12" name="Content Placeholder 3">
            <a:extLst>
              <a:ext uri="{FF2B5EF4-FFF2-40B4-BE49-F238E27FC236}">
                <a16:creationId xmlns:a16="http://schemas.microsoft.com/office/drawing/2014/main" id="{0EAEB175-CB02-9820-66C8-F788BC0A096B}"/>
              </a:ext>
            </a:extLst>
          </p:cNvPr>
          <p:cNvSpPr>
            <a:spLocks noGrp="1"/>
          </p:cNvSpPr>
          <p:nvPr>
            <p:ph sz="quarter" idx="11" hasCustomPrompt="1"/>
          </p:nvPr>
        </p:nvSpPr>
        <p:spPr>
          <a:xfrm>
            <a:off x="601134" y="6320575"/>
            <a:ext cx="6375303" cy="141064"/>
          </a:xfrm>
          <a:prstGeom prst="rect">
            <a:avLst/>
          </a:prstGeom>
        </p:spPr>
        <p:txBody>
          <a:bodyPr wrap="square" anchor="b">
            <a:spAutoFit/>
          </a:bodyPr>
          <a:lstStyle>
            <a:lvl1pPr marL="0" indent="0">
              <a:lnSpc>
                <a:spcPts val="1067"/>
              </a:lnSpc>
              <a:spcBef>
                <a:spcPts val="0"/>
              </a:spcBef>
              <a:spcAft>
                <a:spcPts val="267"/>
              </a:spcAft>
              <a:buNone/>
              <a:defRPr sz="1067" b="1">
                <a:solidFill>
                  <a:schemeClr val="tx1">
                    <a:lumMod val="90000"/>
                    <a:lumOff val="10000"/>
                  </a:schemeClr>
                </a:solidFill>
                <a:latin typeface="Neue Haas Grotesk Text Pro" panose="020B0504020202020204" pitchFamily="34" charset="0"/>
              </a:defRPr>
            </a:lvl1pPr>
            <a:lvl2pPr marL="609570" indent="0">
              <a:buNone/>
              <a:defRPr sz="1467"/>
            </a:lvl2pPr>
            <a:lvl3pPr marL="1219140" indent="0">
              <a:buNone/>
              <a:defRPr sz="1400"/>
            </a:lvl3pPr>
            <a:lvl4pPr marL="1828709" indent="0">
              <a:buNone/>
              <a:defRPr sz="1333"/>
            </a:lvl4pPr>
            <a:lvl5pPr marL="2438278" indent="0">
              <a:buNone/>
              <a:defRPr sz="1333"/>
            </a:lvl5pPr>
          </a:lstStyle>
          <a:p>
            <a:pPr lvl="0"/>
            <a:r>
              <a:rPr lang="en-US"/>
              <a:t>Month Year (Optional)</a:t>
            </a:r>
          </a:p>
        </p:txBody>
      </p:sp>
    </p:spTree>
    <p:extLst>
      <p:ext uri="{BB962C8B-B14F-4D97-AF65-F5344CB8AC3E}">
        <p14:creationId xmlns:p14="http://schemas.microsoft.com/office/powerpoint/2010/main" val="198864214"/>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CLOSING">
    <p:bg>
      <p:bgPr>
        <a:solidFill>
          <a:schemeClr val="bg1"/>
        </a:soli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ABDC5A96-024B-9A4C-BE99-A43261583960}"/>
              </a:ext>
            </a:extLst>
          </p:cNvPr>
          <p:cNvGrpSpPr/>
          <p:nvPr userDrawn="1"/>
        </p:nvGrpSpPr>
        <p:grpSpPr>
          <a:xfrm>
            <a:off x="2" y="-1"/>
            <a:ext cx="3781063" cy="1286617"/>
            <a:chOff x="101154" y="-72605"/>
            <a:chExt cx="2285515" cy="777713"/>
          </a:xfrm>
        </p:grpSpPr>
        <p:sp>
          <p:nvSpPr>
            <p:cNvPr id="16" name="Rectangle 15">
              <a:extLst>
                <a:ext uri="{FF2B5EF4-FFF2-40B4-BE49-F238E27FC236}">
                  <a16:creationId xmlns:a16="http://schemas.microsoft.com/office/drawing/2014/main" id="{FADEAD2C-B2AB-3C48-A0BF-C3B7503F4BFE}"/>
                </a:ext>
              </a:extLst>
            </p:cNvPr>
            <p:cNvSpPr/>
            <p:nvPr/>
          </p:nvSpPr>
          <p:spPr>
            <a:xfrm>
              <a:off x="101154" y="-72605"/>
              <a:ext cx="2285515" cy="77771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noAutofit/>
            </a:bodyPr>
            <a:lstStyle/>
            <a:p>
              <a:pPr algn="ctr"/>
              <a:endParaRPr lang="en-US" sz="1800">
                <a:solidFill>
                  <a:srgbClr val="00AAC6"/>
                </a:solidFill>
                <a:latin typeface="Neue Haas Grotesk Text Pro" panose="020B0504020202020204" pitchFamily="34" charset="0"/>
              </a:endParaRPr>
            </a:p>
          </p:txBody>
        </p:sp>
        <p:pic>
          <p:nvPicPr>
            <p:cNvPr id="17" name="Graphic 16">
              <a:extLst>
                <a:ext uri="{FF2B5EF4-FFF2-40B4-BE49-F238E27FC236}">
                  <a16:creationId xmlns:a16="http://schemas.microsoft.com/office/drawing/2014/main" id="{9D76561E-393D-1943-BE4B-7014BC9179A5}"/>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502289" y="221418"/>
              <a:ext cx="1479804" cy="236769"/>
            </a:xfrm>
            <a:prstGeom prst="rect">
              <a:avLst/>
            </a:prstGeom>
          </p:spPr>
        </p:pic>
      </p:grpSp>
      <p:sp>
        <p:nvSpPr>
          <p:cNvPr id="23" name="TextBox 22">
            <a:extLst>
              <a:ext uri="{FF2B5EF4-FFF2-40B4-BE49-F238E27FC236}">
                <a16:creationId xmlns:a16="http://schemas.microsoft.com/office/drawing/2014/main" id="{3F18D371-3647-C14A-9FFF-F1D62D2E1F03}"/>
              </a:ext>
            </a:extLst>
          </p:cNvPr>
          <p:cNvSpPr txBox="1"/>
          <p:nvPr userDrawn="1"/>
        </p:nvSpPr>
        <p:spPr>
          <a:xfrm>
            <a:off x="600374" y="6410443"/>
            <a:ext cx="9091169" cy="230405"/>
          </a:xfrm>
          <a:prstGeom prst="rect">
            <a:avLst/>
          </a:prstGeom>
          <a:noFill/>
        </p:spPr>
        <p:txBody>
          <a:bodyPr wrap="square" lIns="0" bIns="0" rtlCol="0" anchor="b" anchorCtr="0">
            <a:noAutofit/>
          </a:bodyPr>
          <a:lstStyle/>
          <a:p>
            <a:pPr>
              <a:lnSpc>
                <a:spcPct val="130000"/>
              </a:lnSpc>
            </a:pPr>
            <a:r>
              <a:rPr lang="en-US" sz="800">
                <a:latin typeface="Neue Haas Grotesk Text Pro" panose="020B0504020202020204" pitchFamily="34" charset="0"/>
                <a:cs typeface="Arial" pitchFamily="34" charset="0"/>
              </a:rPr>
              <a:t>Copyright © 2022 HealthEquity, Inc. All rights reserved.  |  HealthEquity does not provide legal, tax or financial advice.</a:t>
            </a:r>
          </a:p>
        </p:txBody>
      </p:sp>
      <p:sp>
        <p:nvSpPr>
          <p:cNvPr id="10" name="Title 1">
            <a:extLst>
              <a:ext uri="{FF2B5EF4-FFF2-40B4-BE49-F238E27FC236}">
                <a16:creationId xmlns:a16="http://schemas.microsoft.com/office/drawing/2014/main" id="{4045F82F-B689-6045-ADF2-08EF38618930}"/>
              </a:ext>
            </a:extLst>
          </p:cNvPr>
          <p:cNvSpPr>
            <a:spLocks noGrp="1"/>
          </p:cNvSpPr>
          <p:nvPr>
            <p:ph type="title" hasCustomPrompt="1"/>
          </p:nvPr>
        </p:nvSpPr>
        <p:spPr>
          <a:xfrm>
            <a:off x="541009" y="4418247"/>
            <a:ext cx="7993393" cy="1060548"/>
          </a:xfrm>
          <a:prstGeom prst="rect">
            <a:avLst/>
          </a:prstGeom>
        </p:spPr>
        <p:txBody>
          <a:bodyPr wrap="square" lIns="0" rIns="0" anchor="b" anchorCtr="0">
            <a:spAutoFit/>
          </a:bodyPr>
          <a:lstStyle>
            <a:lvl1pPr algn="l">
              <a:lnSpc>
                <a:spcPct val="110000"/>
              </a:lnSpc>
              <a:defRPr sz="6667" b="1" cap="none" baseline="0">
                <a:solidFill>
                  <a:schemeClr val="tx2"/>
                </a:solidFill>
                <a:latin typeface="Neue Haas Grotesk Text Pro" panose="020B0504020202020204" pitchFamily="34" charset="0"/>
              </a:defRPr>
            </a:lvl1pPr>
          </a:lstStyle>
          <a:p>
            <a:r>
              <a:rPr lang="en-US"/>
              <a:t>Thank you.</a:t>
            </a:r>
          </a:p>
        </p:txBody>
      </p:sp>
      <p:sp>
        <p:nvSpPr>
          <p:cNvPr id="11" name="Text Placeholder 2">
            <a:extLst>
              <a:ext uri="{FF2B5EF4-FFF2-40B4-BE49-F238E27FC236}">
                <a16:creationId xmlns:a16="http://schemas.microsoft.com/office/drawing/2014/main" id="{B6C5820C-F8EE-3246-B142-FFED5FB6CC11}"/>
              </a:ext>
            </a:extLst>
          </p:cNvPr>
          <p:cNvSpPr>
            <a:spLocks noGrp="1"/>
          </p:cNvSpPr>
          <p:nvPr>
            <p:ph type="body" sz="quarter" idx="16" hasCustomPrompt="1"/>
          </p:nvPr>
        </p:nvSpPr>
        <p:spPr>
          <a:xfrm>
            <a:off x="541867" y="5570433"/>
            <a:ext cx="7993516" cy="357620"/>
          </a:xfrm>
          <a:prstGeom prst="rect">
            <a:avLst/>
          </a:prstGeom>
        </p:spPr>
        <p:txBody>
          <a:bodyPr lIns="0" tIns="0" rIns="0" bIns="0">
            <a:spAutoFit/>
          </a:bodyPr>
          <a:lstStyle>
            <a:lvl1pPr marL="0" indent="0">
              <a:lnSpc>
                <a:spcPct val="110000"/>
              </a:lnSpc>
              <a:buNone/>
              <a:defRPr sz="2267">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We look forward to a remarkable partnership</a:t>
            </a:r>
          </a:p>
        </p:txBody>
      </p:sp>
      <p:sp>
        <p:nvSpPr>
          <p:cNvPr id="14" name="Picture Placeholder 9">
            <a:extLst>
              <a:ext uri="{FF2B5EF4-FFF2-40B4-BE49-F238E27FC236}">
                <a16:creationId xmlns:a16="http://schemas.microsoft.com/office/drawing/2014/main" id="{0B66A21A-9D79-524A-B906-23C0AD672E42}"/>
              </a:ext>
            </a:extLst>
          </p:cNvPr>
          <p:cNvSpPr>
            <a:spLocks noGrp="1"/>
          </p:cNvSpPr>
          <p:nvPr>
            <p:ph type="pic" sz="quarter" idx="17" hasCustomPrompt="1"/>
          </p:nvPr>
        </p:nvSpPr>
        <p:spPr>
          <a:xfrm>
            <a:off x="9602479" y="387560"/>
            <a:ext cx="2266805" cy="577849"/>
          </a:xfrm>
          <a:prstGeom prst="rect">
            <a:avLst/>
          </a:prstGeom>
        </p:spPr>
        <p:txBody>
          <a:bodyPr lIns="0" tIns="0" rIns="0" bIns="0" anchor="ctr">
            <a:noAutofit/>
          </a:bodyPr>
          <a:lstStyle>
            <a:lvl1pPr marL="0" indent="0" algn="r">
              <a:buNone/>
              <a:defRPr sz="1867">
                <a:solidFill>
                  <a:schemeClr val="bg2">
                    <a:lumMod val="50000"/>
                  </a:schemeClr>
                </a:solidFill>
                <a:latin typeface="Neue Haas Grotesk Text Pro" panose="020B0504020202020204" pitchFamily="34" charset="0"/>
              </a:defRPr>
            </a:lvl1pPr>
          </a:lstStyle>
          <a:p>
            <a:r>
              <a:rPr lang="en-US"/>
              <a:t>Partner logo</a:t>
            </a:r>
          </a:p>
        </p:txBody>
      </p:sp>
    </p:spTree>
    <p:extLst>
      <p:ext uri="{BB962C8B-B14F-4D97-AF65-F5344CB8AC3E}">
        <p14:creationId xmlns:p14="http://schemas.microsoft.com/office/powerpoint/2010/main" val="71041892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CLOSING - Purple + Thank You">
    <p:bg>
      <p:bgPr>
        <a:solidFill>
          <a:schemeClr val="bg1"/>
        </a:soli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ABDC5A96-024B-9A4C-BE99-A43261583960}"/>
              </a:ext>
            </a:extLst>
          </p:cNvPr>
          <p:cNvGrpSpPr/>
          <p:nvPr userDrawn="1"/>
        </p:nvGrpSpPr>
        <p:grpSpPr>
          <a:xfrm>
            <a:off x="2" y="-2"/>
            <a:ext cx="12191999" cy="6858003"/>
            <a:chOff x="101154" y="-72605"/>
            <a:chExt cx="7369620" cy="4145411"/>
          </a:xfrm>
        </p:grpSpPr>
        <p:sp>
          <p:nvSpPr>
            <p:cNvPr id="16" name="Rectangle 15">
              <a:extLst>
                <a:ext uri="{FF2B5EF4-FFF2-40B4-BE49-F238E27FC236}">
                  <a16:creationId xmlns:a16="http://schemas.microsoft.com/office/drawing/2014/main" id="{FADEAD2C-B2AB-3C48-A0BF-C3B7503F4BFE}"/>
                </a:ext>
              </a:extLst>
            </p:cNvPr>
            <p:cNvSpPr/>
            <p:nvPr/>
          </p:nvSpPr>
          <p:spPr>
            <a:xfrm>
              <a:off x="101154" y="-72605"/>
              <a:ext cx="7369620" cy="4145411"/>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noAutofit/>
            </a:bodyPr>
            <a:lstStyle/>
            <a:p>
              <a:pPr algn="ctr"/>
              <a:endParaRPr lang="en-US" sz="1800">
                <a:solidFill>
                  <a:srgbClr val="00AAC6"/>
                </a:solidFill>
                <a:latin typeface="Neue Haas Grotesk Text Pro" panose="020B0504020202020204" pitchFamily="34" charset="0"/>
              </a:endParaRPr>
            </a:p>
          </p:txBody>
        </p:sp>
        <p:pic>
          <p:nvPicPr>
            <p:cNvPr id="17" name="Graphic 16">
              <a:extLst>
                <a:ext uri="{FF2B5EF4-FFF2-40B4-BE49-F238E27FC236}">
                  <a16:creationId xmlns:a16="http://schemas.microsoft.com/office/drawing/2014/main" id="{9D76561E-393D-1943-BE4B-7014BC9179A5}"/>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502289" y="221418"/>
              <a:ext cx="1479804" cy="236769"/>
            </a:xfrm>
            <a:prstGeom prst="rect">
              <a:avLst/>
            </a:prstGeom>
          </p:spPr>
        </p:pic>
      </p:grpSp>
      <p:sp>
        <p:nvSpPr>
          <p:cNvPr id="23" name="TextBox 22">
            <a:extLst>
              <a:ext uri="{FF2B5EF4-FFF2-40B4-BE49-F238E27FC236}">
                <a16:creationId xmlns:a16="http://schemas.microsoft.com/office/drawing/2014/main" id="{3F18D371-3647-C14A-9FFF-F1D62D2E1F03}"/>
              </a:ext>
            </a:extLst>
          </p:cNvPr>
          <p:cNvSpPr txBox="1"/>
          <p:nvPr userDrawn="1"/>
        </p:nvSpPr>
        <p:spPr>
          <a:xfrm>
            <a:off x="600374" y="6410443"/>
            <a:ext cx="9091169" cy="230405"/>
          </a:xfrm>
          <a:prstGeom prst="rect">
            <a:avLst/>
          </a:prstGeom>
          <a:noFill/>
        </p:spPr>
        <p:txBody>
          <a:bodyPr wrap="square" lIns="0" bIns="0" rtlCol="0" anchor="b" anchorCtr="0">
            <a:noAutofit/>
          </a:bodyPr>
          <a:lstStyle/>
          <a:p>
            <a:pPr>
              <a:lnSpc>
                <a:spcPct val="130000"/>
              </a:lnSpc>
            </a:pPr>
            <a:r>
              <a:rPr lang="en-US" sz="800">
                <a:solidFill>
                  <a:schemeClr val="bg1"/>
                </a:solidFill>
                <a:latin typeface="Neue Haas Grotesk Text Pro" panose="020B0504020202020204" pitchFamily="34" charset="0"/>
                <a:cs typeface="Arial" pitchFamily="34" charset="0"/>
              </a:rPr>
              <a:t>Copyright © 2022 HealthEquity, Inc. All rights reserved.  |  HealthEquity does not provide legal, tax or financial advice.</a:t>
            </a:r>
          </a:p>
        </p:txBody>
      </p:sp>
      <p:sp>
        <p:nvSpPr>
          <p:cNvPr id="10" name="Title 1">
            <a:extLst>
              <a:ext uri="{FF2B5EF4-FFF2-40B4-BE49-F238E27FC236}">
                <a16:creationId xmlns:a16="http://schemas.microsoft.com/office/drawing/2014/main" id="{4045F82F-B689-6045-ADF2-08EF38618930}"/>
              </a:ext>
            </a:extLst>
          </p:cNvPr>
          <p:cNvSpPr>
            <a:spLocks noGrp="1"/>
          </p:cNvSpPr>
          <p:nvPr>
            <p:ph type="title" hasCustomPrompt="1"/>
          </p:nvPr>
        </p:nvSpPr>
        <p:spPr>
          <a:xfrm>
            <a:off x="541009" y="4418247"/>
            <a:ext cx="7993393" cy="1060548"/>
          </a:xfrm>
          <a:prstGeom prst="rect">
            <a:avLst/>
          </a:prstGeom>
        </p:spPr>
        <p:txBody>
          <a:bodyPr wrap="square" lIns="0" rIns="0" anchor="b" anchorCtr="0">
            <a:spAutoFit/>
          </a:bodyPr>
          <a:lstStyle>
            <a:lvl1pPr algn="l">
              <a:lnSpc>
                <a:spcPct val="110000"/>
              </a:lnSpc>
              <a:defRPr sz="6667" b="1" cap="none" baseline="0">
                <a:solidFill>
                  <a:schemeClr val="bg1"/>
                </a:solidFill>
                <a:latin typeface="Neue Haas Grotesk Text Pro" panose="020B0504020202020204" pitchFamily="34" charset="0"/>
              </a:defRPr>
            </a:lvl1pPr>
          </a:lstStyle>
          <a:p>
            <a:r>
              <a:rPr lang="en-US"/>
              <a:t>Thank you.</a:t>
            </a:r>
          </a:p>
        </p:txBody>
      </p:sp>
      <p:sp>
        <p:nvSpPr>
          <p:cNvPr id="11" name="Text Placeholder 2">
            <a:extLst>
              <a:ext uri="{FF2B5EF4-FFF2-40B4-BE49-F238E27FC236}">
                <a16:creationId xmlns:a16="http://schemas.microsoft.com/office/drawing/2014/main" id="{B6C5820C-F8EE-3246-B142-FFED5FB6CC11}"/>
              </a:ext>
            </a:extLst>
          </p:cNvPr>
          <p:cNvSpPr>
            <a:spLocks noGrp="1"/>
          </p:cNvSpPr>
          <p:nvPr>
            <p:ph type="body" sz="quarter" idx="16" hasCustomPrompt="1"/>
          </p:nvPr>
        </p:nvSpPr>
        <p:spPr>
          <a:xfrm>
            <a:off x="541867" y="5570433"/>
            <a:ext cx="7993516" cy="357620"/>
          </a:xfrm>
          <a:prstGeom prst="rect">
            <a:avLst/>
          </a:prstGeom>
        </p:spPr>
        <p:txBody>
          <a:bodyPr lIns="0" tIns="0" rIns="0" bIns="0">
            <a:spAutoFit/>
          </a:bodyPr>
          <a:lstStyle>
            <a:lvl1pPr marL="0" indent="0">
              <a:lnSpc>
                <a:spcPct val="110000"/>
              </a:lnSpc>
              <a:buNone/>
              <a:defRPr sz="2267">
                <a:solidFill>
                  <a:schemeClr val="bg1"/>
                </a:solidFill>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We look forward to a remarkable partnership</a:t>
            </a:r>
          </a:p>
        </p:txBody>
      </p:sp>
    </p:spTree>
    <p:extLst>
      <p:ext uri="{BB962C8B-B14F-4D97-AF65-F5344CB8AC3E}">
        <p14:creationId xmlns:p14="http://schemas.microsoft.com/office/powerpoint/2010/main" val="71187164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CLOSING - Purpl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solidFill>
                <a:srgbClr val="00AAC6"/>
              </a:solidFill>
              <a:latin typeface="Neue Haas Grotesk Text Pro" panose="020B0504020202020204" pitchFamily="34" charset="0"/>
            </a:endParaRPr>
          </a:p>
        </p:txBody>
      </p:sp>
      <p:pic>
        <p:nvPicPr>
          <p:cNvPr id="3" name="Graphic 2">
            <a:extLst>
              <a:ext uri="{FF2B5EF4-FFF2-40B4-BE49-F238E27FC236}">
                <a16:creationId xmlns:a16="http://schemas.microsoft.com/office/drawing/2014/main" id="{41877D62-6244-F74D-BB2E-F9E25F28E230}"/>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962400" y="3116200"/>
            <a:ext cx="4267200" cy="682752"/>
          </a:xfrm>
          <a:prstGeom prst="rect">
            <a:avLst/>
          </a:prstGeom>
        </p:spPr>
      </p:pic>
    </p:spTree>
    <p:extLst>
      <p:ext uri="{BB962C8B-B14F-4D97-AF65-F5344CB8AC3E}">
        <p14:creationId xmlns:p14="http://schemas.microsoft.com/office/powerpoint/2010/main" val="2741433122"/>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userDrawn="1">
  <p:cSld name="BLANK + Disclosure + Page">
    <p:spTree>
      <p:nvGrpSpPr>
        <p:cNvPr id="1" name=""/>
        <p:cNvGrpSpPr/>
        <p:nvPr/>
      </p:nvGrpSpPr>
      <p:grpSpPr>
        <a:xfrm>
          <a:off x="0" y="0"/>
          <a:ext cx="0" cy="0"/>
          <a:chOff x="0" y="0"/>
          <a:chExt cx="0" cy="0"/>
        </a:xfrm>
      </p:grpSpPr>
      <p:sp>
        <p:nvSpPr>
          <p:cNvPr id="3" name="Content Placeholder 3">
            <a:extLst>
              <a:ext uri="{FF2B5EF4-FFF2-40B4-BE49-F238E27FC236}">
                <a16:creationId xmlns:a16="http://schemas.microsoft.com/office/drawing/2014/main" id="{4442E58A-0581-3646-09F2-4C15AB720518}"/>
              </a:ext>
            </a:extLst>
          </p:cNvPr>
          <p:cNvSpPr>
            <a:spLocks noGrp="1"/>
          </p:cNvSpPr>
          <p:nvPr>
            <p:ph sz="quarter" idx="15" hasCustomPrompt="1"/>
          </p:nvPr>
        </p:nvSpPr>
        <p:spPr>
          <a:xfrm>
            <a:off x="853017" y="6531734"/>
            <a:ext cx="10744200"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428839563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CONTENT + Header">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A7F7BA6-4835-5834-A377-742A62C8DB29}"/>
              </a:ext>
            </a:extLst>
          </p:cNvPr>
          <p:cNvSpPr>
            <a:spLocks noGrp="1"/>
          </p:cNvSpPr>
          <p:nvPr>
            <p:ph sz="quarter" idx="14"/>
          </p:nvPr>
        </p:nvSpPr>
        <p:spPr>
          <a:xfrm>
            <a:off x="853018" y="2076451"/>
            <a:ext cx="10837333" cy="1893916"/>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2" y="365761"/>
            <a:ext cx="10836993" cy="1401089"/>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t>
            </a:r>
            <a:r>
              <a:rPr lang="en-US" sz="4267" err="1">
                <a:latin typeface="Neue Haas Grotesk Text Pro" panose="020B0504020202020204" pitchFamily="34" charset="77"/>
              </a:rPr>
              <a:t>amet</a:t>
            </a:r>
            <a:r>
              <a:rPr lang="en-US" sz="4267">
                <a:latin typeface="Neue Haas Grotesk Text Pro" panose="020B0504020202020204" pitchFamily="34" charset="77"/>
              </a:rPr>
              <a:t>, </a:t>
            </a:r>
            <a:r>
              <a:rPr lang="en-US" sz="4267" err="1">
                <a:latin typeface="Neue Haas Grotesk Text Pro" panose="020B0504020202020204" pitchFamily="34" charset="77"/>
              </a:rPr>
              <a:t>consectetur</a:t>
            </a:r>
            <a:r>
              <a:rPr lang="en-US" sz="4267">
                <a:latin typeface="Neue Haas Grotesk Text Pro" panose="020B0504020202020204" pitchFamily="34" charset="77"/>
              </a:rPr>
              <a:t> </a:t>
            </a:r>
            <a:r>
              <a:rPr lang="en-US" sz="4267" err="1">
                <a:latin typeface="Neue Haas Grotesk Text Pro" panose="020B0504020202020204" pitchFamily="34" charset="77"/>
              </a:rPr>
              <a:t>adipiscing</a:t>
            </a:r>
            <a:r>
              <a:rPr lang="en-US" sz="4267">
                <a:latin typeface="Neue Haas Grotesk Text Pro" panose="020B0504020202020204" pitchFamily="34" charset="77"/>
              </a:rPr>
              <a:t> </a:t>
            </a:r>
            <a:r>
              <a:rPr lang="en-US" sz="4267" err="1">
                <a:latin typeface="Neue Haas Grotesk Text Pro" panose="020B0504020202020204" pitchFamily="34" charset="77"/>
              </a:rPr>
              <a:t>elit</a:t>
            </a:r>
            <a:r>
              <a:rPr lang="en-US" sz="4267">
                <a:latin typeface="Neue Haas Grotesk Text Pro" panose="020B0504020202020204" pitchFamily="34" charset="77"/>
              </a:rPr>
              <a:t>, sed do </a:t>
            </a:r>
            <a:r>
              <a:rPr lang="en-US" sz="4267" err="1">
                <a:latin typeface="Neue Haas Grotesk Text Pro" panose="020B0504020202020204" pitchFamily="34" charset="77"/>
              </a:rPr>
              <a:t>eiusmod</a:t>
            </a:r>
            <a:endParaRPr lang="en-US" sz="4267">
              <a:latin typeface="Neue Haas Grotesk Text Pro" panose="020B0504020202020204" pitchFamily="34" charset="77"/>
            </a:endParaRPr>
          </a:p>
        </p:txBody>
      </p:sp>
      <p:sp>
        <p:nvSpPr>
          <p:cNvPr id="5" name="Content Placeholder 3">
            <a:extLst>
              <a:ext uri="{FF2B5EF4-FFF2-40B4-BE49-F238E27FC236}">
                <a16:creationId xmlns:a16="http://schemas.microsoft.com/office/drawing/2014/main" id="{CE6A8F52-6A0C-CDD7-9D1F-457E06AD4D22}"/>
              </a:ext>
            </a:extLst>
          </p:cNvPr>
          <p:cNvSpPr>
            <a:spLocks noGrp="1"/>
          </p:cNvSpPr>
          <p:nvPr>
            <p:ph sz="quarter" idx="15" hasCustomPrompt="1"/>
          </p:nvPr>
        </p:nvSpPr>
        <p:spPr>
          <a:xfrm>
            <a:off x="853017" y="6531734"/>
            <a:ext cx="10744200"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4196239841"/>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CONTENT + Header + Subheader">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2" y="365761"/>
            <a:ext cx="10836993" cy="1401089"/>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t>
            </a:r>
            <a:r>
              <a:rPr lang="en-US" sz="4267" err="1">
                <a:latin typeface="Neue Haas Grotesk Text Pro" panose="020B0504020202020204" pitchFamily="34" charset="77"/>
              </a:rPr>
              <a:t>amet</a:t>
            </a:r>
            <a:r>
              <a:rPr lang="en-US" sz="4267">
                <a:latin typeface="Neue Haas Grotesk Text Pro" panose="020B0504020202020204" pitchFamily="34" charset="77"/>
              </a:rPr>
              <a:t>, </a:t>
            </a:r>
            <a:r>
              <a:rPr lang="en-US" sz="4267" err="1">
                <a:latin typeface="Neue Haas Grotesk Text Pro" panose="020B0504020202020204" pitchFamily="34" charset="77"/>
              </a:rPr>
              <a:t>consectetur</a:t>
            </a:r>
            <a:r>
              <a:rPr lang="en-US" sz="4267">
                <a:latin typeface="Neue Haas Grotesk Text Pro" panose="020B0504020202020204" pitchFamily="34" charset="77"/>
              </a:rPr>
              <a:t> </a:t>
            </a:r>
            <a:r>
              <a:rPr lang="en-US" sz="4267" err="1">
                <a:latin typeface="Neue Haas Grotesk Text Pro" panose="020B0504020202020204" pitchFamily="34" charset="77"/>
              </a:rPr>
              <a:t>adipiscing</a:t>
            </a:r>
            <a:r>
              <a:rPr lang="en-US" sz="4267">
                <a:latin typeface="Neue Haas Grotesk Text Pro" panose="020B0504020202020204" pitchFamily="34" charset="77"/>
              </a:rPr>
              <a:t> </a:t>
            </a:r>
            <a:r>
              <a:rPr lang="en-US" sz="4267" err="1">
                <a:latin typeface="Neue Haas Grotesk Text Pro" panose="020B0504020202020204" pitchFamily="34" charset="77"/>
              </a:rPr>
              <a:t>elit</a:t>
            </a:r>
            <a:r>
              <a:rPr lang="en-US" sz="4267">
                <a:latin typeface="Neue Haas Grotesk Text Pro" panose="020B0504020202020204" pitchFamily="34" charset="77"/>
              </a:rPr>
              <a:t>, sed do </a:t>
            </a:r>
            <a:r>
              <a:rPr lang="en-US" sz="4267" err="1">
                <a:latin typeface="Neue Haas Grotesk Text Pro" panose="020B0504020202020204" pitchFamily="34" charset="77"/>
              </a:rPr>
              <a:t>eiusmod</a:t>
            </a:r>
            <a:endParaRPr lang="en-US" sz="4267">
              <a:latin typeface="Neue Haas Grotesk Text Pro" panose="020B0504020202020204" pitchFamily="34" charset="77"/>
            </a:endParaRPr>
          </a:p>
        </p:txBody>
      </p:sp>
      <p:sp>
        <p:nvSpPr>
          <p:cNvPr id="50" name="Text Placeholder 4">
            <a:extLst>
              <a:ext uri="{FF2B5EF4-FFF2-40B4-BE49-F238E27FC236}">
                <a16:creationId xmlns:a16="http://schemas.microsoft.com/office/drawing/2014/main" id="{E2CF89C8-6968-CF4A-9F4D-A0509BA6BE7A}"/>
              </a:ext>
            </a:extLst>
          </p:cNvPr>
          <p:cNvSpPr>
            <a:spLocks noGrp="1"/>
          </p:cNvSpPr>
          <p:nvPr>
            <p:ph type="body" sz="quarter" idx="12" hasCustomPrompt="1"/>
          </p:nvPr>
        </p:nvSpPr>
        <p:spPr>
          <a:xfrm>
            <a:off x="863958" y="2019978"/>
            <a:ext cx="10826476" cy="802357"/>
          </a:xfrm>
          <a:prstGeom prst="rect">
            <a:avLst/>
          </a:prstGeom>
        </p:spPr>
        <p:txBody>
          <a:bodyPr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amet, consectetur adipiscing elit, sed do eiusmod tempor incididunt ut labore et dolore magna aliqua.</a:t>
            </a:r>
          </a:p>
        </p:txBody>
      </p:sp>
      <p:sp>
        <p:nvSpPr>
          <p:cNvPr id="6" name="Content Placeholder 2">
            <a:extLst>
              <a:ext uri="{FF2B5EF4-FFF2-40B4-BE49-F238E27FC236}">
                <a16:creationId xmlns:a16="http://schemas.microsoft.com/office/drawing/2014/main" id="{200C238D-657E-1835-31EC-EAFF4FE6E367}"/>
              </a:ext>
            </a:extLst>
          </p:cNvPr>
          <p:cNvSpPr>
            <a:spLocks noGrp="1"/>
          </p:cNvSpPr>
          <p:nvPr>
            <p:ph sz="quarter" idx="14"/>
          </p:nvPr>
        </p:nvSpPr>
        <p:spPr>
          <a:xfrm>
            <a:off x="853018" y="3075568"/>
            <a:ext cx="10837333" cy="1893916"/>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Content Placeholder 3">
            <a:extLst>
              <a:ext uri="{FF2B5EF4-FFF2-40B4-BE49-F238E27FC236}">
                <a16:creationId xmlns:a16="http://schemas.microsoft.com/office/drawing/2014/main" id="{41C53E1D-1CBD-09FE-A9DB-728502737268}"/>
              </a:ext>
            </a:extLst>
          </p:cNvPr>
          <p:cNvSpPr>
            <a:spLocks noGrp="1"/>
          </p:cNvSpPr>
          <p:nvPr>
            <p:ph sz="quarter" idx="15" hasCustomPrompt="1"/>
          </p:nvPr>
        </p:nvSpPr>
        <p:spPr>
          <a:xfrm>
            <a:off x="853017" y="6531734"/>
            <a:ext cx="10744200"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1206054573"/>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CONTENT + Header + 2 Column + Subheader">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88F1C048-8A4E-7199-B087-6E3C2AC95D71}"/>
              </a:ext>
            </a:extLst>
          </p:cNvPr>
          <p:cNvSpPr>
            <a:spLocks noGrp="1"/>
          </p:cNvSpPr>
          <p:nvPr>
            <p:ph sz="quarter" idx="14"/>
          </p:nvPr>
        </p:nvSpPr>
        <p:spPr>
          <a:xfrm>
            <a:off x="853018" y="3042656"/>
            <a:ext cx="4774727" cy="1893916"/>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2" y="365761"/>
            <a:ext cx="10836993" cy="1401089"/>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amet, consectetur adipiscing elit, sed do eiusmod</a:t>
            </a:r>
          </a:p>
        </p:txBody>
      </p:sp>
      <p:sp>
        <p:nvSpPr>
          <p:cNvPr id="50" name="Text Placeholder 4">
            <a:extLst>
              <a:ext uri="{FF2B5EF4-FFF2-40B4-BE49-F238E27FC236}">
                <a16:creationId xmlns:a16="http://schemas.microsoft.com/office/drawing/2014/main" id="{E2CF89C8-6968-CF4A-9F4D-A0509BA6BE7A}"/>
              </a:ext>
            </a:extLst>
          </p:cNvPr>
          <p:cNvSpPr>
            <a:spLocks noGrp="1"/>
          </p:cNvSpPr>
          <p:nvPr>
            <p:ph type="body" sz="quarter" idx="12" hasCustomPrompt="1"/>
          </p:nvPr>
        </p:nvSpPr>
        <p:spPr>
          <a:xfrm>
            <a:off x="853442" y="2054358"/>
            <a:ext cx="4765149" cy="802357"/>
          </a:xfrm>
          <a:prstGeom prst="rect">
            <a:avLst/>
          </a:prstGeom>
        </p:spPr>
        <p:txBody>
          <a:bodyPr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amet, consectetur adipiscing elit</a:t>
            </a:r>
          </a:p>
        </p:txBody>
      </p:sp>
      <p:sp>
        <p:nvSpPr>
          <p:cNvPr id="25" name="Text Placeholder 4">
            <a:extLst>
              <a:ext uri="{FF2B5EF4-FFF2-40B4-BE49-F238E27FC236}">
                <a16:creationId xmlns:a16="http://schemas.microsoft.com/office/drawing/2014/main" id="{B6DB2551-7850-CB42-8AA7-102C9D1C7B0F}"/>
              </a:ext>
            </a:extLst>
          </p:cNvPr>
          <p:cNvSpPr>
            <a:spLocks noGrp="1"/>
          </p:cNvSpPr>
          <p:nvPr>
            <p:ph type="body" sz="quarter" idx="22" hasCustomPrompt="1"/>
          </p:nvPr>
        </p:nvSpPr>
        <p:spPr>
          <a:xfrm>
            <a:off x="6949018" y="2054358"/>
            <a:ext cx="4765149" cy="802357"/>
          </a:xfrm>
          <a:prstGeom prst="rect">
            <a:avLst/>
          </a:prstGeom>
        </p:spPr>
        <p:txBody>
          <a:bodyPr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endParaRPr lang="en-US"/>
          </a:p>
        </p:txBody>
      </p:sp>
      <p:sp>
        <p:nvSpPr>
          <p:cNvPr id="9" name="Content Placeholder 2">
            <a:extLst>
              <a:ext uri="{FF2B5EF4-FFF2-40B4-BE49-F238E27FC236}">
                <a16:creationId xmlns:a16="http://schemas.microsoft.com/office/drawing/2014/main" id="{4FDFACAD-9C5C-9F7E-53E8-B398BBF6AC26}"/>
              </a:ext>
            </a:extLst>
          </p:cNvPr>
          <p:cNvSpPr>
            <a:spLocks noGrp="1"/>
          </p:cNvSpPr>
          <p:nvPr>
            <p:ph sz="quarter" idx="23"/>
          </p:nvPr>
        </p:nvSpPr>
        <p:spPr>
          <a:xfrm>
            <a:off x="6949018" y="3042656"/>
            <a:ext cx="4774727" cy="1893916"/>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3">
            <a:extLst>
              <a:ext uri="{FF2B5EF4-FFF2-40B4-BE49-F238E27FC236}">
                <a16:creationId xmlns:a16="http://schemas.microsoft.com/office/drawing/2014/main" id="{898A6D6D-0C64-F05E-3C8D-9491CE08280A}"/>
              </a:ext>
            </a:extLst>
          </p:cNvPr>
          <p:cNvSpPr>
            <a:spLocks noGrp="1"/>
          </p:cNvSpPr>
          <p:nvPr>
            <p:ph sz="quarter" idx="15" hasCustomPrompt="1"/>
          </p:nvPr>
        </p:nvSpPr>
        <p:spPr>
          <a:xfrm>
            <a:off x="853017" y="6531734"/>
            <a:ext cx="10744200"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2425311093"/>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CONTENT + Header + Subheader + Image (V)">
    <p:spTree>
      <p:nvGrpSpPr>
        <p:cNvPr id="1" name=""/>
        <p:cNvGrpSpPr/>
        <p:nvPr/>
      </p:nvGrpSpPr>
      <p:grpSpPr>
        <a:xfrm>
          <a:off x="0" y="0"/>
          <a:ext cx="0" cy="0"/>
          <a:chOff x="0" y="0"/>
          <a:chExt cx="0" cy="0"/>
        </a:xfrm>
      </p:grpSpPr>
      <p:sp>
        <p:nvSpPr>
          <p:cNvPr id="23" name="Picture Placeholder 2">
            <a:extLst>
              <a:ext uri="{FF2B5EF4-FFF2-40B4-BE49-F238E27FC236}">
                <a16:creationId xmlns:a16="http://schemas.microsoft.com/office/drawing/2014/main" id="{D9C3896E-A4C9-D247-B691-C14EDDAD9EBA}"/>
              </a:ext>
            </a:extLst>
          </p:cNvPr>
          <p:cNvSpPr>
            <a:spLocks noGrp="1"/>
          </p:cNvSpPr>
          <p:nvPr>
            <p:ph type="pic" idx="16" hasCustomPrompt="1"/>
          </p:nvPr>
        </p:nvSpPr>
        <p:spPr>
          <a:xfrm>
            <a:off x="6715812" y="-4"/>
            <a:ext cx="5463251" cy="6857999"/>
          </a:xfrm>
          <a:prstGeom prst="rect">
            <a:avLst/>
          </a:prstGeom>
          <a:solidFill>
            <a:schemeClr val="bg2"/>
          </a:solidFill>
        </p:spPr>
        <p:txBody>
          <a:bodyPr anchor="ctr">
            <a:noAutofit/>
          </a:bodyPr>
          <a:lstStyle>
            <a:lvl1pPr marL="0" indent="0" algn="ctr">
              <a:buNone/>
              <a:defRPr sz="1867">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picture</a:t>
            </a:r>
          </a:p>
        </p:txBody>
      </p:sp>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2" y="365760"/>
            <a:ext cx="5247652" cy="1401089"/>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amet sed do</a:t>
            </a:r>
          </a:p>
        </p:txBody>
      </p:sp>
      <p:sp>
        <p:nvSpPr>
          <p:cNvPr id="22" name="Text Placeholder 4">
            <a:extLst>
              <a:ext uri="{FF2B5EF4-FFF2-40B4-BE49-F238E27FC236}">
                <a16:creationId xmlns:a16="http://schemas.microsoft.com/office/drawing/2014/main" id="{1593AD38-AA1C-9745-9711-2C713309E544}"/>
              </a:ext>
            </a:extLst>
          </p:cNvPr>
          <p:cNvSpPr>
            <a:spLocks noGrp="1"/>
          </p:cNvSpPr>
          <p:nvPr>
            <p:ph type="body" sz="quarter" idx="12" hasCustomPrompt="1"/>
          </p:nvPr>
        </p:nvSpPr>
        <p:spPr>
          <a:xfrm>
            <a:off x="863959" y="2019978"/>
            <a:ext cx="5242560" cy="802357"/>
          </a:xfrm>
          <a:prstGeom prst="rect">
            <a:avLst/>
          </a:prstGeom>
        </p:spPr>
        <p:txBody>
          <a:bodyPr wrap="square"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sed do</a:t>
            </a:r>
          </a:p>
        </p:txBody>
      </p:sp>
      <p:sp>
        <p:nvSpPr>
          <p:cNvPr id="7" name="Content Placeholder 2">
            <a:extLst>
              <a:ext uri="{FF2B5EF4-FFF2-40B4-BE49-F238E27FC236}">
                <a16:creationId xmlns:a16="http://schemas.microsoft.com/office/drawing/2014/main" id="{A977620A-0734-A034-8F2A-2D7550B4EFE0}"/>
              </a:ext>
            </a:extLst>
          </p:cNvPr>
          <p:cNvSpPr>
            <a:spLocks noGrp="1"/>
          </p:cNvSpPr>
          <p:nvPr>
            <p:ph sz="quarter" idx="14"/>
          </p:nvPr>
        </p:nvSpPr>
        <p:spPr>
          <a:xfrm>
            <a:off x="853018" y="3075569"/>
            <a:ext cx="5253076" cy="1893916"/>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3">
            <a:extLst>
              <a:ext uri="{FF2B5EF4-FFF2-40B4-BE49-F238E27FC236}">
                <a16:creationId xmlns:a16="http://schemas.microsoft.com/office/drawing/2014/main" id="{5D543723-1849-7980-BA38-71C061C0AA8F}"/>
              </a:ext>
            </a:extLst>
          </p:cNvPr>
          <p:cNvSpPr>
            <a:spLocks noGrp="1"/>
          </p:cNvSpPr>
          <p:nvPr>
            <p:ph sz="quarter" idx="15" hasCustomPrompt="1"/>
          </p:nvPr>
        </p:nvSpPr>
        <p:spPr>
          <a:xfrm>
            <a:off x="853018" y="6531734"/>
            <a:ext cx="5253076"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1514960531"/>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CONTENT + Header + Subheader + Image (H)">
    <p:spTree>
      <p:nvGrpSpPr>
        <p:cNvPr id="1" name=""/>
        <p:cNvGrpSpPr/>
        <p:nvPr/>
      </p:nvGrpSpPr>
      <p:grpSpPr>
        <a:xfrm>
          <a:off x="0" y="0"/>
          <a:ext cx="0" cy="0"/>
          <a:chOff x="0" y="0"/>
          <a:chExt cx="0" cy="0"/>
        </a:xfrm>
      </p:grpSpPr>
      <p:sp>
        <p:nvSpPr>
          <p:cNvPr id="23" name="Picture Placeholder 2">
            <a:extLst>
              <a:ext uri="{FF2B5EF4-FFF2-40B4-BE49-F238E27FC236}">
                <a16:creationId xmlns:a16="http://schemas.microsoft.com/office/drawing/2014/main" id="{D9C3896E-A4C9-D247-B691-C14EDDAD9EBA}"/>
              </a:ext>
            </a:extLst>
          </p:cNvPr>
          <p:cNvSpPr>
            <a:spLocks noGrp="1"/>
          </p:cNvSpPr>
          <p:nvPr>
            <p:ph type="pic" idx="16" hasCustomPrompt="1"/>
          </p:nvPr>
        </p:nvSpPr>
        <p:spPr>
          <a:xfrm>
            <a:off x="0" y="3205078"/>
            <a:ext cx="12179061" cy="3652919"/>
          </a:xfrm>
          <a:prstGeom prst="rect">
            <a:avLst/>
          </a:prstGeom>
          <a:solidFill>
            <a:schemeClr val="bg2"/>
          </a:solidFill>
        </p:spPr>
        <p:txBody>
          <a:bodyPr anchor="ctr">
            <a:noAutofit/>
          </a:bodyPr>
          <a:lstStyle>
            <a:lvl1pPr marL="0" indent="0" algn="ctr">
              <a:buNone/>
              <a:defRPr sz="1867">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picture</a:t>
            </a:r>
          </a:p>
        </p:txBody>
      </p:sp>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1" y="365760"/>
            <a:ext cx="3895768" cy="2123402"/>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amet, consectetur</a:t>
            </a:r>
          </a:p>
        </p:txBody>
      </p:sp>
      <p:sp>
        <p:nvSpPr>
          <p:cNvPr id="22" name="Text Placeholder 6">
            <a:extLst>
              <a:ext uri="{FF2B5EF4-FFF2-40B4-BE49-F238E27FC236}">
                <a16:creationId xmlns:a16="http://schemas.microsoft.com/office/drawing/2014/main" id="{0A6EDAA6-07D9-0E40-8682-39E1BF118BB0}"/>
              </a:ext>
            </a:extLst>
          </p:cNvPr>
          <p:cNvSpPr>
            <a:spLocks noGrp="1"/>
          </p:cNvSpPr>
          <p:nvPr>
            <p:ph type="body" sz="quarter" idx="13" hasCustomPrompt="1"/>
          </p:nvPr>
        </p:nvSpPr>
        <p:spPr>
          <a:xfrm>
            <a:off x="5346518" y="1294465"/>
            <a:ext cx="6402796" cy="1565129"/>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atin typeface="Neue Haas Grotesk Text Pro" panose="020B0504020202020204" pitchFamily="34" charset="0"/>
              </a:defRPr>
            </a:lvl4pPr>
          </a:lstStyle>
          <a:p>
            <a:pPr lvl="0"/>
            <a:r>
              <a:rPr lang="en-US"/>
              <a:t>First level</a:t>
            </a:r>
          </a:p>
          <a:p>
            <a:pPr lvl="1"/>
            <a:r>
              <a:rPr lang="en-US"/>
              <a:t>Second level</a:t>
            </a:r>
          </a:p>
          <a:p>
            <a:pPr lvl="2"/>
            <a:r>
              <a:rPr lang="en-US"/>
              <a:t>Third level</a:t>
            </a:r>
          </a:p>
          <a:p>
            <a:pPr lvl="3"/>
            <a:r>
              <a:rPr lang="en-US"/>
              <a:t>Fourth level</a:t>
            </a:r>
          </a:p>
        </p:txBody>
      </p:sp>
      <p:sp>
        <p:nvSpPr>
          <p:cNvPr id="24" name="Text Placeholder 4">
            <a:extLst>
              <a:ext uri="{FF2B5EF4-FFF2-40B4-BE49-F238E27FC236}">
                <a16:creationId xmlns:a16="http://schemas.microsoft.com/office/drawing/2014/main" id="{06E7EA12-088F-8D43-99FF-C55B7B6DF985}"/>
              </a:ext>
            </a:extLst>
          </p:cNvPr>
          <p:cNvSpPr>
            <a:spLocks noGrp="1"/>
          </p:cNvSpPr>
          <p:nvPr>
            <p:ph type="body" sz="quarter" idx="12" hasCustomPrompt="1"/>
          </p:nvPr>
        </p:nvSpPr>
        <p:spPr>
          <a:xfrm>
            <a:off x="5346518" y="361898"/>
            <a:ext cx="6402796" cy="802357"/>
          </a:xfrm>
          <a:prstGeom prst="rect">
            <a:avLst/>
          </a:prstGeom>
        </p:spPr>
        <p:txBody>
          <a:bodyPr wrap="square"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amet, consectetur adipiscing elit, sed do</a:t>
            </a:r>
          </a:p>
        </p:txBody>
      </p:sp>
    </p:spTree>
    <p:extLst>
      <p:ext uri="{BB962C8B-B14F-4D97-AF65-F5344CB8AC3E}">
        <p14:creationId xmlns:p14="http://schemas.microsoft.com/office/powerpoint/2010/main" val="2775077063"/>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CONTENT + Header + Numbered Sections">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2" y="365761"/>
            <a:ext cx="10836993" cy="1401089"/>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t>
            </a:r>
            <a:r>
              <a:rPr lang="en-US" sz="4267" err="1">
                <a:latin typeface="Neue Haas Grotesk Text Pro" panose="020B0504020202020204" pitchFamily="34" charset="77"/>
              </a:rPr>
              <a:t>amet</a:t>
            </a:r>
            <a:r>
              <a:rPr lang="en-US" sz="4267">
                <a:latin typeface="Neue Haas Grotesk Text Pro" panose="020B0504020202020204" pitchFamily="34" charset="77"/>
              </a:rPr>
              <a:t>, </a:t>
            </a:r>
            <a:r>
              <a:rPr lang="en-US" sz="4267" err="1">
                <a:latin typeface="Neue Haas Grotesk Text Pro" panose="020B0504020202020204" pitchFamily="34" charset="77"/>
              </a:rPr>
              <a:t>consectetur</a:t>
            </a:r>
            <a:r>
              <a:rPr lang="en-US" sz="4267">
                <a:latin typeface="Neue Haas Grotesk Text Pro" panose="020B0504020202020204" pitchFamily="34" charset="77"/>
              </a:rPr>
              <a:t> </a:t>
            </a:r>
            <a:r>
              <a:rPr lang="en-US" sz="4267" err="1">
                <a:latin typeface="Neue Haas Grotesk Text Pro" panose="020B0504020202020204" pitchFamily="34" charset="77"/>
              </a:rPr>
              <a:t>adipiscing</a:t>
            </a:r>
            <a:r>
              <a:rPr lang="en-US" sz="4267">
                <a:latin typeface="Neue Haas Grotesk Text Pro" panose="020B0504020202020204" pitchFamily="34" charset="77"/>
              </a:rPr>
              <a:t> </a:t>
            </a:r>
            <a:r>
              <a:rPr lang="en-US" sz="4267" err="1">
                <a:latin typeface="Neue Haas Grotesk Text Pro" panose="020B0504020202020204" pitchFamily="34" charset="77"/>
              </a:rPr>
              <a:t>elit</a:t>
            </a:r>
            <a:r>
              <a:rPr lang="en-US" sz="4267">
                <a:latin typeface="Neue Haas Grotesk Text Pro" panose="020B0504020202020204" pitchFamily="34" charset="77"/>
              </a:rPr>
              <a:t>, sed do </a:t>
            </a:r>
            <a:r>
              <a:rPr lang="en-US" sz="4267" err="1">
                <a:latin typeface="Neue Haas Grotesk Text Pro" panose="020B0504020202020204" pitchFamily="34" charset="77"/>
              </a:rPr>
              <a:t>eiusmod</a:t>
            </a:r>
            <a:endParaRPr lang="en-US" sz="4267">
              <a:latin typeface="Neue Haas Grotesk Text Pro" panose="020B0504020202020204" pitchFamily="34" charset="77"/>
            </a:endParaRPr>
          </a:p>
        </p:txBody>
      </p:sp>
      <p:sp>
        <p:nvSpPr>
          <p:cNvPr id="50" name="Text Placeholder 4">
            <a:extLst>
              <a:ext uri="{FF2B5EF4-FFF2-40B4-BE49-F238E27FC236}">
                <a16:creationId xmlns:a16="http://schemas.microsoft.com/office/drawing/2014/main" id="{E2CF89C8-6968-CF4A-9F4D-A0509BA6BE7A}"/>
              </a:ext>
            </a:extLst>
          </p:cNvPr>
          <p:cNvSpPr>
            <a:spLocks noGrp="1"/>
          </p:cNvSpPr>
          <p:nvPr>
            <p:ph type="body" sz="quarter" idx="12" hasCustomPrompt="1"/>
          </p:nvPr>
        </p:nvSpPr>
        <p:spPr>
          <a:xfrm>
            <a:off x="1856327" y="2064603"/>
            <a:ext cx="2038613" cy="802357"/>
          </a:xfrm>
          <a:prstGeom prst="rect">
            <a:avLst/>
          </a:prstGeom>
        </p:spPr>
        <p:txBody>
          <a:bodyPr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t>
            </a:r>
            <a:r>
              <a:rPr lang="en-US" err="1"/>
              <a:t>amet</a:t>
            </a:r>
            <a:endParaRPr lang="en-US"/>
          </a:p>
        </p:txBody>
      </p:sp>
      <p:sp>
        <p:nvSpPr>
          <p:cNvPr id="22" name="Text Placeholder 4">
            <a:extLst>
              <a:ext uri="{FF2B5EF4-FFF2-40B4-BE49-F238E27FC236}">
                <a16:creationId xmlns:a16="http://schemas.microsoft.com/office/drawing/2014/main" id="{070E8795-C949-6A47-A913-6DE1344F1BE3}"/>
              </a:ext>
            </a:extLst>
          </p:cNvPr>
          <p:cNvSpPr>
            <a:spLocks noGrp="1"/>
          </p:cNvSpPr>
          <p:nvPr>
            <p:ph type="body" sz="quarter" idx="21" hasCustomPrompt="1"/>
          </p:nvPr>
        </p:nvSpPr>
        <p:spPr>
          <a:xfrm>
            <a:off x="853441" y="1876235"/>
            <a:ext cx="548643" cy="1128856"/>
          </a:xfrm>
          <a:prstGeom prst="rect">
            <a:avLst/>
          </a:prstGeom>
        </p:spPr>
        <p:txBody>
          <a:bodyPr>
            <a:spAutoFit/>
          </a:bodyPr>
          <a:lstStyle>
            <a:lvl1pPr marL="0" indent="0">
              <a:lnSpc>
                <a:spcPct val="120000"/>
              </a:lnSpc>
              <a:buNone/>
              <a:defRPr lang="en-US" sz="66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1</a:t>
            </a:r>
          </a:p>
        </p:txBody>
      </p:sp>
      <p:cxnSp>
        <p:nvCxnSpPr>
          <p:cNvPr id="5" name="Straight Connector 4">
            <a:extLst>
              <a:ext uri="{FF2B5EF4-FFF2-40B4-BE49-F238E27FC236}">
                <a16:creationId xmlns:a16="http://schemas.microsoft.com/office/drawing/2014/main" id="{662B80ED-6F7E-E74F-A0F9-472C9A1BBB01}"/>
              </a:ext>
            </a:extLst>
          </p:cNvPr>
          <p:cNvCxnSpPr>
            <a:cxnSpLocks/>
          </p:cNvCxnSpPr>
          <p:nvPr userDrawn="1"/>
        </p:nvCxnSpPr>
        <p:spPr>
          <a:xfrm>
            <a:off x="1531087" y="2133869"/>
            <a:ext cx="0" cy="3877072"/>
          </a:xfrm>
          <a:prstGeom prst="line">
            <a:avLst/>
          </a:prstGeom>
          <a:ln>
            <a:solidFill>
              <a:schemeClr val="bg2">
                <a:lumMod val="90000"/>
              </a:schemeClr>
            </a:solidFill>
          </a:ln>
          <a:effectLst/>
        </p:spPr>
        <p:style>
          <a:lnRef idx="2">
            <a:schemeClr val="accent1"/>
          </a:lnRef>
          <a:fillRef idx="0">
            <a:schemeClr val="accent1"/>
          </a:fillRef>
          <a:effectRef idx="1">
            <a:schemeClr val="accent1"/>
          </a:effectRef>
          <a:fontRef idx="minor">
            <a:schemeClr val="tx1"/>
          </a:fontRef>
        </p:style>
      </p:cxnSp>
      <p:sp>
        <p:nvSpPr>
          <p:cNvPr id="52" name="Text Placeholder 4">
            <a:extLst>
              <a:ext uri="{FF2B5EF4-FFF2-40B4-BE49-F238E27FC236}">
                <a16:creationId xmlns:a16="http://schemas.microsoft.com/office/drawing/2014/main" id="{B62CD6E9-C7AE-924D-B241-9F40064481B4}"/>
              </a:ext>
            </a:extLst>
          </p:cNvPr>
          <p:cNvSpPr>
            <a:spLocks noGrp="1"/>
          </p:cNvSpPr>
          <p:nvPr>
            <p:ph type="body" sz="quarter" idx="23" hasCustomPrompt="1"/>
          </p:nvPr>
        </p:nvSpPr>
        <p:spPr>
          <a:xfrm>
            <a:off x="5740756" y="2064603"/>
            <a:ext cx="2038613" cy="802357"/>
          </a:xfrm>
          <a:prstGeom prst="rect">
            <a:avLst/>
          </a:prstGeom>
        </p:spPr>
        <p:txBody>
          <a:bodyPr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amet</a:t>
            </a:r>
          </a:p>
        </p:txBody>
      </p:sp>
      <p:sp>
        <p:nvSpPr>
          <p:cNvPr id="53" name="Text Placeholder 4">
            <a:extLst>
              <a:ext uri="{FF2B5EF4-FFF2-40B4-BE49-F238E27FC236}">
                <a16:creationId xmlns:a16="http://schemas.microsoft.com/office/drawing/2014/main" id="{1CCF56B5-638B-A24A-B6B7-3A36575E7109}"/>
              </a:ext>
            </a:extLst>
          </p:cNvPr>
          <p:cNvSpPr>
            <a:spLocks noGrp="1"/>
          </p:cNvSpPr>
          <p:nvPr>
            <p:ph type="body" sz="quarter" idx="24" hasCustomPrompt="1"/>
          </p:nvPr>
        </p:nvSpPr>
        <p:spPr>
          <a:xfrm>
            <a:off x="4737869" y="1876235"/>
            <a:ext cx="548643" cy="990724"/>
          </a:xfrm>
          <a:prstGeom prst="rect">
            <a:avLst/>
          </a:prstGeom>
        </p:spPr>
        <p:txBody>
          <a:bodyPr>
            <a:noAutofit/>
          </a:bodyPr>
          <a:lstStyle>
            <a:lvl1pPr marL="0" indent="0">
              <a:lnSpc>
                <a:spcPct val="120000"/>
              </a:lnSpc>
              <a:buNone/>
              <a:defRPr lang="en-US" sz="66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2</a:t>
            </a:r>
          </a:p>
        </p:txBody>
      </p:sp>
      <p:cxnSp>
        <p:nvCxnSpPr>
          <p:cNvPr id="54" name="Straight Connector 53">
            <a:extLst>
              <a:ext uri="{FF2B5EF4-FFF2-40B4-BE49-F238E27FC236}">
                <a16:creationId xmlns:a16="http://schemas.microsoft.com/office/drawing/2014/main" id="{FAA7FC4C-CE6B-834F-884B-31A04D184EBA}"/>
              </a:ext>
            </a:extLst>
          </p:cNvPr>
          <p:cNvCxnSpPr>
            <a:cxnSpLocks/>
          </p:cNvCxnSpPr>
          <p:nvPr userDrawn="1"/>
        </p:nvCxnSpPr>
        <p:spPr>
          <a:xfrm>
            <a:off x="5415516" y="2133869"/>
            <a:ext cx="0" cy="3877072"/>
          </a:xfrm>
          <a:prstGeom prst="line">
            <a:avLst/>
          </a:prstGeom>
          <a:ln>
            <a:solidFill>
              <a:schemeClr val="bg2">
                <a:lumMod val="90000"/>
              </a:schemeClr>
            </a:solidFill>
          </a:ln>
          <a:effectLst/>
        </p:spPr>
        <p:style>
          <a:lnRef idx="2">
            <a:schemeClr val="accent1"/>
          </a:lnRef>
          <a:fillRef idx="0">
            <a:schemeClr val="accent1"/>
          </a:fillRef>
          <a:effectRef idx="1">
            <a:schemeClr val="accent1"/>
          </a:effectRef>
          <a:fontRef idx="minor">
            <a:schemeClr val="tx1"/>
          </a:fontRef>
        </p:style>
      </p:cxnSp>
      <p:sp>
        <p:nvSpPr>
          <p:cNvPr id="56" name="Text Placeholder 4">
            <a:extLst>
              <a:ext uri="{FF2B5EF4-FFF2-40B4-BE49-F238E27FC236}">
                <a16:creationId xmlns:a16="http://schemas.microsoft.com/office/drawing/2014/main" id="{923E018C-87ED-5B44-8217-D5D662BDCF39}"/>
              </a:ext>
            </a:extLst>
          </p:cNvPr>
          <p:cNvSpPr>
            <a:spLocks noGrp="1"/>
          </p:cNvSpPr>
          <p:nvPr>
            <p:ph type="body" sz="quarter" idx="26" hasCustomPrompt="1"/>
          </p:nvPr>
        </p:nvSpPr>
        <p:spPr>
          <a:xfrm>
            <a:off x="9582652" y="2064603"/>
            <a:ext cx="2038613" cy="802357"/>
          </a:xfrm>
          <a:prstGeom prst="rect">
            <a:avLst/>
          </a:prstGeom>
        </p:spPr>
        <p:txBody>
          <a:bodyPr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t>
            </a:r>
            <a:r>
              <a:rPr lang="en-US" err="1"/>
              <a:t>amet</a:t>
            </a:r>
            <a:endParaRPr lang="en-US"/>
          </a:p>
        </p:txBody>
      </p:sp>
      <p:sp>
        <p:nvSpPr>
          <p:cNvPr id="57" name="Text Placeholder 4">
            <a:extLst>
              <a:ext uri="{FF2B5EF4-FFF2-40B4-BE49-F238E27FC236}">
                <a16:creationId xmlns:a16="http://schemas.microsoft.com/office/drawing/2014/main" id="{374E3B49-F7C2-8B4E-B9BE-00D14BBB2493}"/>
              </a:ext>
            </a:extLst>
          </p:cNvPr>
          <p:cNvSpPr>
            <a:spLocks noGrp="1"/>
          </p:cNvSpPr>
          <p:nvPr>
            <p:ph type="body" sz="quarter" idx="27" hasCustomPrompt="1"/>
          </p:nvPr>
        </p:nvSpPr>
        <p:spPr>
          <a:xfrm>
            <a:off x="8579765" y="1876235"/>
            <a:ext cx="548643" cy="1128856"/>
          </a:xfrm>
          <a:prstGeom prst="rect">
            <a:avLst/>
          </a:prstGeom>
        </p:spPr>
        <p:txBody>
          <a:bodyPr>
            <a:spAutoFit/>
          </a:bodyPr>
          <a:lstStyle>
            <a:lvl1pPr marL="0" indent="0">
              <a:lnSpc>
                <a:spcPct val="120000"/>
              </a:lnSpc>
              <a:buNone/>
              <a:defRPr lang="en-US" sz="66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3</a:t>
            </a:r>
          </a:p>
        </p:txBody>
      </p:sp>
      <p:cxnSp>
        <p:nvCxnSpPr>
          <p:cNvPr id="58" name="Straight Connector 57">
            <a:extLst>
              <a:ext uri="{FF2B5EF4-FFF2-40B4-BE49-F238E27FC236}">
                <a16:creationId xmlns:a16="http://schemas.microsoft.com/office/drawing/2014/main" id="{B1F0EAA4-8009-6F4C-9B90-5FB2CA7A403B}"/>
              </a:ext>
            </a:extLst>
          </p:cNvPr>
          <p:cNvCxnSpPr>
            <a:cxnSpLocks/>
          </p:cNvCxnSpPr>
          <p:nvPr userDrawn="1"/>
        </p:nvCxnSpPr>
        <p:spPr>
          <a:xfrm>
            <a:off x="9257412" y="2133869"/>
            <a:ext cx="0" cy="3877072"/>
          </a:xfrm>
          <a:prstGeom prst="line">
            <a:avLst/>
          </a:prstGeom>
          <a:ln>
            <a:solidFill>
              <a:schemeClr val="bg2">
                <a:lumMod val="90000"/>
              </a:schemeClr>
            </a:solidFill>
          </a:ln>
          <a:effectLst/>
        </p:spPr>
        <p:style>
          <a:lnRef idx="2">
            <a:schemeClr val="accent1"/>
          </a:lnRef>
          <a:fillRef idx="0">
            <a:schemeClr val="accent1"/>
          </a:fillRef>
          <a:effectRef idx="1">
            <a:schemeClr val="accent1"/>
          </a:effectRef>
          <a:fontRef idx="minor">
            <a:schemeClr val="tx1"/>
          </a:fontRef>
        </p:style>
      </p:cxnSp>
      <p:sp>
        <p:nvSpPr>
          <p:cNvPr id="28" name="Text Placeholder 6">
            <a:extLst>
              <a:ext uri="{FF2B5EF4-FFF2-40B4-BE49-F238E27FC236}">
                <a16:creationId xmlns:a16="http://schemas.microsoft.com/office/drawing/2014/main" id="{CA48554F-2EB7-BC4C-A288-344A5BF6E29C}"/>
              </a:ext>
            </a:extLst>
          </p:cNvPr>
          <p:cNvSpPr>
            <a:spLocks noGrp="1"/>
          </p:cNvSpPr>
          <p:nvPr>
            <p:ph type="body" sz="quarter" idx="13" hasCustomPrompt="1"/>
          </p:nvPr>
        </p:nvSpPr>
        <p:spPr>
          <a:xfrm>
            <a:off x="1845812" y="3029756"/>
            <a:ext cx="2038613" cy="1565129"/>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atin typeface="Neue Haas Grotesk Text Pro" panose="020B0504020202020204" pitchFamily="34" charset="0"/>
              </a:defRPr>
            </a:lvl4pPr>
          </a:lstStyle>
          <a:p>
            <a:pPr lvl="0"/>
            <a:r>
              <a:rPr lang="en-US"/>
              <a:t>First level</a:t>
            </a:r>
          </a:p>
          <a:p>
            <a:pPr lvl="1"/>
            <a:r>
              <a:rPr lang="en-US"/>
              <a:t>Second level</a:t>
            </a:r>
          </a:p>
          <a:p>
            <a:pPr lvl="2"/>
            <a:r>
              <a:rPr lang="en-US"/>
              <a:t>Third level</a:t>
            </a:r>
          </a:p>
          <a:p>
            <a:pPr lvl="3"/>
            <a:r>
              <a:rPr lang="en-US"/>
              <a:t>Fourth level</a:t>
            </a:r>
          </a:p>
        </p:txBody>
      </p:sp>
      <p:sp>
        <p:nvSpPr>
          <p:cNvPr id="30" name="Text Placeholder 6">
            <a:extLst>
              <a:ext uri="{FF2B5EF4-FFF2-40B4-BE49-F238E27FC236}">
                <a16:creationId xmlns:a16="http://schemas.microsoft.com/office/drawing/2014/main" id="{289F5F9E-6D0C-3F42-9471-DBF3186CDB2C}"/>
              </a:ext>
            </a:extLst>
          </p:cNvPr>
          <p:cNvSpPr>
            <a:spLocks noGrp="1"/>
          </p:cNvSpPr>
          <p:nvPr>
            <p:ph type="body" sz="quarter" idx="28" hasCustomPrompt="1"/>
          </p:nvPr>
        </p:nvSpPr>
        <p:spPr>
          <a:xfrm>
            <a:off x="5740756" y="3029756"/>
            <a:ext cx="2038613" cy="1565129"/>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atin typeface="Neue Haas Grotesk Text Pro" panose="020B0504020202020204" pitchFamily="34" charset="0"/>
              </a:defRPr>
            </a:lvl4pPr>
          </a:lstStyle>
          <a:p>
            <a:pPr lvl="0"/>
            <a:r>
              <a:rPr lang="en-US"/>
              <a:t>First level</a:t>
            </a:r>
          </a:p>
          <a:p>
            <a:pPr lvl="1"/>
            <a:r>
              <a:rPr lang="en-US"/>
              <a:t>Second level</a:t>
            </a:r>
          </a:p>
          <a:p>
            <a:pPr lvl="2"/>
            <a:r>
              <a:rPr lang="en-US"/>
              <a:t>Third level</a:t>
            </a:r>
          </a:p>
          <a:p>
            <a:pPr lvl="3"/>
            <a:r>
              <a:rPr lang="en-US"/>
              <a:t>Fourth level</a:t>
            </a:r>
          </a:p>
        </p:txBody>
      </p:sp>
      <p:sp>
        <p:nvSpPr>
          <p:cNvPr id="34" name="Text Placeholder 6">
            <a:extLst>
              <a:ext uri="{FF2B5EF4-FFF2-40B4-BE49-F238E27FC236}">
                <a16:creationId xmlns:a16="http://schemas.microsoft.com/office/drawing/2014/main" id="{5EC931E8-5599-D94B-A9AF-31662BC51149}"/>
              </a:ext>
            </a:extLst>
          </p:cNvPr>
          <p:cNvSpPr>
            <a:spLocks noGrp="1"/>
          </p:cNvSpPr>
          <p:nvPr>
            <p:ph type="body" sz="quarter" idx="29" hasCustomPrompt="1"/>
          </p:nvPr>
        </p:nvSpPr>
        <p:spPr>
          <a:xfrm>
            <a:off x="9582652" y="3029756"/>
            <a:ext cx="2038613" cy="1565129"/>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atin typeface="Neue Haas Grotesk Text Pro" panose="020B0504020202020204" pitchFamily="34" charset="0"/>
              </a:defRPr>
            </a:lvl4pPr>
          </a:lstStyle>
          <a:p>
            <a:pPr lvl="0"/>
            <a:r>
              <a:rPr lang="en-US"/>
              <a:t>First level</a:t>
            </a:r>
          </a:p>
          <a:p>
            <a:pPr lvl="1"/>
            <a:r>
              <a:rPr lang="en-US"/>
              <a:t>Second level</a:t>
            </a:r>
          </a:p>
          <a:p>
            <a:pPr lvl="2"/>
            <a:r>
              <a:rPr lang="en-US"/>
              <a:t>Third level</a:t>
            </a:r>
          </a:p>
          <a:p>
            <a:pPr lvl="3"/>
            <a:r>
              <a:rPr lang="en-US"/>
              <a:t>Fourth level</a:t>
            </a:r>
          </a:p>
        </p:txBody>
      </p:sp>
      <p:sp>
        <p:nvSpPr>
          <p:cNvPr id="16" name="Content Placeholder 3">
            <a:extLst>
              <a:ext uri="{FF2B5EF4-FFF2-40B4-BE49-F238E27FC236}">
                <a16:creationId xmlns:a16="http://schemas.microsoft.com/office/drawing/2014/main" id="{37335180-64D0-C63D-4682-0E6527349CD5}"/>
              </a:ext>
            </a:extLst>
          </p:cNvPr>
          <p:cNvSpPr>
            <a:spLocks noGrp="1"/>
          </p:cNvSpPr>
          <p:nvPr>
            <p:ph sz="quarter" idx="15" hasCustomPrompt="1"/>
          </p:nvPr>
        </p:nvSpPr>
        <p:spPr>
          <a:xfrm>
            <a:off x="853017" y="6531734"/>
            <a:ext cx="10744200"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29776576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p:bg>
      <p:bgPr>
        <a:solidFill>
          <a:schemeClr val="bg1"/>
        </a:soli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ABDC5A96-024B-9A4C-BE99-A43261583960}"/>
              </a:ext>
            </a:extLst>
          </p:cNvPr>
          <p:cNvGrpSpPr/>
          <p:nvPr userDrawn="1"/>
        </p:nvGrpSpPr>
        <p:grpSpPr>
          <a:xfrm>
            <a:off x="2" y="-1"/>
            <a:ext cx="3781063" cy="1286617"/>
            <a:chOff x="101154" y="-72605"/>
            <a:chExt cx="2285515" cy="777713"/>
          </a:xfrm>
        </p:grpSpPr>
        <p:sp>
          <p:nvSpPr>
            <p:cNvPr id="16" name="Rectangle 15">
              <a:extLst>
                <a:ext uri="{FF2B5EF4-FFF2-40B4-BE49-F238E27FC236}">
                  <a16:creationId xmlns:a16="http://schemas.microsoft.com/office/drawing/2014/main" id="{FADEAD2C-B2AB-3C48-A0BF-C3B7503F4BFE}"/>
                </a:ext>
              </a:extLst>
            </p:cNvPr>
            <p:cNvSpPr/>
            <p:nvPr/>
          </p:nvSpPr>
          <p:spPr>
            <a:xfrm>
              <a:off x="101154" y="-72605"/>
              <a:ext cx="2285515" cy="77771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noAutofit/>
            </a:bodyPr>
            <a:lstStyle/>
            <a:p>
              <a:pPr algn="ctr"/>
              <a:endParaRPr lang="en-US" sz="1800">
                <a:solidFill>
                  <a:srgbClr val="00AAC6"/>
                </a:solidFill>
                <a:latin typeface="Neue Haas Grotesk Text Pro" panose="020B0504020202020204" pitchFamily="34" charset="0"/>
              </a:endParaRPr>
            </a:p>
          </p:txBody>
        </p:sp>
        <p:pic>
          <p:nvPicPr>
            <p:cNvPr id="17" name="Graphic 16">
              <a:extLst>
                <a:ext uri="{FF2B5EF4-FFF2-40B4-BE49-F238E27FC236}">
                  <a16:creationId xmlns:a16="http://schemas.microsoft.com/office/drawing/2014/main" id="{9D76561E-393D-1943-BE4B-7014BC9179A5}"/>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502289" y="221418"/>
              <a:ext cx="1479804" cy="236769"/>
            </a:xfrm>
            <a:prstGeom prst="rect">
              <a:avLst/>
            </a:prstGeom>
          </p:spPr>
        </p:pic>
      </p:grpSp>
      <p:sp>
        <p:nvSpPr>
          <p:cNvPr id="14" name="Picture Placeholder 9">
            <a:extLst>
              <a:ext uri="{FF2B5EF4-FFF2-40B4-BE49-F238E27FC236}">
                <a16:creationId xmlns:a16="http://schemas.microsoft.com/office/drawing/2014/main" id="{F238E1A7-75A2-4B4E-B531-FA0B776B4FF2}"/>
              </a:ext>
            </a:extLst>
          </p:cNvPr>
          <p:cNvSpPr>
            <a:spLocks noGrp="1"/>
          </p:cNvSpPr>
          <p:nvPr>
            <p:ph type="pic" sz="quarter" idx="16" hasCustomPrompt="1"/>
          </p:nvPr>
        </p:nvSpPr>
        <p:spPr>
          <a:xfrm>
            <a:off x="9602479" y="387560"/>
            <a:ext cx="2266805" cy="577849"/>
          </a:xfrm>
          <a:prstGeom prst="rect">
            <a:avLst/>
          </a:prstGeom>
        </p:spPr>
        <p:txBody>
          <a:bodyPr lIns="0" tIns="0" rIns="0" bIns="0" anchor="ctr">
            <a:noAutofit/>
          </a:bodyPr>
          <a:lstStyle>
            <a:lvl1pPr marL="0" indent="0" algn="r">
              <a:buNone/>
              <a:defRPr sz="1867">
                <a:solidFill>
                  <a:schemeClr val="bg2">
                    <a:lumMod val="50000"/>
                  </a:schemeClr>
                </a:solidFill>
                <a:latin typeface="Neue Haas Grotesk Text Pro" panose="020B0504020202020204" pitchFamily="34" charset="0"/>
              </a:defRPr>
            </a:lvl1pPr>
          </a:lstStyle>
          <a:p>
            <a:r>
              <a:rPr lang="en-US"/>
              <a:t>Partner logo</a:t>
            </a:r>
          </a:p>
        </p:txBody>
      </p:sp>
      <p:sp>
        <p:nvSpPr>
          <p:cNvPr id="9" name="Title 1">
            <a:extLst>
              <a:ext uri="{FF2B5EF4-FFF2-40B4-BE49-F238E27FC236}">
                <a16:creationId xmlns:a16="http://schemas.microsoft.com/office/drawing/2014/main" id="{5A97D006-75F5-7043-BB5C-479A1341B695}"/>
              </a:ext>
            </a:extLst>
          </p:cNvPr>
          <p:cNvSpPr>
            <a:spLocks noGrp="1"/>
          </p:cNvSpPr>
          <p:nvPr>
            <p:ph type="title" hasCustomPrompt="1"/>
          </p:nvPr>
        </p:nvSpPr>
        <p:spPr>
          <a:xfrm>
            <a:off x="600373" y="3472178"/>
            <a:ext cx="10911144" cy="2189061"/>
          </a:xfrm>
          <a:prstGeom prst="rect">
            <a:avLst/>
          </a:prstGeom>
        </p:spPr>
        <p:txBody>
          <a:bodyPr wrap="square" lIns="0" rIns="0" anchor="t" anchorCtr="0">
            <a:spAutoFit/>
          </a:bodyPr>
          <a:lstStyle>
            <a:lvl1pPr algn="l">
              <a:lnSpc>
                <a:spcPct val="110000"/>
              </a:lnSpc>
              <a:defRPr sz="6667" b="1" cap="none" baseline="0">
                <a:solidFill>
                  <a:schemeClr val="tx2"/>
                </a:solidFill>
                <a:latin typeface="Neue Haas Grotesk Text Pro" panose="020B0504020202020204" pitchFamily="34" charset="0"/>
              </a:defRPr>
            </a:lvl1pPr>
          </a:lstStyle>
          <a:p>
            <a:r>
              <a:rPr lang="en-US"/>
              <a:t>Click here to add presentation title</a:t>
            </a:r>
          </a:p>
        </p:txBody>
      </p:sp>
      <p:sp>
        <p:nvSpPr>
          <p:cNvPr id="8" name="Content Placeholder 3">
            <a:extLst>
              <a:ext uri="{FF2B5EF4-FFF2-40B4-BE49-F238E27FC236}">
                <a16:creationId xmlns:a16="http://schemas.microsoft.com/office/drawing/2014/main" id="{9882276D-9C18-3B90-8C9D-C7F7A5ED8647}"/>
              </a:ext>
            </a:extLst>
          </p:cNvPr>
          <p:cNvSpPr>
            <a:spLocks noGrp="1"/>
          </p:cNvSpPr>
          <p:nvPr>
            <p:ph sz="quarter" idx="11" hasCustomPrompt="1"/>
          </p:nvPr>
        </p:nvSpPr>
        <p:spPr>
          <a:xfrm>
            <a:off x="601134" y="6320575"/>
            <a:ext cx="6375303" cy="141064"/>
          </a:xfrm>
          <a:prstGeom prst="rect">
            <a:avLst/>
          </a:prstGeom>
        </p:spPr>
        <p:txBody>
          <a:bodyPr wrap="square" anchor="b">
            <a:spAutoFit/>
          </a:bodyPr>
          <a:lstStyle>
            <a:lvl1pPr marL="0" indent="0">
              <a:lnSpc>
                <a:spcPts val="1067"/>
              </a:lnSpc>
              <a:spcBef>
                <a:spcPts val="0"/>
              </a:spcBef>
              <a:spcAft>
                <a:spcPts val="267"/>
              </a:spcAft>
              <a:buNone/>
              <a:defRPr sz="1067" b="1">
                <a:solidFill>
                  <a:schemeClr val="tx1">
                    <a:lumMod val="90000"/>
                    <a:lumOff val="10000"/>
                  </a:schemeClr>
                </a:solidFill>
                <a:latin typeface="Neue Haas Grotesk Text Pro" panose="020B0504020202020204" pitchFamily="34" charset="0"/>
              </a:defRPr>
            </a:lvl1pPr>
            <a:lvl2pPr marL="609570" indent="0">
              <a:buNone/>
              <a:defRPr sz="1467"/>
            </a:lvl2pPr>
            <a:lvl3pPr marL="1219140" indent="0">
              <a:buNone/>
              <a:defRPr sz="1400"/>
            </a:lvl3pPr>
            <a:lvl4pPr marL="1828709" indent="0">
              <a:buNone/>
              <a:defRPr sz="1333"/>
            </a:lvl4pPr>
            <a:lvl5pPr marL="2438278" indent="0">
              <a:buNone/>
              <a:defRPr sz="1333"/>
            </a:lvl5pPr>
          </a:lstStyle>
          <a:p>
            <a:pPr lvl="0"/>
            <a:r>
              <a:rPr lang="en-US"/>
              <a:t>Month Year (Optional)</a:t>
            </a:r>
          </a:p>
        </p:txBody>
      </p:sp>
    </p:spTree>
    <p:extLst>
      <p:ext uri="{BB962C8B-B14F-4D97-AF65-F5344CB8AC3E}">
        <p14:creationId xmlns:p14="http://schemas.microsoft.com/office/powerpoint/2010/main" val="3008378196"/>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CONTENT + Header + Subheader + Gray Sidebar">
    <p:spTree>
      <p:nvGrpSpPr>
        <p:cNvPr id="1" name=""/>
        <p:cNvGrpSpPr/>
        <p:nvPr/>
      </p:nvGrpSpPr>
      <p:grpSpPr>
        <a:xfrm>
          <a:off x="0" y="0"/>
          <a:ext cx="0" cy="0"/>
          <a:chOff x="0" y="0"/>
          <a:chExt cx="0" cy="0"/>
        </a:xfrm>
      </p:grpSpPr>
      <p:sp>
        <p:nvSpPr>
          <p:cNvPr id="25" name="SmartArt Placeholder 2">
            <a:extLst>
              <a:ext uri="{FF2B5EF4-FFF2-40B4-BE49-F238E27FC236}">
                <a16:creationId xmlns:a16="http://schemas.microsoft.com/office/drawing/2014/main" id="{688D0931-7683-1D40-89BD-3EC58788A27B}"/>
              </a:ext>
            </a:extLst>
          </p:cNvPr>
          <p:cNvSpPr>
            <a:spLocks noGrp="1"/>
          </p:cNvSpPr>
          <p:nvPr>
            <p:ph type="dgm" sz="quarter" idx="30"/>
          </p:nvPr>
        </p:nvSpPr>
        <p:spPr>
          <a:xfrm>
            <a:off x="5015061" y="-4315"/>
            <a:ext cx="7175471" cy="6866768"/>
          </a:xfrm>
          <a:prstGeom prst="rect">
            <a:avLst/>
          </a:prstGeom>
          <a:solidFill>
            <a:schemeClr val="bg2"/>
          </a:solidFill>
        </p:spPr>
        <p:txBody>
          <a:bodyPr>
            <a:noAutofit/>
          </a:bodyPr>
          <a:lstStyle>
            <a:lvl1pPr>
              <a:defRPr>
                <a:noFill/>
                <a:latin typeface="Neue Haas Grotesk Text Pro" panose="020B0504020202020204" pitchFamily="34" charset="0"/>
              </a:defRPr>
            </a:lvl1pPr>
          </a:lstStyle>
          <a:p>
            <a:endParaRPr lang="en-US"/>
          </a:p>
        </p:txBody>
      </p:sp>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1" y="365760"/>
            <a:ext cx="3495040" cy="2123402"/>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b="1" i="0" smtClean="0">
                <a:effectLst/>
                <a:latin typeface="Neue Haas Grotesk Text Pro" panose="020B0504020202020204" pitchFamily="34" charset="0"/>
              </a:defRPr>
            </a:lvl1pPr>
          </a:lstStyle>
          <a:p>
            <a:pPr>
              <a:lnSpc>
                <a:spcPct val="110000"/>
              </a:lnSpc>
            </a:pPr>
            <a:r>
              <a:rPr lang="en-US"/>
              <a:t>Lorem ipsum dolor sit consectetur</a:t>
            </a:r>
            <a:endParaRPr lang="en-US" sz="4267">
              <a:latin typeface="Neue Haas Grotesk Text Pro" panose="020B0504020202020204" pitchFamily="34" charset="77"/>
            </a:endParaRPr>
          </a:p>
        </p:txBody>
      </p:sp>
      <p:sp>
        <p:nvSpPr>
          <p:cNvPr id="50" name="Text Placeholder 4">
            <a:extLst>
              <a:ext uri="{FF2B5EF4-FFF2-40B4-BE49-F238E27FC236}">
                <a16:creationId xmlns:a16="http://schemas.microsoft.com/office/drawing/2014/main" id="{E2CF89C8-6968-CF4A-9F4D-A0509BA6BE7A}"/>
              </a:ext>
            </a:extLst>
          </p:cNvPr>
          <p:cNvSpPr>
            <a:spLocks noGrp="1"/>
          </p:cNvSpPr>
          <p:nvPr>
            <p:ph type="body" sz="quarter" idx="12" hasCustomPrompt="1"/>
          </p:nvPr>
        </p:nvSpPr>
        <p:spPr>
          <a:xfrm>
            <a:off x="853440" y="2771402"/>
            <a:ext cx="3495040" cy="1220933"/>
          </a:xfrm>
          <a:prstGeom prst="rect">
            <a:avLst/>
          </a:prstGeom>
        </p:spPr>
        <p:txBody>
          <a:bodyPr>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amet, consectetur adipiscing elit.</a:t>
            </a:r>
          </a:p>
        </p:txBody>
      </p:sp>
      <p:sp>
        <p:nvSpPr>
          <p:cNvPr id="24" name="Text Placeholder 2">
            <a:extLst>
              <a:ext uri="{FF2B5EF4-FFF2-40B4-BE49-F238E27FC236}">
                <a16:creationId xmlns:a16="http://schemas.microsoft.com/office/drawing/2014/main" id="{6D747BC7-5DB7-6342-83EC-8D17160317FD}"/>
              </a:ext>
            </a:extLst>
          </p:cNvPr>
          <p:cNvSpPr>
            <a:spLocks noGrp="1"/>
          </p:cNvSpPr>
          <p:nvPr>
            <p:ph type="body" sz="quarter" idx="16" hasCustomPrompt="1"/>
          </p:nvPr>
        </p:nvSpPr>
        <p:spPr>
          <a:xfrm>
            <a:off x="5630680" y="469855"/>
            <a:ext cx="1649059" cy="267168"/>
          </a:xfrm>
          <a:prstGeom prst="rect">
            <a:avLst/>
          </a:prstGeom>
        </p:spPr>
        <p:txBody>
          <a:bodyPr lIns="0" tIns="0" rIns="0" bIns="0">
            <a:spAutoFit/>
          </a:bodyPr>
          <a:lstStyle>
            <a:lvl1pPr marL="0" indent="0">
              <a:buNone/>
              <a:defRPr sz="1467" b="1">
                <a:solidFill>
                  <a:srgbClr val="007A96"/>
                </a:solidFill>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01</a:t>
            </a:r>
          </a:p>
        </p:txBody>
      </p:sp>
      <p:sp>
        <p:nvSpPr>
          <p:cNvPr id="26" name="Text Placeholder 2">
            <a:extLst>
              <a:ext uri="{FF2B5EF4-FFF2-40B4-BE49-F238E27FC236}">
                <a16:creationId xmlns:a16="http://schemas.microsoft.com/office/drawing/2014/main" id="{12D2583D-0E33-8846-9207-0755E4202478}"/>
              </a:ext>
            </a:extLst>
          </p:cNvPr>
          <p:cNvSpPr>
            <a:spLocks noGrp="1"/>
          </p:cNvSpPr>
          <p:nvPr>
            <p:ph type="body" sz="quarter" idx="22" hasCustomPrompt="1"/>
          </p:nvPr>
        </p:nvSpPr>
        <p:spPr>
          <a:xfrm>
            <a:off x="5630680" y="2515401"/>
            <a:ext cx="1649059" cy="267168"/>
          </a:xfrm>
          <a:prstGeom prst="rect">
            <a:avLst/>
          </a:prstGeom>
        </p:spPr>
        <p:txBody>
          <a:bodyPr lIns="0" tIns="0" rIns="0" bIns="0">
            <a:spAutoFit/>
          </a:bodyPr>
          <a:lstStyle>
            <a:lvl1pPr marL="0" indent="0">
              <a:buNone/>
              <a:defRPr sz="1467" b="1">
                <a:solidFill>
                  <a:srgbClr val="007A96"/>
                </a:solidFill>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02</a:t>
            </a:r>
          </a:p>
        </p:txBody>
      </p:sp>
      <p:sp>
        <p:nvSpPr>
          <p:cNvPr id="28" name="Text Placeholder 2">
            <a:extLst>
              <a:ext uri="{FF2B5EF4-FFF2-40B4-BE49-F238E27FC236}">
                <a16:creationId xmlns:a16="http://schemas.microsoft.com/office/drawing/2014/main" id="{7DAA48E0-D65A-9F43-893D-F3C842E166A2}"/>
              </a:ext>
            </a:extLst>
          </p:cNvPr>
          <p:cNvSpPr>
            <a:spLocks noGrp="1"/>
          </p:cNvSpPr>
          <p:nvPr>
            <p:ph type="body" sz="quarter" idx="24" hasCustomPrompt="1"/>
          </p:nvPr>
        </p:nvSpPr>
        <p:spPr>
          <a:xfrm>
            <a:off x="5630680" y="4560948"/>
            <a:ext cx="1649059" cy="267168"/>
          </a:xfrm>
          <a:prstGeom prst="rect">
            <a:avLst/>
          </a:prstGeom>
        </p:spPr>
        <p:txBody>
          <a:bodyPr lIns="0" tIns="0" rIns="0" bIns="0">
            <a:spAutoFit/>
          </a:bodyPr>
          <a:lstStyle>
            <a:lvl1pPr marL="0" indent="0">
              <a:buNone/>
              <a:defRPr sz="1467" b="1">
                <a:solidFill>
                  <a:srgbClr val="007A96"/>
                </a:solidFill>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03</a:t>
            </a:r>
          </a:p>
        </p:txBody>
      </p:sp>
      <p:sp>
        <p:nvSpPr>
          <p:cNvPr id="23" name="Text Placeholder 6">
            <a:extLst>
              <a:ext uri="{FF2B5EF4-FFF2-40B4-BE49-F238E27FC236}">
                <a16:creationId xmlns:a16="http://schemas.microsoft.com/office/drawing/2014/main" id="{3FC88FAA-1193-064B-8429-0F3F48582F61}"/>
              </a:ext>
            </a:extLst>
          </p:cNvPr>
          <p:cNvSpPr>
            <a:spLocks noGrp="1"/>
          </p:cNvSpPr>
          <p:nvPr>
            <p:ph type="body" sz="quarter" idx="13" hasCustomPrompt="1"/>
          </p:nvPr>
        </p:nvSpPr>
        <p:spPr>
          <a:xfrm>
            <a:off x="5630677" y="826859"/>
            <a:ext cx="6059756" cy="1250303"/>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vl4pPr>
          </a:lstStyle>
          <a:p>
            <a:pPr lvl="0"/>
            <a:r>
              <a:rPr lang="en-US"/>
              <a:t>First level</a:t>
            </a:r>
          </a:p>
          <a:p>
            <a:pPr lvl="1"/>
            <a:r>
              <a:rPr lang="en-US"/>
              <a:t>Second level</a:t>
            </a:r>
          </a:p>
          <a:p>
            <a:pPr lvl="2"/>
            <a:r>
              <a:rPr lang="en-US"/>
              <a:t>Third level</a:t>
            </a:r>
          </a:p>
        </p:txBody>
      </p:sp>
      <p:sp>
        <p:nvSpPr>
          <p:cNvPr id="29" name="Text Placeholder 6">
            <a:extLst>
              <a:ext uri="{FF2B5EF4-FFF2-40B4-BE49-F238E27FC236}">
                <a16:creationId xmlns:a16="http://schemas.microsoft.com/office/drawing/2014/main" id="{22785582-A979-AD46-B169-FCB640452F63}"/>
              </a:ext>
            </a:extLst>
          </p:cNvPr>
          <p:cNvSpPr>
            <a:spLocks noGrp="1"/>
          </p:cNvSpPr>
          <p:nvPr>
            <p:ph type="body" sz="quarter" idx="25" hasCustomPrompt="1"/>
          </p:nvPr>
        </p:nvSpPr>
        <p:spPr>
          <a:xfrm>
            <a:off x="5630677" y="2893775"/>
            <a:ext cx="6059756" cy="1250303"/>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vl4pPr>
          </a:lstStyle>
          <a:p>
            <a:pPr lvl="0"/>
            <a:r>
              <a:rPr lang="en-US"/>
              <a:t>First level</a:t>
            </a:r>
          </a:p>
          <a:p>
            <a:pPr lvl="1"/>
            <a:r>
              <a:rPr lang="en-US"/>
              <a:t>Second level</a:t>
            </a:r>
          </a:p>
          <a:p>
            <a:pPr lvl="2"/>
            <a:r>
              <a:rPr lang="en-US"/>
              <a:t>Third level</a:t>
            </a:r>
          </a:p>
        </p:txBody>
      </p:sp>
      <p:sp>
        <p:nvSpPr>
          <p:cNvPr id="30" name="Text Placeholder 6">
            <a:extLst>
              <a:ext uri="{FF2B5EF4-FFF2-40B4-BE49-F238E27FC236}">
                <a16:creationId xmlns:a16="http://schemas.microsoft.com/office/drawing/2014/main" id="{3A75E004-359B-D54C-AF0F-316938C49C69}"/>
              </a:ext>
            </a:extLst>
          </p:cNvPr>
          <p:cNvSpPr>
            <a:spLocks noGrp="1"/>
          </p:cNvSpPr>
          <p:nvPr>
            <p:ph type="body" sz="quarter" idx="26" hasCustomPrompt="1"/>
          </p:nvPr>
        </p:nvSpPr>
        <p:spPr>
          <a:xfrm>
            <a:off x="5630677" y="4932605"/>
            <a:ext cx="6059756" cy="1250303"/>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vl4pPr>
          </a:lstStyle>
          <a:p>
            <a:pPr lvl="0"/>
            <a:r>
              <a:rPr lang="en-US"/>
              <a:t>First level</a:t>
            </a:r>
          </a:p>
          <a:p>
            <a:pPr lvl="1"/>
            <a:r>
              <a:rPr lang="en-US"/>
              <a:t>Second level</a:t>
            </a:r>
          </a:p>
          <a:p>
            <a:pPr lvl="2"/>
            <a:r>
              <a:rPr lang="en-US"/>
              <a:t>Third level</a:t>
            </a:r>
          </a:p>
        </p:txBody>
      </p:sp>
      <p:sp>
        <p:nvSpPr>
          <p:cNvPr id="27" name="Slide Number Placeholder 5">
            <a:extLst>
              <a:ext uri="{FF2B5EF4-FFF2-40B4-BE49-F238E27FC236}">
                <a16:creationId xmlns:a16="http://schemas.microsoft.com/office/drawing/2014/main" id="{338DEA80-F4CE-4246-9A5F-53CE9C25E896}"/>
              </a:ext>
            </a:extLst>
          </p:cNvPr>
          <p:cNvSpPr txBox="1">
            <a:spLocks/>
          </p:cNvSpPr>
          <p:nvPr userDrawn="1"/>
        </p:nvSpPr>
        <p:spPr>
          <a:xfrm>
            <a:off x="11690436" y="6429616"/>
            <a:ext cx="500097" cy="365125"/>
          </a:xfrm>
          <a:prstGeom prst="rect">
            <a:avLst/>
          </a:prstGeom>
        </p:spPr>
        <p:txBody>
          <a:bodyPr vert="horz" lIns="121920" tIns="60960" rIns="121920" bIns="60960" rtlCol="0" anchor="ctr">
            <a:noAutofit/>
          </a:bodyPr>
          <a:lstStyle>
            <a:defPPr>
              <a:defRPr lang="en-US"/>
            </a:defPPr>
            <a:lvl1pPr marL="0" algn="l" defTabSz="457200" rtl="0" eaLnBrk="1" latinLnBrk="0" hangingPunct="1">
              <a:defRPr sz="900" b="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sz="1200" b="0" i="0">
              <a:solidFill>
                <a:schemeClr val="tx1">
                  <a:lumMod val="90000"/>
                  <a:lumOff val="10000"/>
                </a:schemeClr>
              </a:solidFill>
              <a:latin typeface="Neue Haas Grotesk Text Pro" panose="020B0504020202020204" pitchFamily="34" charset="0"/>
            </a:endParaRPr>
          </a:p>
        </p:txBody>
      </p:sp>
      <p:sp>
        <p:nvSpPr>
          <p:cNvPr id="14" name="Content Placeholder 3">
            <a:extLst>
              <a:ext uri="{FF2B5EF4-FFF2-40B4-BE49-F238E27FC236}">
                <a16:creationId xmlns:a16="http://schemas.microsoft.com/office/drawing/2014/main" id="{8C2CE03D-D4E9-8DE8-2793-CA64EE28344F}"/>
              </a:ext>
            </a:extLst>
          </p:cNvPr>
          <p:cNvSpPr>
            <a:spLocks noGrp="1"/>
          </p:cNvSpPr>
          <p:nvPr>
            <p:ph sz="quarter" idx="15" hasCustomPrompt="1"/>
          </p:nvPr>
        </p:nvSpPr>
        <p:spPr>
          <a:xfrm>
            <a:off x="853018" y="6531734"/>
            <a:ext cx="3495041"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284605740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CONTENT + Header + Icon Sections">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1" y="365761"/>
            <a:ext cx="10878859" cy="1401089"/>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t>
            </a:r>
            <a:r>
              <a:rPr lang="en-US" sz="4267" err="1">
                <a:latin typeface="Neue Haas Grotesk Text Pro" panose="020B0504020202020204" pitchFamily="34" charset="77"/>
              </a:rPr>
              <a:t>amet</a:t>
            </a:r>
            <a:r>
              <a:rPr lang="en-US" sz="4267">
                <a:latin typeface="Neue Haas Grotesk Text Pro" panose="020B0504020202020204" pitchFamily="34" charset="77"/>
              </a:rPr>
              <a:t>, </a:t>
            </a:r>
            <a:r>
              <a:rPr lang="en-US" sz="4267" err="1">
                <a:latin typeface="Neue Haas Grotesk Text Pro" panose="020B0504020202020204" pitchFamily="34" charset="77"/>
              </a:rPr>
              <a:t>consectetur</a:t>
            </a:r>
            <a:r>
              <a:rPr lang="en-US" sz="4267">
                <a:latin typeface="Neue Haas Grotesk Text Pro" panose="020B0504020202020204" pitchFamily="34" charset="77"/>
              </a:rPr>
              <a:t> </a:t>
            </a:r>
            <a:r>
              <a:rPr lang="en-US" sz="4267" err="1">
                <a:latin typeface="Neue Haas Grotesk Text Pro" panose="020B0504020202020204" pitchFamily="34" charset="77"/>
              </a:rPr>
              <a:t>adipiscing</a:t>
            </a:r>
            <a:r>
              <a:rPr lang="en-US" sz="4267">
                <a:latin typeface="Neue Haas Grotesk Text Pro" panose="020B0504020202020204" pitchFamily="34" charset="77"/>
              </a:rPr>
              <a:t> </a:t>
            </a:r>
            <a:r>
              <a:rPr lang="en-US" sz="4267" err="1">
                <a:latin typeface="Neue Haas Grotesk Text Pro" panose="020B0504020202020204" pitchFamily="34" charset="77"/>
              </a:rPr>
              <a:t>elit</a:t>
            </a:r>
            <a:r>
              <a:rPr lang="en-US" sz="4267">
                <a:latin typeface="Neue Haas Grotesk Text Pro" panose="020B0504020202020204" pitchFamily="34" charset="77"/>
              </a:rPr>
              <a:t>, sed do </a:t>
            </a:r>
            <a:r>
              <a:rPr lang="en-US" sz="4267" err="1">
                <a:latin typeface="Neue Haas Grotesk Text Pro" panose="020B0504020202020204" pitchFamily="34" charset="77"/>
              </a:rPr>
              <a:t>eiusmod</a:t>
            </a:r>
            <a:endParaRPr lang="en-US" sz="4267">
              <a:latin typeface="Neue Haas Grotesk Text Pro" panose="020B0504020202020204" pitchFamily="34" charset="77"/>
            </a:endParaRPr>
          </a:p>
        </p:txBody>
      </p:sp>
      <p:sp>
        <p:nvSpPr>
          <p:cNvPr id="50" name="Text Placeholder 4">
            <a:extLst>
              <a:ext uri="{FF2B5EF4-FFF2-40B4-BE49-F238E27FC236}">
                <a16:creationId xmlns:a16="http://schemas.microsoft.com/office/drawing/2014/main" id="{E2CF89C8-6968-CF4A-9F4D-A0509BA6BE7A}"/>
              </a:ext>
            </a:extLst>
          </p:cNvPr>
          <p:cNvSpPr>
            <a:spLocks noGrp="1"/>
          </p:cNvSpPr>
          <p:nvPr>
            <p:ph type="body" sz="quarter" idx="12" hasCustomPrompt="1"/>
          </p:nvPr>
        </p:nvSpPr>
        <p:spPr>
          <a:xfrm>
            <a:off x="853441" y="3022330"/>
            <a:ext cx="2655147" cy="802357"/>
          </a:xfrm>
          <a:prstGeom prst="rect">
            <a:avLst/>
          </a:prstGeom>
        </p:spPr>
        <p:txBody>
          <a:bodyPr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consectetur</a:t>
            </a:r>
          </a:p>
        </p:txBody>
      </p:sp>
      <p:sp>
        <p:nvSpPr>
          <p:cNvPr id="39" name="Picture Placeholder 2">
            <a:extLst>
              <a:ext uri="{FF2B5EF4-FFF2-40B4-BE49-F238E27FC236}">
                <a16:creationId xmlns:a16="http://schemas.microsoft.com/office/drawing/2014/main" id="{205E1AE3-C4A7-9F40-B12A-533EDB0D08ED}"/>
              </a:ext>
            </a:extLst>
          </p:cNvPr>
          <p:cNvSpPr>
            <a:spLocks noGrp="1"/>
          </p:cNvSpPr>
          <p:nvPr>
            <p:ph type="pic" idx="16" hasCustomPrompt="1"/>
          </p:nvPr>
        </p:nvSpPr>
        <p:spPr>
          <a:xfrm>
            <a:off x="853440" y="2261483"/>
            <a:ext cx="596053" cy="598020"/>
          </a:xfrm>
          <a:prstGeom prst="rect">
            <a:avLst/>
          </a:prstGeom>
          <a:solidFill>
            <a:schemeClr val="bg2"/>
          </a:solidFill>
        </p:spPr>
        <p:txBody>
          <a:bodyPr anchor="ctr">
            <a:noAutofit/>
          </a:bodyPr>
          <a:lstStyle>
            <a:lvl1pPr marL="0" indent="0" algn="ctr">
              <a:buNone/>
              <a:defRPr sz="1200">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icon</a:t>
            </a:r>
          </a:p>
        </p:txBody>
      </p:sp>
      <p:sp>
        <p:nvSpPr>
          <p:cNvPr id="47" name="Text Placeholder 4">
            <a:extLst>
              <a:ext uri="{FF2B5EF4-FFF2-40B4-BE49-F238E27FC236}">
                <a16:creationId xmlns:a16="http://schemas.microsoft.com/office/drawing/2014/main" id="{1599ED8E-0157-1341-A453-3EE28683C25E}"/>
              </a:ext>
            </a:extLst>
          </p:cNvPr>
          <p:cNvSpPr>
            <a:spLocks noGrp="1"/>
          </p:cNvSpPr>
          <p:nvPr>
            <p:ph type="body" sz="quarter" idx="21" hasCustomPrompt="1"/>
          </p:nvPr>
        </p:nvSpPr>
        <p:spPr>
          <a:xfrm>
            <a:off x="4842933" y="3022330"/>
            <a:ext cx="2655147" cy="802357"/>
          </a:xfrm>
          <a:prstGeom prst="rect">
            <a:avLst/>
          </a:prstGeom>
        </p:spPr>
        <p:txBody>
          <a:bodyPr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consectetur</a:t>
            </a:r>
          </a:p>
        </p:txBody>
      </p:sp>
      <p:sp>
        <p:nvSpPr>
          <p:cNvPr id="49" name="Picture Placeholder 2">
            <a:extLst>
              <a:ext uri="{FF2B5EF4-FFF2-40B4-BE49-F238E27FC236}">
                <a16:creationId xmlns:a16="http://schemas.microsoft.com/office/drawing/2014/main" id="{5228064D-2130-6340-BC1F-24DBDBA82B26}"/>
              </a:ext>
            </a:extLst>
          </p:cNvPr>
          <p:cNvSpPr>
            <a:spLocks noGrp="1"/>
          </p:cNvSpPr>
          <p:nvPr>
            <p:ph type="pic" idx="23" hasCustomPrompt="1"/>
          </p:nvPr>
        </p:nvSpPr>
        <p:spPr>
          <a:xfrm>
            <a:off x="4842935" y="2261483"/>
            <a:ext cx="596053" cy="598020"/>
          </a:xfrm>
          <a:prstGeom prst="rect">
            <a:avLst/>
          </a:prstGeom>
          <a:solidFill>
            <a:schemeClr val="bg2"/>
          </a:solidFill>
        </p:spPr>
        <p:txBody>
          <a:bodyPr anchor="ctr">
            <a:noAutofit/>
          </a:bodyPr>
          <a:lstStyle>
            <a:lvl1pPr marL="0" indent="0" algn="ctr">
              <a:buNone/>
              <a:defRPr sz="1200">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icon</a:t>
            </a:r>
          </a:p>
        </p:txBody>
      </p:sp>
      <p:sp>
        <p:nvSpPr>
          <p:cNvPr id="51" name="Text Placeholder 4">
            <a:extLst>
              <a:ext uri="{FF2B5EF4-FFF2-40B4-BE49-F238E27FC236}">
                <a16:creationId xmlns:a16="http://schemas.microsoft.com/office/drawing/2014/main" id="{12E273DA-367D-CF4C-82FF-0AB5F3A7FC24}"/>
              </a:ext>
            </a:extLst>
          </p:cNvPr>
          <p:cNvSpPr>
            <a:spLocks noGrp="1"/>
          </p:cNvSpPr>
          <p:nvPr>
            <p:ph type="body" sz="quarter" idx="24" hasCustomPrompt="1"/>
          </p:nvPr>
        </p:nvSpPr>
        <p:spPr>
          <a:xfrm>
            <a:off x="8832428" y="3022330"/>
            <a:ext cx="2655147" cy="802357"/>
          </a:xfrm>
          <a:prstGeom prst="rect">
            <a:avLst/>
          </a:prstGeom>
        </p:spPr>
        <p:txBody>
          <a:bodyPr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consectetur</a:t>
            </a:r>
          </a:p>
        </p:txBody>
      </p:sp>
      <p:sp>
        <p:nvSpPr>
          <p:cNvPr id="53" name="Picture Placeholder 2">
            <a:extLst>
              <a:ext uri="{FF2B5EF4-FFF2-40B4-BE49-F238E27FC236}">
                <a16:creationId xmlns:a16="http://schemas.microsoft.com/office/drawing/2014/main" id="{CD5A25AA-F6BD-454A-8094-DDB658BFD1C6}"/>
              </a:ext>
            </a:extLst>
          </p:cNvPr>
          <p:cNvSpPr>
            <a:spLocks noGrp="1"/>
          </p:cNvSpPr>
          <p:nvPr>
            <p:ph type="pic" idx="26" hasCustomPrompt="1"/>
          </p:nvPr>
        </p:nvSpPr>
        <p:spPr>
          <a:xfrm>
            <a:off x="8832428" y="2261483"/>
            <a:ext cx="596053" cy="598020"/>
          </a:xfrm>
          <a:prstGeom prst="rect">
            <a:avLst/>
          </a:prstGeom>
          <a:solidFill>
            <a:schemeClr val="bg2"/>
          </a:solidFill>
        </p:spPr>
        <p:txBody>
          <a:bodyPr anchor="ctr">
            <a:noAutofit/>
          </a:bodyPr>
          <a:lstStyle>
            <a:lvl1pPr marL="0" indent="0" algn="ctr">
              <a:buNone/>
              <a:defRPr sz="1200">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icon</a:t>
            </a:r>
          </a:p>
        </p:txBody>
      </p:sp>
      <p:sp>
        <p:nvSpPr>
          <p:cNvPr id="26" name="Text Placeholder 6">
            <a:extLst>
              <a:ext uri="{FF2B5EF4-FFF2-40B4-BE49-F238E27FC236}">
                <a16:creationId xmlns:a16="http://schemas.microsoft.com/office/drawing/2014/main" id="{2B3B5A68-015C-A44C-A1D9-5D9178CE7910}"/>
              </a:ext>
            </a:extLst>
          </p:cNvPr>
          <p:cNvSpPr>
            <a:spLocks noGrp="1"/>
          </p:cNvSpPr>
          <p:nvPr>
            <p:ph type="body" sz="quarter" idx="13" hasCustomPrompt="1"/>
          </p:nvPr>
        </p:nvSpPr>
        <p:spPr>
          <a:xfrm>
            <a:off x="853441" y="3992970"/>
            <a:ext cx="2655145" cy="1565129"/>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atin typeface="Neue Haas Grotesk Text Pro" panose="020B0504020202020204" pitchFamily="34" charset="0"/>
              </a:defRPr>
            </a:lvl4pPr>
          </a:lstStyle>
          <a:p>
            <a:pPr lvl="0"/>
            <a:r>
              <a:rPr lang="en-US"/>
              <a:t>First level</a:t>
            </a:r>
          </a:p>
          <a:p>
            <a:pPr lvl="1"/>
            <a:r>
              <a:rPr lang="en-US"/>
              <a:t>Second level</a:t>
            </a:r>
          </a:p>
          <a:p>
            <a:pPr lvl="2"/>
            <a:r>
              <a:rPr lang="en-US"/>
              <a:t>Third level</a:t>
            </a:r>
          </a:p>
          <a:p>
            <a:pPr lvl="3"/>
            <a:r>
              <a:rPr lang="en-US"/>
              <a:t>Fourth level</a:t>
            </a:r>
          </a:p>
        </p:txBody>
      </p:sp>
      <p:sp>
        <p:nvSpPr>
          <p:cNvPr id="27" name="Text Placeholder 6">
            <a:extLst>
              <a:ext uri="{FF2B5EF4-FFF2-40B4-BE49-F238E27FC236}">
                <a16:creationId xmlns:a16="http://schemas.microsoft.com/office/drawing/2014/main" id="{A6D0EF42-DF9B-0148-8C06-DD9500E36C6F}"/>
              </a:ext>
            </a:extLst>
          </p:cNvPr>
          <p:cNvSpPr>
            <a:spLocks noGrp="1"/>
          </p:cNvSpPr>
          <p:nvPr>
            <p:ph type="body" sz="quarter" idx="27" hasCustomPrompt="1"/>
          </p:nvPr>
        </p:nvSpPr>
        <p:spPr>
          <a:xfrm>
            <a:off x="4842934" y="3992970"/>
            <a:ext cx="2655145" cy="1565129"/>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atin typeface="Neue Haas Grotesk Text Pro" panose="020B0504020202020204" pitchFamily="34" charset="0"/>
              </a:defRPr>
            </a:lvl4pPr>
          </a:lstStyle>
          <a:p>
            <a:pPr lvl="0"/>
            <a:r>
              <a:rPr lang="en-US"/>
              <a:t>First level</a:t>
            </a:r>
          </a:p>
          <a:p>
            <a:pPr lvl="1"/>
            <a:r>
              <a:rPr lang="en-US"/>
              <a:t>Second level</a:t>
            </a:r>
          </a:p>
          <a:p>
            <a:pPr lvl="2"/>
            <a:r>
              <a:rPr lang="en-US"/>
              <a:t>Third level</a:t>
            </a:r>
          </a:p>
          <a:p>
            <a:pPr lvl="3"/>
            <a:r>
              <a:rPr lang="en-US"/>
              <a:t>Fourth level</a:t>
            </a:r>
          </a:p>
        </p:txBody>
      </p:sp>
      <p:sp>
        <p:nvSpPr>
          <p:cNvPr id="28" name="Text Placeholder 6">
            <a:extLst>
              <a:ext uri="{FF2B5EF4-FFF2-40B4-BE49-F238E27FC236}">
                <a16:creationId xmlns:a16="http://schemas.microsoft.com/office/drawing/2014/main" id="{64CA032F-E835-F145-828E-0B2C3B7F28ED}"/>
              </a:ext>
            </a:extLst>
          </p:cNvPr>
          <p:cNvSpPr>
            <a:spLocks noGrp="1"/>
          </p:cNvSpPr>
          <p:nvPr>
            <p:ph type="body" sz="quarter" idx="28" hasCustomPrompt="1"/>
          </p:nvPr>
        </p:nvSpPr>
        <p:spPr>
          <a:xfrm>
            <a:off x="8832429" y="3992970"/>
            <a:ext cx="2655145" cy="1565129"/>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atin typeface="Neue Haas Grotesk Text Pro" panose="020B0504020202020204" pitchFamily="34" charset="0"/>
              </a:defRPr>
            </a:lvl4pPr>
          </a:lstStyle>
          <a:p>
            <a:pPr lvl="0"/>
            <a:r>
              <a:rPr lang="en-US"/>
              <a:t>First level</a:t>
            </a:r>
          </a:p>
          <a:p>
            <a:pPr lvl="1"/>
            <a:r>
              <a:rPr lang="en-US"/>
              <a:t>Second level</a:t>
            </a:r>
          </a:p>
          <a:p>
            <a:pPr lvl="2"/>
            <a:r>
              <a:rPr lang="en-US"/>
              <a:t>Third level</a:t>
            </a:r>
          </a:p>
          <a:p>
            <a:pPr lvl="3"/>
            <a:r>
              <a:rPr lang="en-US"/>
              <a:t>Fourth level</a:t>
            </a:r>
          </a:p>
        </p:txBody>
      </p:sp>
      <p:sp>
        <p:nvSpPr>
          <p:cNvPr id="13" name="Content Placeholder 3">
            <a:extLst>
              <a:ext uri="{FF2B5EF4-FFF2-40B4-BE49-F238E27FC236}">
                <a16:creationId xmlns:a16="http://schemas.microsoft.com/office/drawing/2014/main" id="{10C19AF8-5EB3-C7D0-3872-428522A73BDB}"/>
              </a:ext>
            </a:extLst>
          </p:cNvPr>
          <p:cNvSpPr>
            <a:spLocks noGrp="1"/>
          </p:cNvSpPr>
          <p:nvPr>
            <p:ph sz="quarter" idx="15" hasCustomPrompt="1"/>
          </p:nvPr>
        </p:nvSpPr>
        <p:spPr>
          <a:xfrm>
            <a:off x="853017" y="6531734"/>
            <a:ext cx="10744200"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314492021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CONTENT + Header + Icon Sections + Gray Sidebar">
    <p:spTree>
      <p:nvGrpSpPr>
        <p:cNvPr id="1" name=""/>
        <p:cNvGrpSpPr/>
        <p:nvPr/>
      </p:nvGrpSpPr>
      <p:grpSpPr>
        <a:xfrm>
          <a:off x="0" y="0"/>
          <a:ext cx="0" cy="0"/>
          <a:chOff x="0" y="0"/>
          <a:chExt cx="0" cy="0"/>
        </a:xfrm>
      </p:grpSpPr>
      <p:sp>
        <p:nvSpPr>
          <p:cNvPr id="40" name="SmartArt Placeholder 2">
            <a:extLst>
              <a:ext uri="{FF2B5EF4-FFF2-40B4-BE49-F238E27FC236}">
                <a16:creationId xmlns:a16="http://schemas.microsoft.com/office/drawing/2014/main" id="{A866777C-7724-4846-AEE2-CAE69DECBD40}"/>
              </a:ext>
            </a:extLst>
          </p:cNvPr>
          <p:cNvSpPr>
            <a:spLocks noGrp="1"/>
          </p:cNvSpPr>
          <p:nvPr>
            <p:ph type="dgm" sz="quarter" idx="30"/>
          </p:nvPr>
        </p:nvSpPr>
        <p:spPr>
          <a:xfrm>
            <a:off x="7185997" y="-4315"/>
            <a:ext cx="5004535" cy="6866768"/>
          </a:xfrm>
          <a:prstGeom prst="rect">
            <a:avLst/>
          </a:prstGeom>
          <a:solidFill>
            <a:schemeClr val="bg2"/>
          </a:solidFill>
        </p:spPr>
        <p:txBody>
          <a:bodyPr>
            <a:noAutofit/>
          </a:bodyPr>
          <a:lstStyle>
            <a:lvl1pPr>
              <a:defRPr>
                <a:noFill/>
                <a:latin typeface="Neue Haas Grotesk Text Pro" panose="020B0504020202020204" pitchFamily="34" charset="0"/>
              </a:defRPr>
            </a:lvl1pPr>
          </a:lstStyle>
          <a:p>
            <a:endParaRPr lang="en-US"/>
          </a:p>
        </p:txBody>
      </p:sp>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4" y="365761"/>
            <a:ext cx="5662505" cy="1401089"/>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t>
            </a:r>
            <a:r>
              <a:rPr lang="en-US" sz="4267" err="1">
                <a:latin typeface="Neue Haas Grotesk Text Pro" panose="020B0504020202020204" pitchFamily="34" charset="77"/>
              </a:rPr>
              <a:t>amet</a:t>
            </a:r>
            <a:r>
              <a:rPr lang="en-US" sz="4267">
                <a:latin typeface="Neue Haas Grotesk Text Pro" panose="020B0504020202020204" pitchFamily="34" charset="77"/>
              </a:rPr>
              <a:t>, </a:t>
            </a:r>
            <a:r>
              <a:rPr lang="en-US" sz="4267" err="1">
                <a:latin typeface="Neue Haas Grotesk Text Pro" panose="020B0504020202020204" pitchFamily="34" charset="77"/>
              </a:rPr>
              <a:t>consectetur</a:t>
            </a:r>
            <a:endParaRPr lang="en-US" sz="4267">
              <a:latin typeface="Neue Haas Grotesk Text Pro" panose="020B0504020202020204" pitchFamily="34" charset="77"/>
            </a:endParaRPr>
          </a:p>
        </p:txBody>
      </p:sp>
      <p:sp>
        <p:nvSpPr>
          <p:cNvPr id="50" name="Text Placeholder 4">
            <a:extLst>
              <a:ext uri="{FF2B5EF4-FFF2-40B4-BE49-F238E27FC236}">
                <a16:creationId xmlns:a16="http://schemas.microsoft.com/office/drawing/2014/main" id="{E2CF89C8-6968-CF4A-9F4D-A0509BA6BE7A}"/>
              </a:ext>
            </a:extLst>
          </p:cNvPr>
          <p:cNvSpPr>
            <a:spLocks noGrp="1"/>
          </p:cNvSpPr>
          <p:nvPr>
            <p:ph type="body" sz="quarter" idx="12" hasCustomPrompt="1"/>
          </p:nvPr>
        </p:nvSpPr>
        <p:spPr>
          <a:xfrm>
            <a:off x="1598508" y="2121534"/>
            <a:ext cx="1842347" cy="802357"/>
          </a:xfrm>
          <a:prstGeom prst="rect">
            <a:avLst/>
          </a:prstGeom>
        </p:spPr>
        <p:txBody>
          <a:bodyPr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amet</a:t>
            </a:r>
          </a:p>
        </p:txBody>
      </p:sp>
      <p:sp>
        <p:nvSpPr>
          <p:cNvPr id="29" name="Text Placeholder 2">
            <a:extLst>
              <a:ext uri="{FF2B5EF4-FFF2-40B4-BE49-F238E27FC236}">
                <a16:creationId xmlns:a16="http://schemas.microsoft.com/office/drawing/2014/main" id="{550EB99D-17CD-794D-B59B-D726EBD26702}"/>
              </a:ext>
            </a:extLst>
          </p:cNvPr>
          <p:cNvSpPr>
            <a:spLocks noGrp="1"/>
          </p:cNvSpPr>
          <p:nvPr>
            <p:ph type="body" sz="quarter" idx="20" hasCustomPrompt="1"/>
          </p:nvPr>
        </p:nvSpPr>
        <p:spPr>
          <a:xfrm>
            <a:off x="1598508" y="3058617"/>
            <a:ext cx="1842347" cy="790047"/>
          </a:xfrm>
          <a:prstGeom prst="rect">
            <a:avLst/>
          </a:prstGeom>
        </p:spPr>
        <p:txBody>
          <a:bodyPr lIns="0" tIns="0" rIns="0" bIns="0">
            <a:spAutoFit/>
          </a:bodyPr>
          <a:lstStyle>
            <a:lvl1pPr marL="0" marR="0" indent="0" algn="l" defTabSz="609570" rtl="0" eaLnBrk="1" fontAlgn="auto" latinLnBrk="0" hangingPunct="1">
              <a:lnSpc>
                <a:spcPct val="120000"/>
              </a:lnSpc>
              <a:spcBef>
                <a:spcPts val="1568"/>
              </a:spcBef>
              <a:spcAft>
                <a:spcPts val="0"/>
              </a:spcAft>
              <a:buClrTx/>
              <a:buSzTx/>
              <a:buFont typeface="Wingdings" pitchFamily="2" charset="2"/>
              <a:buNone/>
              <a:tabLst/>
              <a:defRPr lang="en-US" sz="1467" b="0" i="0" smtClean="0">
                <a:effectLst/>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Lorem ipsum dolor sit amet, consectetur adipiscing elit.</a:t>
            </a:r>
          </a:p>
        </p:txBody>
      </p:sp>
      <p:sp>
        <p:nvSpPr>
          <p:cNvPr id="39" name="Picture Placeholder 2">
            <a:extLst>
              <a:ext uri="{FF2B5EF4-FFF2-40B4-BE49-F238E27FC236}">
                <a16:creationId xmlns:a16="http://schemas.microsoft.com/office/drawing/2014/main" id="{205E1AE3-C4A7-9F40-B12A-533EDB0D08ED}"/>
              </a:ext>
            </a:extLst>
          </p:cNvPr>
          <p:cNvSpPr>
            <a:spLocks noGrp="1"/>
          </p:cNvSpPr>
          <p:nvPr>
            <p:ph type="pic" idx="16" hasCustomPrompt="1"/>
          </p:nvPr>
        </p:nvSpPr>
        <p:spPr>
          <a:xfrm>
            <a:off x="853440" y="2139563"/>
            <a:ext cx="596053" cy="598020"/>
          </a:xfrm>
          <a:prstGeom prst="rect">
            <a:avLst/>
          </a:prstGeom>
          <a:solidFill>
            <a:schemeClr val="bg2"/>
          </a:solidFill>
        </p:spPr>
        <p:txBody>
          <a:bodyPr anchor="ctr">
            <a:noAutofit/>
          </a:bodyPr>
          <a:lstStyle>
            <a:lvl1pPr marL="0" indent="0" algn="ctr">
              <a:buNone/>
              <a:defRPr sz="1200">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icon</a:t>
            </a:r>
          </a:p>
        </p:txBody>
      </p:sp>
      <p:sp>
        <p:nvSpPr>
          <p:cNvPr id="24" name="Text Placeholder 4">
            <a:extLst>
              <a:ext uri="{FF2B5EF4-FFF2-40B4-BE49-F238E27FC236}">
                <a16:creationId xmlns:a16="http://schemas.microsoft.com/office/drawing/2014/main" id="{93C34DA7-35BA-0142-B107-BDF7708907D6}"/>
              </a:ext>
            </a:extLst>
          </p:cNvPr>
          <p:cNvSpPr>
            <a:spLocks noGrp="1"/>
          </p:cNvSpPr>
          <p:nvPr>
            <p:ph type="body" sz="quarter" idx="21" hasCustomPrompt="1"/>
          </p:nvPr>
        </p:nvSpPr>
        <p:spPr>
          <a:xfrm>
            <a:off x="4646508" y="2121534"/>
            <a:ext cx="1842347" cy="802357"/>
          </a:xfrm>
          <a:prstGeom prst="rect">
            <a:avLst/>
          </a:prstGeom>
        </p:spPr>
        <p:txBody>
          <a:bodyPr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amet</a:t>
            </a:r>
          </a:p>
        </p:txBody>
      </p:sp>
      <p:sp>
        <p:nvSpPr>
          <p:cNvPr id="25" name="Text Placeholder 2">
            <a:extLst>
              <a:ext uri="{FF2B5EF4-FFF2-40B4-BE49-F238E27FC236}">
                <a16:creationId xmlns:a16="http://schemas.microsoft.com/office/drawing/2014/main" id="{54673579-935E-0F43-BE8F-7A1C09433154}"/>
              </a:ext>
            </a:extLst>
          </p:cNvPr>
          <p:cNvSpPr>
            <a:spLocks noGrp="1"/>
          </p:cNvSpPr>
          <p:nvPr>
            <p:ph type="body" sz="quarter" idx="22" hasCustomPrompt="1"/>
          </p:nvPr>
        </p:nvSpPr>
        <p:spPr>
          <a:xfrm>
            <a:off x="4646508" y="3058617"/>
            <a:ext cx="1842347" cy="790047"/>
          </a:xfrm>
          <a:prstGeom prst="rect">
            <a:avLst/>
          </a:prstGeom>
        </p:spPr>
        <p:txBody>
          <a:bodyPr lIns="0" tIns="0" rIns="0" bIns="0">
            <a:spAutoFit/>
          </a:bodyPr>
          <a:lstStyle>
            <a:lvl1pPr marL="0" marR="0" indent="0" algn="l" defTabSz="609570" rtl="0" eaLnBrk="1" fontAlgn="auto" latinLnBrk="0" hangingPunct="1">
              <a:lnSpc>
                <a:spcPct val="120000"/>
              </a:lnSpc>
              <a:spcBef>
                <a:spcPts val="1568"/>
              </a:spcBef>
              <a:spcAft>
                <a:spcPts val="0"/>
              </a:spcAft>
              <a:buClrTx/>
              <a:buSzTx/>
              <a:buFont typeface="Wingdings" pitchFamily="2" charset="2"/>
              <a:buNone/>
              <a:tabLst/>
              <a:defRPr lang="en-US" sz="1467" b="0" i="0" smtClean="0">
                <a:effectLst/>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Lorem ipsum dolor sit amet, consectetur adipiscing elit.</a:t>
            </a:r>
          </a:p>
        </p:txBody>
      </p:sp>
      <p:sp>
        <p:nvSpPr>
          <p:cNvPr id="26" name="Picture Placeholder 2">
            <a:extLst>
              <a:ext uri="{FF2B5EF4-FFF2-40B4-BE49-F238E27FC236}">
                <a16:creationId xmlns:a16="http://schemas.microsoft.com/office/drawing/2014/main" id="{ADC375FE-1081-F84C-82BA-E4879F92E489}"/>
              </a:ext>
            </a:extLst>
          </p:cNvPr>
          <p:cNvSpPr>
            <a:spLocks noGrp="1"/>
          </p:cNvSpPr>
          <p:nvPr>
            <p:ph type="pic" idx="23" hasCustomPrompt="1"/>
          </p:nvPr>
        </p:nvSpPr>
        <p:spPr>
          <a:xfrm>
            <a:off x="3928535" y="2139563"/>
            <a:ext cx="596053" cy="598020"/>
          </a:xfrm>
          <a:prstGeom prst="rect">
            <a:avLst/>
          </a:prstGeom>
          <a:solidFill>
            <a:schemeClr val="bg2"/>
          </a:solidFill>
        </p:spPr>
        <p:txBody>
          <a:bodyPr anchor="ctr">
            <a:noAutofit/>
          </a:bodyPr>
          <a:lstStyle>
            <a:lvl1pPr marL="0" indent="0" algn="ctr">
              <a:buNone/>
              <a:defRPr sz="1200">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icon</a:t>
            </a:r>
          </a:p>
        </p:txBody>
      </p:sp>
      <p:sp>
        <p:nvSpPr>
          <p:cNvPr id="27" name="Text Placeholder 4">
            <a:extLst>
              <a:ext uri="{FF2B5EF4-FFF2-40B4-BE49-F238E27FC236}">
                <a16:creationId xmlns:a16="http://schemas.microsoft.com/office/drawing/2014/main" id="{403422E2-D9BF-2E4D-B424-7D8C3057CAD7}"/>
              </a:ext>
            </a:extLst>
          </p:cNvPr>
          <p:cNvSpPr>
            <a:spLocks noGrp="1"/>
          </p:cNvSpPr>
          <p:nvPr>
            <p:ph type="body" sz="quarter" idx="24" hasCustomPrompt="1"/>
          </p:nvPr>
        </p:nvSpPr>
        <p:spPr>
          <a:xfrm>
            <a:off x="1598508" y="4275452"/>
            <a:ext cx="1842347" cy="802357"/>
          </a:xfrm>
          <a:prstGeom prst="rect">
            <a:avLst/>
          </a:prstGeom>
        </p:spPr>
        <p:txBody>
          <a:bodyPr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amet</a:t>
            </a:r>
          </a:p>
        </p:txBody>
      </p:sp>
      <p:sp>
        <p:nvSpPr>
          <p:cNvPr id="28" name="Text Placeholder 2">
            <a:extLst>
              <a:ext uri="{FF2B5EF4-FFF2-40B4-BE49-F238E27FC236}">
                <a16:creationId xmlns:a16="http://schemas.microsoft.com/office/drawing/2014/main" id="{DA53AA2D-2292-E746-97A3-C8C58D6CFA2B}"/>
              </a:ext>
            </a:extLst>
          </p:cNvPr>
          <p:cNvSpPr>
            <a:spLocks noGrp="1"/>
          </p:cNvSpPr>
          <p:nvPr>
            <p:ph type="body" sz="quarter" idx="25" hasCustomPrompt="1"/>
          </p:nvPr>
        </p:nvSpPr>
        <p:spPr>
          <a:xfrm>
            <a:off x="1598508" y="5212537"/>
            <a:ext cx="1842347" cy="790047"/>
          </a:xfrm>
          <a:prstGeom prst="rect">
            <a:avLst/>
          </a:prstGeom>
        </p:spPr>
        <p:txBody>
          <a:bodyPr lIns="0" tIns="0" rIns="0" bIns="0">
            <a:spAutoFit/>
          </a:bodyPr>
          <a:lstStyle>
            <a:lvl1pPr marL="0" marR="0" indent="0" algn="l" defTabSz="609570" rtl="0" eaLnBrk="1" fontAlgn="auto" latinLnBrk="0" hangingPunct="1">
              <a:lnSpc>
                <a:spcPct val="120000"/>
              </a:lnSpc>
              <a:spcBef>
                <a:spcPts val="1568"/>
              </a:spcBef>
              <a:spcAft>
                <a:spcPts val="0"/>
              </a:spcAft>
              <a:buClrTx/>
              <a:buSzTx/>
              <a:buFont typeface="Wingdings" pitchFamily="2" charset="2"/>
              <a:buNone/>
              <a:tabLst/>
              <a:defRPr lang="en-US" sz="1467" b="0" i="0" smtClean="0">
                <a:effectLst/>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Lorem ipsum dolor sit amet, consectetur adipiscing elit.</a:t>
            </a:r>
          </a:p>
        </p:txBody>
      </p:sp>
      <p:sp>
        <p:nvSpPr>
          <p:cNvPr id="30" name="Picture Placeholder 2">
            <a:extLst>
              <a:ext uri="{FF2B5EF4-FFF2-40B4-BE49-F238E27FC236}">
                <a16:creationId xmlns:a16="http://schemas.microsoft.com/office/drawing/2014/main" id="{BA81A13E-7277-EA4F-ABFC-55FB35253C20}"/>
              </a:ext>
            </a:extLst>
          </p:cNvPr>
          <p:cNvSpPr>
            <a:spLocks noGrp="1"/>
          </p:cNvSpPr>
          <p:nvPr>
            <p:ph type="pic" idx="26" hasCustomPrompt="1"/>
          </p:nvPr>
        </p:nvSpPr>
        <p:spPr>
          <a:xfrm>
            <a:off x="853440" y="4293483"/>
            <a:ext cx="596053" cy="598020"/>
          </a:xfrm>
          <a:prstGeom prst="rect">
            <a:avLst/>
          </a:prstGeom>
          <a:solidFill>
            <a:schemeClr val="bg2"/>
          </a:solidFill>
        </p:spPr>
        <p:txBody>
          <a:bodyPr anchor="ctr">
            <a:noAutofit/>
          </a:bodyPr>
          <a:lstStyle>
            <a:lvl1pPr marL="0" indent="0" algn="ctr">
              <a:buNone/>
              <a:defRPr sz="1200">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icon</a:t>
            </a:r>
          </a:p>
        </p:txBody>
      </p:sp>
      <p:sp>
        <p:nvSpPr>
          <p:cNvPr id="34" name="Text Placeholder 4">
            <a:extLst>
              <a:ext uri="{FF2B5EF4-FFF2-40B4-BE49-F238E27FC236}">
                <a16:creationId xmlns:a16="http://schemas.microsoft.com/office/drawing/2014/main" id="{16054A60-6726-F74C-99C8-CE93114E3B30}"/>
              </a:ext>
            </a:extLst>
          </p:cNvPr>
          <p:cNvSpPr>
            <a:spLocks noGrp="1"/>
          </p:cNvSpPr>
          <p:nvPr>
            <p:ph type="body" sz="quarter" idx="27" hasCustomPrompt="1"/>
          </p:nvPr>
        </p:nvSpPr>
        <p:spPr>
          <a:xfrm>
            <a:off x="4646508" y="4275452"/>
            <a:ext cx="1842347" cy="802357"/>
          </a:xfrm>
          <a:prstGeom prst="rect">
            <a:avLst/>
          </a:prstGeom>
        </p:spPr>
        <p:txBody>
          <a:bodyPr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amet</a:t>
            </a:r>
          </a:p>
        </p:txBody>
      </p:sp>
      <p:sp>
        <p:nvSpPr>
          <p:cNvPr id="35" name="Text Placeholder 2">
            <a:extLst>
              <a:ext uri="{FF2B5EF4-FFF2-40B4-BE49-F238E27FC236}">
                <a16:creationId xmlns:a16="http://schemas.microsoft.com/office/drawing/2014/main" id="{D223289B-BDFE-6E4E-BF07-8FDAB2EA9E18}"/>
              </a:ext>
            </a:extLst>
          </p:cNvPr>
          <p:cNvSpPr>
            <a:spLocks noGrp="1"/>
          </p:cNvSpPr>
          <p:nvPr>
            <p:ph type="body" sz="quarter" idx="28" hasCustomPrompt="1"/>
          </p:nvPr>
        </p:nvSpPr>
        <p:spPr>
          <a:xfrm>
            <a:off x="4646508" y="5212537"/>
            <a:ext cx="1842347" cy="790047"/>
          </a:xfrm>
          <a:prstGeom prst="rect">
            <a:avLst/>
          </a:prstGeom>
        </p:spPr>
        <p:txBody>
          <a:bodyPr lIns="0" tIns="0" rIns="0" bIns="0">
            <a:spAutoFit/>
          </a:bodyPr>
          <a:lstStyle>
            <a:lvl1pPr marL="0" marR="0" indent="0" algn="l" defTabSz="609570" rtl="0" eaLnBrk="1" fontAlgn="auto" latinLnBrk="0" hangingPunct="1">
              <a:lnSpc>
                <a:spcPct val="120000"/>
              </a:lnSpc>
              <a:spcBef>
                <a:spcPts val="1568"/>
              </a:spcBef>
              <a:spcAft>
                <a:spcPts val="0"/>
              </a:spcAft>
              <a:buClrTx/>
              <a:buSzTx/>
              <a:buFont typeface="Wingdings" pitchFamily="2" charset="2"/>
              <a:buNone/>
              <a:tabLst/>
              <a:defRPr lang="en-US" sz="1467" b="0" i="0" smtClean="0">
                <a:effectLst/>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Lorem ipsum dolor sit amet, consectetur adipiscing elit.</a:t>
            </a:r>
          </a:p>
        </p:txBody>
      </p:sp>
      <p:sp>
        <p:nvSpPr>
          <p:cNvPr id="36" name="Picture Placeholder 2">
            <a:extLst>
              <a:ext uri="{FF2B5EF4-FFF2-40B4-BE49-F238E27FC236}">
                <a16:creationId xmlns:a16="http://schemas.microsoft.com/office/drawing/2014/main" id="{EB661BF0-EA70-2747-80CA-2397C359D612}"/>
              </a:ext>
            </a:extLst>
          </p:cNvPr>
          <p:cNvSpPr>
            <a:spLocks noGrp="1"/>
          </p:cNvSpPr>
          <p:nvPr>
            <p:ph type="pic" idx="29" hasCustomPrompt="1"/>
          </p:nvPr>
        </p:nvSpPr>
        <p:spPr>
          <a:xfrm>
            <a:off x="3928535" y="4293483"/>
            <a:ext cx="596053" cy="598020"/>
          </a:xfrm>
          <a:prstGeom prst="rect">
            <a:avLst/>
          </a:prstGeom>
          <a:solidFill>
            <a:schemeClr val="bg2"/>
          </a:solidFill>
        </p:spPr>
        <p:txBody>
          <a:bodyPr anchor="ctr">
            <a:noAutofit/>
          </a:bodyPr>
          <a:lstStyle>
            <a:lvl1pPr marL="0" indent="0" algn="ctr">
              <a:buNone/>
              <a:defRPr sz="1200">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icon</a:t>
            </a:r>
          </a:p>
        </p:txBody>
      </p:sp>
      <p:sp>
        <p:nvSpPr>
          <p:cNvPr id="42" name="Text Placeholder 4">
            <a:extLst>
              <a:ext uri="{FF2B5EF4-FFF2-40B4-BE49-F238E27FC236}">
                <a16:creationId xmlns:a16="http://schemas.microsoft.com/office/drawing/2014/main" id="{B6B432E2-4FC2-A741-88FE-202C00245C53}"/>
              </a:ext>
            </a:extLst>
          </p:cNvPr>
          <p:cNvSpPr>
            <a:spLocks noGrp="1"/>
          </p:cNvSpPr>
          <p:nvPr>
            <p:ph type="body" sz="quarter" idx="32" hasCustomPrompt="1"/>
          </p:nvPr>
        </p:nvSpPr>
        <p:spPr>
          <a:xfrm>
            <a:off x="7924801" y="441746"/>
            <a:ext cx="3413759" cy="802357"/>
          </a:xfrm>
          <a:prstGeom prst="rect">
            <a:avLst/>
          </a:prstGeom>
        </p:spPr>
        <p:txBody>
          <a:bodyPr anchor="b" anchorCtr="0">
            <a:spAutoFit/>
          </a:bodyPr>
          <a:lstStyle>
            <a:lvl1pPr marL="0" indent="0">
              <a:lnSpc>
                <a:spcPct val="120000"/>
              </a:lnSpc>
              <a:buNone/>
              <a:defRPr lang="en-US" sz="2267"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amet, consectetur elit</a:t>
            </a:r>
          </a:p>
        </p:txBody>
      </p:sp>
      <p:sp>
        <p:nvSpPr>
          <p:cNvPr id="45" name="Text Placeholder 6">
            <a:extLst>
              <a:ext uri="{FF2B5EF4-FFF2-40B4-BE49-F238E27FC236}">
                <a16:creationId xmlns:a16="http://schemas.microsoft.com/office/drawing/2014/main" id="{D4FF8F33-18DA-2246-9C39-0DCB938CF1F6}"/>
              </a:ext>
            </a:extLst>
          </p:cNvPr>
          <p:cNvSpPr>
            <a:spLocks noGrp="1"/>
          </p:cNvSpPr>
          <p:nvPr>
            <p:ph type="body" sz="quarter" idx="33" hasCustomPrompt="1"/>
          </p:nvPr>
        </p:nvSpPr>
        <p:spPr>
          <a:xfrm>
            <a:off x="7956883" y="1429566"/>
            <a:ext cx="3381675" cy="1565129"/>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atin typeface="Neue Haas Grotesk Text Pro" panose="020B0504020202020204" pitchFamily="34" charset="0"/>
              </a:defRPr>
            </a:lvl4pPr>
          </a:lstStyle>
          <a:p>
            <a:pPr lvl="0"/>
            <a:r>
              <a:rPr lang="en-US"/>
              <a:t>First level</a:t>
            </a:r>
          </a:p>
          <a:p>
            <a:pPr lvl="1"/>
            <a:r>
              <a:rPr lang="en-US"/>
              <a:t>Second level</a:t>
            </a:r>
          </a:p>
          <a:p>
            <a:pPr lvl="2"/>
            <a:r>
              <a:rPr lang="en-US"/>
              <a:t>Third level</a:t>
            </a:r>
          </a:p>
          <a:p>
            <a:pPr lvl="3"/>
            <a:r>
              <a:rPr lang="en-US"/>
              <a:t>Fourth level</a:t>
            </a:r>
          </a:p>
        </p:txBody>
      </p:sp>
      <p:sp>
        <p:nvSpPr>
          <p:cNvPr id="41" name="Slide Number Placeholder 5">
            <a:extLst>
              <a:ext uri="{FF2B5EF4-FFF2-40B4-BE49-F238E27FC236}">
                <a16:creationId xmlns:a16="http://schemas.microsoft.com/office/drawing/2014/main" id="{BF7A9FC8-F320-5E4C-9138-60ADC0CEF07B}"/>
              </a:ext>
            </a:extLst>
          </p:cNvPr>
          <p:cNvSpPr txBox="1">
            <a:spLocks/>
          </p:cNvSpPr>
          <p:nvPr userDrawn="1"/>
        </p:nvSpPr>
        <p:spPr>
          <a:xfrm>
            <a:off x="11690436" y="6429616"/>
            <a:ext cx="500097" cy="365125"/>
          </a:xfrm>
          <a:prstGeom prst="rect">
            <a:avLst/>
          </a:prstGeom>
        </p:spPr>
        <p:txBody>
          <a:bodyPr vert="horz" lIns="121920" tIns="60960" rIns="121920" bIns="60960" rtlCol="0" anchor="ctr">
            <a:noAutofit/>
          </a:bodyPr>
          <a:lstStyle>
            <a:defPPr>
              <a:defRPr lang="en-US"/>
            </a:defPPr>
            <a:lvl1pPr marL="0" algn="l" defTabSz="457200" rtl="0" eaLnBrk="1" latinLnBrk="0" hangingPunct="1">
              <a:defRPr sz="900" b="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sz="1200" b="0" i="0">
              <a:solidFill>
                <a:schemeClr val="tx1">
                  <a:lumMod val="90000"/>
                  <a:lumOff val="10000"/>
                </a:schemeClr>
              </a:solidFill>
              <a:latin typeface="Neue Haas Grotesk Text Pro" panose="020B0504020202020204" pitchFamily="34" charset="0"/>
            </a:endParaRPr>
          </a:p>
        </p:txBody>
      </p:sp>
      <p:sp>
        <p:nvSpPr>
          <p:cNvPr id="21" name="Content Placeholder 3">
            <a:extLst>
              <a:ext uri="{FF2B5EF4-FFF2-40B4-BE49-F238E27FC236}">
                <a16:creationId xmlns:a16="http://schemas.microsoft.com/office/drawing/2014/main" id="{EDFD658A-E653-5622-BBE4-15049CC3D275}"/>
              </a:ext>
            </a:extLst>
          </p:cNvPr>
          <p:cNvSpPr>
            <a:spLocks noGrp="1"/>
          </p:cNvSpPr>
          <p:nvPr>
            <p:ph sz="quarter" idx="15" hasCustomPrompt="1"/>
          </p:nvPr>
        </p:nvSpPr>
        <p:spPr>
          <a:xfrm>
            <a:off x="853018" y="6531734"/>
            <a:ext cx="5635837"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2782864185"/>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CONTENT + Header + Callout Box + Image">
    <p:spTree>
      <p:nvGrpSpPr>
        <p:cNvPr id="1" name=""/>
        <p:cNvGrpSpPr/>
        <p:nvPr/>
      </p:nvGrpSpPr>
      <p:grpSpPr>
        <a:xfrm>
          <a:off x="0" y="0"/>
          <a:ext cx="0" cy="0"/>
          <a:chOff x="0" y="0"/>
          <a:chExt cx="0" cy="0"/>
        </a:xfrm>
      </p:grpSpPr>
      <p:sp>
        <p:nvSpPr>
          <p:cNvPr id="24" name="Picture Placeholder 2">
            <a:extLst>
              <a:ext uri="{FF2B5EF4-FFF2-40B4-BE49-F238E27FC236}">
                <a16:creationId xmlns:a16="http://schemas.microsoft.com/office/drawing/2014/main" id="{F141A2BD-AF2D-214A-AA8F-D141022D60F2}"/>
              </a:ext>
            </a:extLst>
          </p:cNvPr>
          <p:cNvSpPr>
            <a:spLocks noGrp="1"/>
          </p:cNvSpPr>
          <p:nvPr>
            <p:ph type="pic" idx="17" hasCustomPrompt="1"/>
          </p:nvPr>
        </p:nvSpPr>
        <p:spPr>
          <a:xfrm>
            <a:off x="5339355" y="-4"/>
            <a:ext cx="6852647" cy="6857999"/>
          </a:xfrm>
          <a:prstGeom prst="rect">
            <a:avLst/>
          </a:prstGeom>
          <a:solidFill>
            <a:schemeClr val="bg2"/>
          </a:solidFill>
        </p:spPr>
        <p:txBody>
          <a:bodyPr anchor="ctr">
            <a:noAutofit/>
          </a:bodyPr>
          <a:lstStyle>
            <a:lvl1pPr marL="0" indent="0" algn="ctr">
              <a:buNone/>
              <a:defRPr sz="1867">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picture</a:t>
            </a:r>
          </a:p>
        </p:txBody>
      </p:sp>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2" y="365759"/>
            <a:ext cx="3913369" cy="2123402"/>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sz="4267"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t>
            </a:r>
            <a:r>
              <a:rPr lang="en-US" sz="4267" err="1">
                <a:latin typeface="Neue Haas Grotesk Text Pro" panose="020B0504020202020204" pitchFamily="34" charset="77"/>
              </a:rPr>
              <a:t>amet</a:t>
            </a:r>
            <a:r>
              <a:rPr lang="en-US" sz="4267">
                <a:latin typeface="Neue Haas Grotesk Text Pro" panose="020B0504020202020204" pitchFamily="34" charset="77"/>
              </a:rPr>
              <a:t>, </a:t>
            </a:r>
            <a:r>
              <a:rPr lang="en-US" sz="4267" err="1">
                <a:latin typeface="Neue Haas Grotesk Text Pro" panose="020B0504020202020204" pitchFamily="34" charset="77"/>
              </a:rPr>
              <a:t>elit</a:t>
            </a:r>
            <a:r>
              <a:rPr lang="en-US" sz="4267">
                <a:latin typeface="Neue Haas Grotesk Text Pro" panose="020B0504020202020204" pitchFamily="34" charset="77"/>
              </a:rPr>
              <a:t> </a:t>
            </a:r>
            <a:r>
              <a:rPr lang="en-US" sz="4267" err="1">
                <a:latin typeface="Neue Haas Grotesk Text Pro" panose="020B0504020202020204" pitchFamily="34" charset="77"/>
              </a:rPr>
              <a:t>duis</a:t>
            </a:r>
            <a:r>
              <a:rPr lang="en-US" sz="4267">
                <a:latin typeface="Neue Haas Grotesk Text Pro" panose="020B0504020202020204" pitchFamily="34" charset="77"/>
              </a:rPr>
              <a:t> </a:t>
            </a:r>
            <a:r>
              <a:rPr lang="en-US" sz="4267" err="1">
                <a:latin typeface="Neue Haas Grotesk Text Pro" panose="020B0504020202020204" pitchFamily="34" charset="77"/>
              </a:rPr>
              <a:t>autre</a:t>
            </a:r>
            <a:endParaRPr lang="en-US" sz="4267">
              <a:latin typeface="Neue Haas Grotesk Text Pro" panose="020B0504020202020204" pitchFamily="34" charset="77"/>
            </a:endParaRPr>
          </a:p>
        </p:txBody>
      </p:sp>
      <p:sp>
        <p:nvSpPr>
          <p:cNvPr id="30" name="SmartArt Placeholder 5">
            <a:extLst>
              <a:ext uri="{FF2B5EF4-FFF2-40B4-BE49-F238E27FC236}">
                <a16:creationId xmlns:a16="http://schemas.microsoft.com/office/drawing/2014/main" id="{8E66918C-36DB-CB48-A863-76DFE127BEC9}"/>
              </a:ext>
            </a:extLst>
          </p:cNvPr>
          <p:cNvSpPr>
            <a:spLocks noGrp="1"/>
          </p:cNvSpPr>
          <p:nvPr>
            <p:ph type="dgm" sz="quarter" idx="47"/>
          </p:nvPr>
        </p:nvSpPr>
        <p:spPr>
          <a:xfrm>
            <a:off x="2" y="2728264"/>
            <a:ext cx="5658628" cy="3198403"/>
          </a:xfrm>
          <a:prstGeom prst="rect">
            <a:avLst/>
          </a:prstGeom>
          <a:solidFill>
            <a:schemeClr val="bg2"/>
          </a:solidFill>
        </p:spPr>
        <p:txBody>
          <a:bodyPr>
            <a:noAutofit/>
          </a:bodyPr>
          <a:lstStyle>
            <a:lvl1pPr>
              <a:defRPr>
                <a:noFill/>
                <a:latin typeface="Neue Haas Grotesk Text Pro" panose="020B0504020202020204" pitchFamily="34" charset="0"/>
              </a:defRPr>
            </a:lvl1pPr>
          </a:lstStyle>
          <a:p>
            <a:endParaRPr lang="en-US"/>
          </a:p>
        </p:txBody>
      </p:sp>
      <p:sp>
        <p:nvSpPr>
          <p:cNvPr id="34" name="SmartArt Placeholder 5">
            <a:extLst>
              <a:ext uri="{FF2B5EF4-FFF2-40B4-BE49-F238E27FC236}">
                <a16:creationId xmlns:a16="http://schemas.microsoft.com/office/drawing/2014/main" id="{F82E30BB-2916-B84A-95B6-93758CFBD5BA}"/>
              </a:ext>
            </a:extLst>
          </p:cNvPr>
          <p:cNvSpPr>
            <a:spLocks noGrp="1"/>
          </p:cNvSpPr>
          <p:nvPr>
            <p:ph type="dgm" sz="quarter" idx="27"/>
          </p:nvPr>
        </p:nvSpPr>
        <p:spPr>
          <a:xfrm>
            <a:off x="5658629" y="2728264"/>
            <a:ext cx="118099" cy="3198403"/>
          </a:xfrm>
          <a:prstGeom prst="rect">
            <a:avLst/>
          </a:prstGeom>
          <a:solidFill>
            <a:srgbClr val="4E2883"/>
          </a:solidFill>
        </p:spPr>
        <p:txBody>
          <a:bodyPr>
            <a:noAutofit/>
          </a:bodyPr>
          <a:lstStyle>
            <a:lvl1pPr>
              <a:defRPr>
                <a:noFill/>
                <a:latin typeface="Neue Haas Grotesk Text Pro" panose="020B0504020202020204" pitchFamily="34" charset="0"/>
              </a:defRPr>
            </a:lvl1pPr>
          </a:lstStyle>
          <a:p>
            <a:endParaRPr lang="en-US"/>
          </a:p>
        </p:txBody>
      </p:sp>
      <p:sp>
        <p:nvSpPr>
          <p:cNvPr id="5" name="Text Placeholder 4">
            <a:extLst>
              <a:ext uri="{FF2B5EF4-FFF2-40B4-BE49-F238E27FC236}">
                <a16:creationId xmlns:a16="http://schemas.microsoft.com/office/drawing/2014/main" id="{868A61C9-2982-BB43-9900-1AF92245A505}"/>
              </a:ext>
            </a:extLst>
          </p:cNvPr>
          <p:cNvSpPr>
            <a:spLocks noGrp="1"/>
          </p:cNvSpPr>
          <p:nvPr>
            <p:ph type="body" sz="quarter" idx="12" hasCustomPrompt="1"/>
          </p:nvPr>
        </p:nvSpPr>
        <p:spPr>
          <a:xfrm>
            <a:off x="853442" y="2841253"/>
            <a:ext cx="4485913" cy="863400"/>
          </a:xfrm>
          <a:prstGeom prst="rect">
            <a:avLst/>
          </a:prstGeom>
        </p:spPr>
        <p:txBody>
          <a:bodyPr anchor="b" anchorCtr="0">
            <a:spAutoFit/>
          </a:bodyPr>
          <a:lstStyle>
            <a:lvl1pPr marL="0" indent="0">
              <a:buNone/>
              <a:defRPr sz="2267">
                <a:solidFill>
                  <a:schemeClr val="accent1"/>
                </a:solidFill>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t>
            </a:r>
            <a:r>
              <a:rPr lang="en-US" err="1"/>
              <a:t>amet</a:t>
            </a:r>
            <a:r>
              <a:rPr lang="en-US"/>
              <a:t>, </a:t>
            </a:r>
            <a:r>
              <a:rPr lang="en-US" err="1"/>
              <a:t>elit</a:t>
            </a:r>
            <a:r>
              <a:rPr lang="en-US"/>
              <a:t> </a:t>
            </a:r>
            <a:r>
              <a:rPr lang="en-US" err="1"/>
              <a:t>duis</a:t>
            </a:r>
            <a:r>
              <a:rPr lang="en-US"/>
              <a:t> </a:t>
            </a:r>
            <a:r>
              <a:rPr lang="en-US" err="1"/>
              <a:t>autre</a:t>
            </a:r>
            <a:endParaRPr lang="en-US"/>
          </a:p>
        </p:txBody>
      </p:sp>
      <p:sp>
        <p:nvSpPr>
          <p:cNvPr id="23" name="Text Placeholder 6">
            <a:extLst>
              <a:ext uri="{FF2B5EF4-FFF2-40B4-BE49-F238E27FC236}">
                <a16:creationId xmlns:a16="http://schemas.microsoft.com/office/drawing/2014/main" id="{9506DAE8-E277-8649-AB44-98AB5CF0FC32}"/>
              </a:ext>
            </a:extLst>
          </p:cNvPr>
          <p:cNvSpPr>
            <a:spLocks noGrp="1"/>
          </p:cNvSpPr>
          <p:nvPr>
            <p:ph type="body" sz="quarter" idx="33" hasCustomPrompt="1"/>
          </p:nvPr>
        </p:nvSpPr>
        <p:spPr>
          <a:xfrm>
            <a:off x="853441" y="3895449"/>
            <a:ext cx="4484444" cy="1565129"/>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atin typeface="Neue Haas Grotesk Text Pro" panose="020B0504020202020204" pitchFamily="34" charset="0"/>
              </a:defRPr>
            </a:lvl4pPr>
          </a:lstStyle>
          <a:p>
            <a:pPr lvl="0"/>
            <a:r>
              <a:rPr lang="en-US"/>
              <a:t>First level</a:t>
            </a:r>
          </a:p>
          <a:p>
            <a:pPr lvl="1"/>
            <a:r>
              <a:rPr lang="en-US"/>
              <a:t>Second level</a:t>
            </a:r>
          </a:p>
          <a:p>
            <a:pPr lvl="2"/>
            <a:r>
              <a:rPr lang="en-US"/>
              <a:t>Third level</a:t>
            </a:r>
          </a:p>
          <a:p>
            <a:pPr lvl="3"/>
            <a:r>
              <a:rPr lang="en-US"/>
              <a:t>Fourth level</a:t>
            </a:r>
          </a:p>
        </p:txBody>
      </p:sp>
      <p:sp>
        <p:nvSpPr>
          <p:cNvPr id="25" name="Slide Number Placeholder 5">
            <a:extLst>
              <a:ext uri="{FF2B5EF4-FFF2-40B4-BE49-F238E27FC236}">
                <a16:creationId xmlns:a16="http://schemas.microsoft.com/office/drawing/2014/main" id="{23A62A02-8EA6-714D-AB4A-B88B5296CEC7}"/>
              </a:ext>
            </a:extLst>
          </p:cNvPr>
          <p:cNvSpPr txBox="1">
            <a:spLocks/>
          </p:cNvSpPr>
          <p:nvPr userDrawn="1"/>
        </p:nvSpPr>
        <p:spPr>
          <a:xfrm>
            <a:off x="11690436" y="6429616"/>
            <a:ext cx="500097" cy="365125"/>
          </a:xfrm>
          <a:prstGeom prst="rect">
            <a:avLst/>
          </a:prstGeom>
        </p:spPr>
        <p:txBody>
          <a:bodyPr vert="horz" lIns="121920" tIns="60960" rIns="121920" bIns="60960" rtlCol="0" anchor="ctr">
            <a:noAutofit/>
          </a:bodyPr>
          <a:lstStyle>
            <a:defPPr>
              <a:defRPr lang="en-US"/>
            </a:defPPr>
            <a:lvl1pPr marL="0" algn="l" defTabSz="457200" rtl="0" eaLnBrk="1" latinLnBrk="0" hangingPunct="1">
              <a:defRPr sz="900" b="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sz="1200" b="0" i="0">
              <a:solidFill>
                <a:schemeClr val="tx1">
                  <a:lumMod val="90000"/>
                  <a:lumOff val="10000"/>
                </a:schemeClr>
              </a:solidFill>
              <a:latin typeface="Neue Haas Grotesk Text Pro" panose="020B0504020202020204" pitchFamily="34" charset="0"/>
            </a:endParaRPr>
          </a:p>
        </p:txBody>
      </p:sp>
      <p:sp>
        <p:nvSpPr>
          <p:cNvPr id="11" name="Content Placeholder 3">
            <a:extLst>
              <a:ext uri="{FF2B5EF4-FFF2-40B4-BE49-F238E27FC236}">
                <a16:creationId xmlns:a16="http://schemas.microsoft.com/office/drawing/2014/main" id="{2717641B-B6D0-FA76-546C-60D5D28562FF}"/>
              </a:ext>
            </a:extLst>
          </p:cNvPr>
          <p:cNvSpPr>
            <a:spLocks noGrp="1"/>
          </p:cNvSpPr>
          <p:nvPr>
            <p:ph sz="quarter" idx="15" hasCustomPrompt="1"/>
          </p:nvPr>
        </p:nvSpPr>
        <p:spPr>
          <a:xfrm>
            <a:off x="853018" y="6531734"/>
            <a:ext cx="3913793"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1266211295"/>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CONTENT + Header + Stat Callout Box + Image">
    <p:spTree>
      <p:nvGrpSpPr>
        <p:cNvPr id="1" name=""/>
        <p:cNvGrpSpPr/>
        <p:nvPr/>
      </p:nvGrpSpPr>
      <p:grpSpPr>
        <a:xfrm>
          <a:off x="0" y="0"/>
          <a:ext cx="0" cy="0"/>
          <a:chOff x="0" y="0"/>
          <a:chExt cx="0" cy="0"/>
        </a:xfrm>
      </p:grpSpPr>
      <p:sp>
        <p:nvSpPr>
          <p:cNvPr id="24" name="Picture Placeholder 2">
            <a:extLst>
              <a:ext uri="{FF2B5EF4-FFF2-40B4-BE49-F238E27FC236}">
                <a16:creationId xmlns:a16="http://schemas.microsoft.com/office/drawing/2014/main" id="{F141A2BD-AF2D-214A-AA8F-D141022D60F2}"/>
              </a:ext>
            </a:extLst>
          </p:cNvPr>
          <p:cNvSpPr>
            <a:spLocks noGrp="1"/>
          </p:cNvSpPr>
          <p:nvPr>
            <p:ph type="pic" idx="17" hasCustomPrompt="1"/>
          </p:nvPr>
        </p:nvSpPr>
        <p:spPr>
          <a:xfrm>
            <a:off x="5339355" y="-4"/>
            <a:ext cx="6852647" cy="6857999"/>
          </a:xfrm>
          <a:prstGeom prst="rect">
            <a:avLst/>
          </a:prstGeom>
          <a:solidFill>
            <a:schemeClr val="bg2"/>
          </a:solidFill>
        </p:spPr>
        <p:txBody>
          <a:bodyPr anchor="ctr">
            <a:noAutofit/>
          </a:bodyPr>
          <a:lstStyle>
            <a:lvl1pPr marL="0" indent="0" algn="ctr">
              <a:buNone/>
              <a:defRPr sz="1867">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picture</a:t>
            </a:r>
          </a:p>
        </p:txBody>
      </p:sp>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2" y="365759"/>
            <a:ext cx="3913369" cy="2123402"/>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sz="4267"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t>
            </a:r>
            <a:r>
              <a:rPr lang="en-US" sz="4267" err="1">
                <a:latin typeface="Neue Haas Grotesk Text Pro" panose="020B0504020202020204" pitchFamily="34" charset="77"/>
              </a:rPr>
              <a:t>amet</a:t>
            </a:r>
            <a:r>
              <a:rPr lang="en-US" sz="4267">
                <a:latin typeface="Neue Haas Grotesk Text Pro" panose="020B0504020202020204" pitchFamily="34" charset="77"/>
              </a:rPr>
              <a:t>, </a:t>
            </a:r>
            <a:r>
              <a:rPr lang="en-US" sz="4267" err="1">
                <a:latin typeface="Neue Haas Grotesk Text Pro" panose="020B0504020202020204" pitchFamily="34" charset="77"/>
              </a:rPr>
              <a:t>elit</a:t>
            </a:r>
            <a:r>
              <a:rPr lang="en-US" sz="4267">
                <a:latin typeface="Neue Haas Grotesk Text Pro" panose="020B0504020202020204" pitchFamily="34" charset="77"/>
              </a:rPr>
              <a:t> </a:t>
            </a:r>
            <a:r>
              <a:rPr lang="en-US" sz="4267" err="1">
                <a:latin typeface="Neue Haas Grotesk Text Pro" panose="020B0504020202020204" pitchFamily="34" charset="77"/>
              </a:rPr>
              <a:t>duis</a:t>
            </a:r>
            <a:r>
              <a:rPr lang="en-US" sz="4267">
                <a:latin typeface="Neue Haas Grotesk Text Pro" panose="020B0504020202020204" pitchFamily="34" charset="77"/>
              </a:rPr>
              <a:t> </a:t>
            </a:r>
            <a:r>
              <a:rPr lang="en-US" sz="4267" err="1">
                <a:latin typeface="Neue Haas Grotesk Text Pro" panose="020B0504020202020204" pitchFamily="34" charset="77"/>
              </a:rPr>
              <a:t>autre</a:t>
            </a:r>
            <a:endParaRPr lang="en-US" sz="4267">
              <a:latin typeface="Neue Haas Grotesk Text Pro" panose="020B0504020202020204" pitchFamily="34" charset="77"/>
            </a:endParaRPr>
          </a:p>
        </p:txBody>
      </p:sp>
      <p:sp>
        <p:nvSpPr>
          <p:cNvPr id="30" name="SmartArt Placeholder 5">
            <a:extLst>
              <a:ext uri="{FF2B5EF4-FFF2-40B4-BE49-F238E27FC236}">
                <a16:creationId xmlns:a16="http://schemas.microsoft.com/office/drawing/2014/main" id="{8E66918C-36DB-CB48-A863-76DFE127BEC9}"/>
              </a:ext>
            </a:extLst>
          </p:cNvPr>
          <p:cNvSpPr>
            <a:spLocks noGrp="1"/>
          </p:cNvSpPr>
          <p:nvPr>
            <p:ph type="dgm" sz="quarter" idx="47"/>
          </p:nvPr>
        </p:nvSpPr>
        <p:spPr>
          <a:xfrm>
            <a:off x="1" y="4183519"/>
            <a:ext cx="8246135" cy="1793536"/>
          </a:xfrm>
          <a:prstGeom prst="rect">
            <a:avLst/>
          </a:prstGeom>
          <a:solidFill>
            <a:schemeClr val="bg2"/>
          </a:solidFill>
        </p:spPr>
        <p:txBody>
          <a:bodyPr>
            <a:noAutofit/>
          </a:bodyPr>
          <a:lstStyle>
            <a:lvl1pPr>
              <a:defRPr>
                <a:noFill/>
                <a:latin typeface="Neue Haas Grotesk Text Pro" panose="020B0504020202020204" pitchFamily="34" charset="0"/>
              </a:defRPr>
            </a:lvl1pPr>
          </a:lstStyle>
          <a:p>
            <a:endParaRPr lang="en-US"/>
          </a:p>
        </p:txBody>
      </p:sp>
      <p:sp>
        <p:nvSpPr>
          <p:cNvPr id="34" name="SmartArt Placeholder 5">
            <a:extLst>
              <a:ext uri="{FF2B5EF4-FFF2-40B4-BE49-F238E27FC236}">
                <a16:creationId xmlns:a16="http://schemas.microsoft.com/office/drawing/2014/main" id="{F82E30BB-2916-B84A-95B6-93758CFBD5BA}"/>
              </a:ext>
            </a:extLst>
          </p:cNvPr>
          <p:cNvSpPr>
            <a:spLocks noGrp="1"/>
          </p:cNvSpPr>
          <p:nvPr>
            <p:ph type="dgm" sz="quarter" idx="27"/>
          </p:nvPr>
        </p:nvSpPr>
        <p:spPr>
          <a:xfrm>
            <a:off x="8246133" y="4183519"/>
            <a:ext cx="118099" cy="1793536"/>
          </a:xfrm>
          <a:prstGeom prst="rect">
            <a:avLst/>
          </a:prstGeom>
          <a:solidFill>
            <a:srgbClr val="4E2883"/>
          </a:solidFill>
        </p:spPr>
        <p:txBody>
          <a:bodyPr>
            <a:noAutofit/>
          </a:bodyPr>
          <a:lstStyle>
            <a:lvl1pPr>
              <a:defRPr>
                <a:noFill/>
                <a:latin typeface="Neue Haas Grotesk Text Pro" panose="020B0504020202020204" pitchFamily="34" charset="0"/>
              </a:defRPr>
            </a:lvl1pPr>
          </a:lstStyle>
          <a:p>
            <a:endParaRPr lang="en-US"/>
          </a:p>
        </p:txBody>
      </p:sp>
      <p:sp>
        <p:nvSpPr>
          <p:cNvPr id="28" name="Text Placeholder 2">
            <a:extLst>
              <a:ext uri="{FF2B5EF4-FFF2-40B4-BE49-F238E27FC236}">
                <a16:creationId xmlns:a16="http://schemas.microsoft.com/office/drawing/2014/main" id="{490E533F-240B-2440-A0E6-B8749769DBF6}"/>
              </a:ext>
            </a:extLst>
          </p:cNvPr>
          <p:cNvSpPr>
            <a:spLocks noGrp="1"/>
          </p:cNvSpPr>
          <p:nvPr>
            <p:ph type="body" sz="quarter" idx="16" hasCustomPrompt="1"/>
          </p:nvPr>
        </p:nvSpPr>
        <p:spPr>
          <a:xfrm>
            <a:off x="853442" y="2711549"/>
            <a:ext cx="3913369" cy="852115"/>
          </a:xfrm>
          <a:prstGeom prst="rect">
            <a:avLst/>
          </a:prstGeom>
        </p:spPr>
        <p:txBody>
          <a:bodyPr>
            <a:spAutoFit/>
          </a:bodyPr>
          <a:lstStyle>
            <a:lvl1pPr marL="0" indent="0">
              <a:lnSpc>
                <a:spcPct val="130000"/>
              </a:lnSpc>
              <a:spcBef>
                <a:spcPts val="0"/>
              </a:spcBef>
              <a:spcAft>
                <a:spcPts val="800"/>
              </a:spcAft>
              <a:buFont typeface="Wingdings" pitchFamily="2" charset="2"/>
              <a:buNone/>
              <a:tabLst/>
              <a:defRPr lang="en-US" sz="1467" b="0" i="0" smtClean="0">
                <a:effectLst/>
                <a:latin typeface="Neue Haas Grotesk Text Pro" panose="020B0504020202020204" pitchFamily="34" charset="0"/>
              </a:defRPr>
            </a:lvl1pPr>
            <a:lvl2pPr marL="609570" indent="0">
              <a:buNone/>
              <a:defRPr/>
            </a:lvl2pPr>
            <a:lvl3pPr marL="1219140" indent="0">
              <a:buNone/>
              <a:defRPr/>
            </a:lvl3pPr>
            <a:lvl4pPr marL="1828709" indent="0">
              <a:buNone/>
              <a:defRPr/>
            </a:lvl4pPr>
            <a:lvl5pPr marL="2438278" indent="0">
              <a:buNone/>
              <a:defRPr/>
            </a:lvl5pPr>
          </a:lstStyle>
          <a:p>
            <a:pPr lvl="0"/>
            <a:r>
              <a:rPr lang="en-US"/>
              <a:t>Lorem ipsum dolor sit amet, consectetur adipiscing elit. Incididunt ut labore et dolore magna. Quis nostrud exercitation ullamco.</a:t>
            </a:r>
          </a:p>
        </p:txBody>
      </p:sp>
      <p:sp>
        <p:nvSpPr>
          <p:cNvPr id="23" name="Text Placeholder 4">
            <a:extLst>
              <a:ext uri="{FF2B5EF4-FFF2-40B4-BE49-F238E27FC236}">
                <a16:creationId xmlns:a16="http://schemas.microsoft.com/office/drawing/2014/main" id="{5507AA1B-F987-5341-8177-6DCC02206327}"/>
              </a:ext>
            </a:extLst>
          </p:cNvPr>
          <p:cNvSpPr>
            <a:spLocks noGrp="1"/>
          </p:cNvSpPr>
          <p:nvPr>
            <p:ph type="body" sz="quarter" idx="12" hasCustomPrompt="1"/>
          </p:nvPr>
        </p:nvSpPr>
        <p:spPr>
          <a:xfrm>
            <a:off x="1075141" y="4452847"/>
            <a:ext cx="1358131" cy="771751"/>
          </a:xfrm>
          <a:prstGeom prst="rect">
            <a:avLst/>
          </a:prstGeom>
        </p:spPr>
        <p:txBody>
          <a:bodyPr>
            <a:spAutoFit/>
          </a:bodyPr>
          <a:lstStyle>
            <a:lvl1pPr marL="0" indent="0" algn="ctr">
              <a:buNone/>
              <a:defRPr sz="4267">
                <a:solidFill>
                  <a:schemeClr val="accent1"/>
                </a:solidFill>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20%</a:t>
            </a:r>
          </a:p>
        </p:txBody>
      </p:sp>
      <p:sp>
        <p:nvSpPr>
          <p:cNvPr id="25" name="Text Placeholder 2">
            <a:extLst>
              <a:ext uri="{FF2B5EF4-FFF2-40B4-BE49-F238E27FC236}">
                <a16:creationId xmlns:a16="http://schemas.microsoft.com/office/drawing/2014/main" id="{F49C811C-6E73-2B4A-A935-FBE5605AB2AE}"/>
              </a:ext>
            </a:extLst>
          </p:cNvPr>
          <p:cNvSpPr>
            <a:spLocks noGrp="1"/>
          </p:cNvSpPr>
          <p:nvPr>
            <p:ph type="body" sz="quarter" idx="48" hasCustomPrompt="1"/>
          </p:nvPr>
        </p:nvSpPr>
        <p:spPr>
          <a:xfrm>
            <a:off x="807653" y="5157474"/>
            <a:ext cx="1893107" cy="549481"/>
          </a:xfrm>
          <a:prstGeom prst="rect">
            <a:avLst/>
          </a:prstGeom>
        </p:spPr>
        <p:txBody>
          <a:bodyPr>
            <a:spAutoFit/>
          </a:bodyPr>
          <a:lstStyle>
            <a:lvl1pPr marL="0" indent="0" algn="ctr">
              <a:lnSpc>
                <a:spcPct val="125000"/>
              </a:lnSpc>
              <a:spcBef>
                <a:spcPts val="0"/>
              </a:spcBef>
              <a:spcAft>
                <a:spcPts val="1600"/>
              </a:spcAft>
              <a:buFont typeface="Wingdings" pitchFamily="2" charset="2"/>
              <a:buNone/>
              <a:tabLst/>
              <a:defRPr lang="en-US" sz="1467" b="0" i="0" smtClean="0">
                <a:effectLst/>
                <a:latin typeface="Neue Haas Grotesk Text Pro" panose="020B0504020202020204" pitchFamily="34" charset="0"/>
              </a:defRPr>
            </a:lvl1pPr>
            <a:lvl2pPr marL="609570" indent="0">
              <a:buNone/>
              <a:defRPr/>
            </a:lvl2pPr>
            <a:lvl3pPr marL="1219140" indent="0">
              <a:buNone/>
              <a:defRPr/>
            </a:lvl3pPr>
            <a:lvl4pPr marL="1828709" indent="0">
              <a:buNone/>
              <a:defRPr/>
            </a:lvl4pPr>
            <a:lvl5pPr marL="2438278" indent="0">
              <a:buNone/>
              <a:defRPr/>
            </a:lvl5pPr>
          </a:lstStyle>
          <a:p>
            <a:pPr lvl="0"/>
            <a:r>
              <a:rPr lang="en-US"/>
              <a:t>Lorem ipsum dolor sit </a:t>
            </a:r>
            <a:r>
              <a:rPr lang="en-US" err="1"/>
              <a:t>amet</a:t>
            </a:r>
            <a:r>
              <a:rPr lang="en-US"/>
              <a:t>, </a:t>
            </a:r>
            <a:r>
              <a:rPr lang="en-US" err="1"/>
              <a:t>consectetur</a:t>
            </a:r>
            <a:r>
              <a:rPr lang="en-US"/>
              <a:t>.</a:t>
            </a:r>
          </a:p>
        </p:txBody>
      </p:sp>
      <p:sp>
        <p:nvSpPr>
          <p:cNvPr id="26" name="Text Placeholder 4">
            <a:extLst>
              <a:ext uri="{FF2B5EF4-FFF2-40B4-BE49-F238E27FC236}">
                <a16:creationId xmlns:a16="http://schemas.microsoft.com/office/drawing/2014/main" id="{3FF8063A-EB8B-2643-AFA3-81EBD511544D}"/>
              </a:ext>
            </a:extLst>
          </p:cNvPr>
          <p:cNvSpPr>
            <a:spLocks noGrp="1"/>
          </p:cNvSpPr>
          <p:nvPr>
            <p:ph type="body" sz="quarter" idx="49" hasCustomPrompt="1"/>
          </p:nvPr>
        </p:nvSpPr>
        <p:spPr>
          <a:xfrm>
            <a:off x="3683304" y="4452847"/>
            <a:ext cx="1358131" cy="771751"/>
          </a:xfrm>
          <a:prstGeom prst="rect">
            <a:avLst/>
          </a:prstGeom>
        </p:spPr>
        <p:txBody>
          <a:bodyPr>
            <a:spAutoFit/>
          </a:bodyPr>
          <a:lstStyle>
            <a:lvl1pPr marL="0" indent="0" algn="ctr">
              <a:buNone/>
              <a:defRPr sz="4267">
                <a:solidFill>
                  <a:schemeClr val="accent1"/>
                </a:solidFill>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20%</a:t>
            </a:r>
          </a:p>
        </p:txBody>
      </p:sp>
      <p:sp>
        <p:nvSpPr>
          <p:cNvPr id="27" name="Text Placeholder 2">
            <a:extLst>
              <a:ext uri="{FF2B5EF4-FFF2-40B4-BE49-F238E27FC236}">
                <a16:creationId xmlns:a16="http://schemas.microsoft.com/office/drawing/2014/main" id="{C33B0F9D-26C5-4042-BD8A-3B7D7FD7E9F1}"/>
              </a:ext>
            </a:extLst>
          </p:cNvPr>
          <p:cNvSpPr>
            <a:spLocks noGrp="1"/>
          </p:cNvSpPr>
          <p:nvPr>
            <p:ph type="body" sz="quarter" idx="50" hasCustomPrompt="1"/>
          </p:nvPr>
        </p:nvSpPr>
        <p:spPr>
          <a:xfrm>
            <a:off x="3415816" y="5157474"/>
            <a:ext cx="1893107" cy="549481"/>
          </a:xfrm>
          <a:prstGeom prst="rect">
            <a:avLst/>
          </a:prstGeom>
        </p:spPr>
        <p:txBody>
          <a:bodyPr>
            <a:spAutoFit/>
          </a:bodyPr>
          <a:lstStyle>
            <a:lvl1pPr marL="0" indent="0" algn="ctr">
              <a:lnSpc>
                <a:spcPct val="125000"/>
              </a:lnSpc>
              <a:spcBef>
                <a:spcPts val="0"/>
              </a:spcBef>
              <a:spcAft>
                <a:spcPts val="1600"/>
              </a:spcAft>
              <a:buFont typeface="Wingdings" pitchFamily="2" charset="2"/>
              <a:buNone/>
              <a:tabLst/>
              <a:defRPr lang="en-US" sz="1467" b="0" i="0" smtClean="0">
                <a:effectLst/>
                <a:latin typeface="Neue Haas Grotesk Text Pro" panose="020B0504020202020204" pitchFamily="34" charset="0"/>
              </a:defRPr>
            </a:lvl1pPr>
            <a:lvl2pPr marL="609570" indent="0">
              <a:buNone/>
              <a:defRPr/>
            </a:lvl2pPr>
            <a:lvl3pPr marL="1219140" indent="0">
              <a:buNone/>
              <a:defRPr/>
            </a:lvl3pPr>
            <a:lvl4pPr marL="1828709" indent="0">
              <a:buNone/>
              <a:defRPr/>
            </a:lvl4pPr>
            <a:lvl5pPr marL="2438278" indent="0">
              <a:buNone/>
              <a:defRPr/>
            </a:lvl5pPr>
          </a:lstStyle>
          <a:p>
            <a:pPr lvl="0"/>
            <a:r>
              <a:rPr lang="en-US"/>
              <a:t>Lorem ipsum dolor sit amet, consectetur.</a:t>
            </a:r>
          </a:p>
        </p:txBody>
      </p:sp>
      <p:sp>
        <p:nvSpPr>
          <p:cNvPr id="29" name="Text Placeholder 4">
            <a:extLst>
              <a:ext uri="{FF2B5EF4-FFF2-40B4-BE49-F238E27FC236}">
                <a16:creationId xmlns:a16="http://schemas.microsoft.com/office/drawing/2014/main" id="{82194906-54BE-FC42-A576-EE1D4629F29D}"/>
              </a:ext>
            </a:extLst>
          </p:cNvPr>
          <p:cNvSpPr>
            <a:spLocks noGrp="1"/>
          </p:cNvSpPr>
          <p:nvPr>
            <p:ph type="body" sz="quarter" idx="51" hasCustomPrompt="1"/>
          </p:nvPr>
        </p:nvSpPr>
        <p:spPr>
          <a:xfrm>
            <a:off x="6214301" y="4452847"/>
            <a:ext cx="1358131" cy="771751"/>
          </a:xfrm>
          <a:prstGeom prst="rect">
            <a:avLst/>
          </a:prstGeom>
        </p:spPr>
        <p:txBody>
          <a:bodyPr>
            <a:spAutoFit/>
          </a:bodyPr>
          <a:lstStyle>
            <a:lvl1pPr marL="0" indent="0" algn="ctr">
              <a:buNone/>
              <a:defRPr sz="4267">
                <a:solidFill>
                  <a:schemeClr val="accent1"/>
                </a:solidFill>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20%</a:t>
            </a:r>
          </a:p>
        </p:txBody>
      </p:sp>
      <p:sp>
        <p:nvSpPr>
          <p:cNvPr id="35" name="Text Placeholder 2">
            <a:extLst>
              <a:ext uri="{FF2B5EF4-FFF2-40B4-BE49-F238E27FC236}">
                <a16:creationId xmlns:a16="http://schemas.microsoft.com/office/drawing/2014/main" id="{BFBD968C-9DD4-0340-AF9A-731CFE1190B0}"/>
              </a:ext>
            </a:extLst>
          </p:cNvPr>
          <p:cNvSpPr>
            <a:spLocks noGrp="1"/>
          </p:cNvSpPr>
          <p:nvPr>
            <p:ph type="body" sz="quarter" idx="52" hasCustomPrompt="1"/>
          </p:nvPr>
        </p:nvSpPr>
        <p:spPr>
          <a:xfrm>
            <a:off x="5946813" y="5157474"/>
            <a:ext cx="1893107" cy="549481"/>
          </a:xfrm>
          <a:prstGeom prst="rect">
            <a:avLst/>
          </a:prstGeom>
        </p:spPr>
        <p:txBody>
          <a:bodyPr>
            <a:spAutoFit/>
          </a:bodyPr>
          <a:lstStyle>
            <a:lvl1pPr marL="0" indent="0" algn="ctr">
              <a:lnSpc>
                <a:spcPct val="125000"/>
              </a:lnSpc>
              <a:spcBef>
                <a:spcPts val="0"/>
              </a:spcBef>
              <a:spcAft>
                <a:spcPts val="1600"/>
              </a:spcAft>
              <a:buFont typeface="Wingdings" pitchFamily="2" charset="2"/>
              <a:buNone/>
              <a:tabLst/>
              <a:defRPr lang="en-US" sz="1467" b="0" i="0" smtClean="0">
                <a:effectLst/>
                <a:latin typeface="Neue Haas Grotesk Text Pro" panose="020B0504020202020204" pitchFamily="34" charset="0"/>
              </a:defRPr>
            </a:lvl1pPr>
            <a:lvl2pPr marL="609570" indent="0">
              <a:buNone/>
              <a:defRPr/>
            </a:lvl2pPr>
            <a:lvl3pPr marL="1219140" indent="0">
              <a:buNone/>
              <a:defRPr/>
            </a:lvl3pPr>
            <a:lvl4pPr marL="1828709" indent="0">
              <a:buNone/>
              <a:defRPr/>
            </a:lvl4pPr>
            <a:lvl5pPr marL="2438278" indent="0">
              <a:buNone/>
              <a:defRPr/>
            </a:lvl5pPr>
          </a:lstStyle>
          <a:p>
            <a:pPr lvl="0"/>
            <a:r>
              <a:rPr lang="en-US"/>
              <a:t>Lorem ipsum dolor sit </a:t>
            </a:r>
            <a:r>
              <a:rPr lang="en-US" err="1"/>
              <a:t>amet</a:t>
            </a:r>
            <a:r>
              <a:rPr lang="en-US"/>
              <a:t>, </a:t>
            </a:r>
            <a:r>
              <a:rPr lang="en-US" err="1"/>
              <a:t>consectetur</a:t>
            </a:r>
            <a:r>
              <a:rPr lang="en-US"/>
              <a:t>.</a:t>
            </a:r>
          </a:p>
        </p:txBody>
      </p:sp>
      <p:sp>
        <p:nvSpPr>
          <p:cNvPr id="36" name="Slide Number Placeholder 5">
            <a:extLst>
              <a:ext uri="{FF2B5EF4-FFF2-40B4-BE49-F238E27FC236}">
                <a16:creationId xmlns:a16="http://schemas.microsoft.com/office/drawing/2014/main" id="{63438CFD-138E-524A-BF0C-980E737AAE55}"/>
              </a:ext>
            </a:extLst>
          </p:cNvPr>
          <p:cNvSpPr txBox="1">
            <a:spLocks/>
          </p:cNvSpPr>
          <p:nvPr userDrawn="1"/>
        </p:nvSpPr>
        <p:spPr>
          <a:xfrm>
            <a:off x="11690436" y="6429616"/>
            <a:ext cx="500097" cy="365125"/>
          </a:xfrm>
          <a:prstGeom prst="rect">
            <a:avLst/>
          </a:prstGeom>
        </p:spPr>
        <p:txBody>
          <a:bodyPr vert="horz" lIns="121920" tIns="60960" rIns="121920" bIns="60960" rtlCol="0" anchor="ctr">
            <a:noAutofit/>
          </a:bodyPr>
          <a:lstStyle>
            <a:defPPr>
              <a:defRPr lang="en-US"/>
            </a:defPPr>
            <a:lvl1pPr marL="0" algn="l" defTabSz="457200" rtl="0" eaLnBrk="1" latinLnBrk="0" hangingPunct="1">
              <a:defRPr sz="900" b="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DB2B9AF-7C7A-ED4B-8B47-5EFC4C7403E8}" type="slidenum">
              <a:rPr lang="en-US" sz="1200" b="0" i="0" smtClean="0">
                <a:solidFill>
                  <a:schemeClr val="tx1">
                    <a:lumMod val="90000"/>
                    <a:lumOff val="10000"/>
                  </a:schemeClr>
                </a:solidFill>
                <a:latin typeface="Neue Haas Grotesk Text Pro" panose="020B0504020202020204" pitchFamily="34" charset="0"/>
              </a:rPr>
              <a:pPr/>
              <a:t>‹#›</a:t>
            </a:fld>
            <a:endParaRPr lang="en-US" sz="1200" b="0" i="0">
              <a:solidFill>
                <a:schemeClr val="tx1">
                  <a:lumMod val="90000"/>
                  <a:lumOff val="10000"/>
                </a:schemeClr>
              </a:solidFill>
              <a:latin typeface="Neue Haas Grotesk Text Pro" panose="020B0504020202020204" pitchFamily="34" charset="0"/>
            </a:endParaRPr>
          </a:p>
        </p:txBody>
      </p:sp>
      <p:cxnSp>
        <p:nvCxnSpPr>
          <p:cNvPr id="39" name="Straight Connector 38">
            <a:extLst>
              <a:ext uri="{FF2B5EF4-FFF2-40B4-BE49-F238E27FC236}">
                <a16:creationId xmlns:a16="http://schemas.microsoft.com/office/drawing/2014/main" id="{C6F95BED-C295-5340-94D9-DFBC0ECF3834}"/>
              </a:ext>
            </a:extLst>
          </p:cNvPr>
          <p:cNvCxnSpPr>
            <a:cxnSpLocks/>
          </p:cNvCxnSpPr>
          <p:nvPr userDrawn="1"/>
        </p:nvCxnSpPr>
        <p:spPr>
          <a:xfrm>
            <a:off x="11732300" y="6532175"/>
            <a:ext cx="0" cy="136253"/>
          </a:xfrm>
          <a:prstGeom prst="line">
            <a:avLst/>
          </a:prstGeom>
          <a:ln w="127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16" name="Content Placeholder 3">
            <a:extLst>
              <a:ext uri="{FF2B5EF4-FFF2-40B4-BE49-F238E27FC236}">
                <a16:creationId xmlns:a16="http://schemas.microsoft.com/office/drawing/2014/main" id="{331268B2-4A5A-3D60-D1E8-38EE1B3D0DC6}"/>
              </a:ext>
            </a:extLst>
          </p:cNvPr>
          <p:cNvSpPr>
            <a:spLocks noGrp="1"/>
          </p:cNvSpPr>
          <p:nvPr>
            <p:ph sz="quarter" idx="15" hasCustomPrompt="1"/>
          </p:nvPr>
        </p:nvSpPr>
        <p:spPr>
          <a:xfrm>
            <a:off x="853018" y="6531734"/>
            <a:ext cx="3913793"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378854902"/>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CONTENT + Header + Image + Subheader">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1" y="365761"/>
            <a:ext cx="2885440" cy="3568028"/>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sz="4267"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amet, elit </a:t>
            </a:r>
            <a:r>
              <a:rPr lang="en-US" sz="4267" err="1">
                <a:latin typeface="Neue Haas Grotesk Text Pro" panose="020B0504020202020204" pitchFamily="34" charset="77"/>
              </a:rPr>
              <a:t>duis</a:t>
            </a:r>
            <a:r>
              <a:rPr lang="en-US" sz="4267">
                <a:latin typeface="Neue Haas Grotesk Text Pro" panose="020B0504020202020204" pitchFamily="34" charset="77"/>
              </a:rPr>
              <a:t> </a:t>
            </a:r>
            <a:r>
              <a:rPr lang="en-US" sz="4267" err="1">
                <a:latin typeface="Neue Haas Grotesk Text Pro" panose="020B0504020202020204" pitchFamily="34" charset="77"/>
              </a:rPr>
              <a:t>autre</a:t>
            </a:r>
            <a:endParaRPr lang="en-US" sz="4267">
              <a:latin typeface="Neue Haas Grotesk Text Pro" panose="020B0504020202020204" pitchFamily="34" charset="77"/>
            </a:endParaRPr>
          </a:p>
        </p:txBody>
      </p:sp>
      <p:sp>
        <p:nvSpPr>
          <p:cNvPr id="5" name="Text Placeholder 4">
            <a:extLst>
              <a:ext uri="{FF2B5EF4-FFF2-40B4-BE49-F238E27FC236}">
                <a16:creationId xmlns:a16="http://schemas.microsoft.com/office/drawing/2014/main" id="{868A61C9-2982-BB43-9900-1AF92245A505}"/>
              </a:ext>
            </a:extLst>
          </p:cNvPr>
          <p:cNvSpPr>
            <a:spLocks noGrp="1"/>
          </p:cNvSpPr>
          <p:nvPr>
            <p:ph type="body" sz="quarter" idx="12" hasCustomPrompt="1"/>
          </p:nvPr>
        </p:nvSpPr>
        <p:spPr>
          <a:xfrm>
            <a:off x="8704645" y="2626643"/>
            <a:ext cx="2914559" cy="802357"/>
          </a:xfrm>
          <a:prstGeom prst="rect">
            <a:avLst/>
          </a:prstGeom>
        </p:spPr>
        <p:txBody>
          <a:bodyPr anchor="b" anchorCtr="0">
            <a:spAutoFit/>
          </a:bodyPr>
          <a:lstStyle>
            <a:lvl1pPr marL="0" indent="0" algn="l">
              <a:lnSpc>
                <a:spcPct val="120000"/>
              </a:lnSpc>
              <a:buNone/>
              <a:defRPr sz="2267">
                <a:solidFill>
                  <a:schemeClr val="accent1"/>
                </a:solidFill>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amet, elit </a:t>
            </a:r>
            <a:r>
              <a:rPr lang="en-US" err="1"/>
              <a:t>duis</a:t>
            </a:r>
            <a:r>
              <a:rPr lang="en-US"/>
              <a:t> </a:t>
            </a:r>
            <a:r>
              <a:rPr lang="en-US" err="1"/>
              <a:t>autre</a:t>
            </a:r>
            <a:endParaRPr lang="en-US"/>
          </a:p>
        </p:txBody>
      </p:sp>
      <p:sp>
        <p:nvSpPr>
          <p:cNvPr id="47" name="Picture Placeholder 2">
            <a:extLst>
              <a:ext uri="{FF2B5EF4-FFF2-40B4-BE49-F238E27FC236}">
                <a16:creationId xmlns:a16="http://schemas.microsoft.com/office/drawing/2014/main" id="{8B2B8246-DE92-E143-B0B7-3BE8D66DE7AF}"/>
              </a:ext>
            </a:extLst>
          </p:cNvPr>
          <p:cNvSpPr>
            <a:spLocks noGrp="1"/>
          </p:cNvSpPr>
          <p:nvPr>
            <p:ph type="pic" idx="17" hasCustomPrompt="1"/>
          </p:nvPr>
        </p:nvSpPr>
        <p:spPr>
          <a:xfrm>
            <a:off x="4366460" y="433993"/>
            <a:ext cx="3710609" cy="6424003"/>
          </a:xfrm>
          <a:prstGeom prst="rect">
            <a:avLst/>
          </a:prstGeom>
          <a:solidFill>
            <a:schemeClr val="bg2"/>
          </a:solidFill>
        </p:spPr>
        <p:txBody>
          <a:bodyPr anchor="ctr">
            <a:noAutofit/>
          </a:bodyPr>
          <a:lstStyle>
            <a:lvl1pPr marL="0" indent="0" algn="ctr">
              <a:buNone/>
              <a:defRPr sz="1867">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picture</a:t>
            </a:r>
          </a:p>
        </p:txBody>
      </p:sp>
      <p:sp>
        <p:nvSpPr>
          <p:cNvPr id="24" name="Text Placeholder 6">
            <a:extLst>
              <a:ext uri="{FF2B5EF4-FFF2-40B4-BE49-F238E27FC236}">
                <a16:creationId xmlns:a16="http://schemas.microsoft.com/office/drawing/2014/main" id="{E8EEE4CA-A3AE-D64D-BC10-C926E5332856}"/>
              </a:ext>
            </a:extLst>
          </p:cNvPr>
          <p:cNvSpPr>
            <a:spLocks noGrp="1"/>
          </p:cNvSpPr>
          <p:nvPr>
            <p:ph type="body" sz="quarter" idx="33" hasCustomPrompt="1"/>
          </p:nvPr>
        </p:nvSpPr>
        <p:spPr>
          <a:xfrm>
            <a:off x="8704645" y="3572565"/>
            <a:ext cx="2914559" cy="1565129"/>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atin typeface="Neue Haas Grotesk Text Pro" panose="020B0504020202020204" pitchFamily="34" charset="0"/>
              </a:defRPr>
            </a:lvl4pPr>
          </a:lstStyle>
          <a:p>
            <a:pPr lvl="0"/>
            <a:r>
              <a:rPr lang="en-US"/>
              <a:t>First level</a:t>
            </a:r>
          </a:p>
          <a:p>
            <a:pPr lvl="1"/>
            <a:r>
              <a:rPr lang="en-US"/>
              <a:t>Second level</a:t>
            </a:r>
          </a:p>
          <a:p>
            <a:pPr lvl="2"/>
            <a:r>
              <a:rPr lang="en-US"/>
              <a:t>Third level</a:t>
            </a:r>
          </a:p>
          <a:p>
            <a:pPr lvl="3"/>
            <a:r>
              <a:rPr lang="en-US"/>
              <a:t>Fourth level</a:t>
            </a:r>
          </a:p>
        </p:txBody>
      </p:sp>
      <p:sp>
        <p:nvSpPr>
          <p:cNvPr id="7" name="Content Placeholder 3">
            <a:extLst>
              <a:ext uri="{FF2B5EF4-FFF2-40B4-BE49-F238E27FC236}">
                <a16:creationId xmlns:a16="http://schemas.microsoft.com/office/drawing/2014/main" id="{E6823479-A6DE-6752-B3DA-D040DA13529F}"/>
              </a:ext>
            </a:extLst>
          </p:cNvPr>
          <p:cNvSpPr>
            <a:spLocks noGrp="1"/>
          </p:cNvSpPr>
          <p:nvPr>
            <p:ph sz="quarter" idx="15" hasCustomPrompt="1"/>
          </p:nvPr>
        </p:nvSpPr>
        <p:spPr>
          <a:xfrm>
            <a:off x="853019" y="6531734"/>
            <a:ext cx="2885440"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1137566852"/>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CONTENT + Header + Image + Stat Callouts">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1" y="365761"/>
            <a:ext cx="2885440" cy="3568028"/>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sz="4267"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amet, elit </a:t>
            </a:r>
            <a:r>
              <a:rPr lang="en-US" sz="4267" err="1">
                <a:latin typeface="Neue Haas Grotesk Text Pro" panose="020B0504020202020204" pitchFamily="34" charset="77"/>
              </a:rPr>
              <a:t>duis</a:t>
            </a:r>
            <a:r>
              <a:rPr lang="en-US" sz="4267">
                <a:latin typeface="Neue Haas Grotesk Text Pro" panose="020B0504020202020204" pitchFamily="34" charset="77"/>
              </a:rPr>
              <a:t> </a:t>
            </a:r>
            <a:r>
              <a:rPr lang="en-US" sz="4267" err="1">
                <a:latin typeface="Neue Haas Grotesk Text Pro" panose="020B0504020202020204" pitchFamily="34" charset="77"/>
              </a:rPr>
              <a:t>autre</a:t>
            </a:r>
            <a:endParaRPr lang="en-US" sz="4267">
              <a:latin typeface="Neue Haas Grotesk Text Pro" panose="020B0504020202020204" pitchFamily="34" charset="77"/>
            </a:endParaRPr>
          </a:p>
        </p:txBody>
      </p:sp>
      <p:sp>
        <p:nvSpPr>
          <p:cNvPr id="5" name="Text Placeholder 4">
            <a:extLst>
              <a:ext uri="{FF2B5EF4-FFF2-40B4-BE49-F238E27FC236}">
                <a16:creationId xmlns:a16="http://schemas.microsoft.com/office/drawing/2014/main" id="{868A61C9-2982-BB43-9900-1AF92245A505}"/>
              </a:ext>
            </a:extLst>
          </p:cNvPr>
          <p:cNvSpPr>
            <a:spLocks noGrp="1"/>
          </p:cNvSpPr>
          <p:nvPr>
            <p:ph type="body" sz="quarter" idx="12" hasCustomPrompt="1"/>
          </p:nvPr>
        </p:nvSpPr>
        <p:spPr>
          <a:xfrm>
            <a:off x="8704645" y="1802421"/>
            <a:ext cx="1358131" cy="771751"/>
          </a:xfrm>
          <a:prstGeom prst="rect">
            <a:avLst/>
          </a:prstGeom>
        </p:spPr>
        <p:txBody>
          <a:bodyPr>
            <a:spAutoFit/>
          </a:bodyPr>
          <a:lstStyle>
            <a:lvl1pPr marL="0" indent="0" algn="l">
              <a:buNone/>
              <a:defRPr sz="4267">
                <a:solidFill>
                  <a:schemeClr val="accent1"/>
                </a:solidFill>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20%</a:t>
            </a:r>
          </a:p>
        </p:txBody>
      </p:sp>
      <p:sp>
        <p:nvSpPr>
          <p:cNvPr id="39" name="Text Placeholder 2">
            <a:extLst>
              <a:ext uri="{FF2B5EF4-FFF2-40B4-BE49-F238E27FC236}">
                <a16:creationId xmlns:a16="http://schemas.microsoft.com/office/drawing/2014/main" id="{EE45BF00-2987-B640-866E-3DC2A15572E4}"/>
              </a:ext>
            </a:extLst>
          </p:cNvPr>
          <p:cNvSpPr>
            <a:spLocks noGrp="1"/>
          </p:cNvSpPr>
          <p:nvPr>
            <p:ph type="body" sz="quarter" idx="16" hasCustomPrompt="1"/>
          </p:nvPr>
        </p:nvSpPr>
        <p:spPr>
          <a:xfrm>
            <a:off x="8704644" y="2507048"/>
            <a:ext cx="2914560" cy="549481"/>
          </a:xfrm>
          <a:prstGeom prst="rect">
            <a:avLst/>
          </a:prstGeom>
        </p:spPr>
        <p:txBody>
          <a:bodyPr>
            <a:spAutoFit/>
          </a:bodyPr>
          <a:lstStyle>
            <a:lvl1pPr marL="0" indent="0" algn="l">
              <a:lnSpc>
                <a:spcPct val="125000"/>
              </a:lnSpc>
              <a:spcBef>
                <a:spcPts val="0"/>
              </a:spcBef>
              <a:spcAft>
                <a:spcPts val="1600"/>
              </a:spcAft>
              <a:buFont typeface="Wingdings" pitchFamily="2" charset="2"/>
              <a:buNone/>
              <a:tabLst/>
              <a:defRPr lang="en-US" sz="1467" b="0" i="0" smtClean="0">
                <a:effectLst/>
                <a:latin typeface="Neue Haas Grotesk Text Pro" panose="020B0504020202020204" pitchFamily="34" charset="0"/>
              </a:defRPr>
            </a:lvl1pPr>
            <a:lvl2pPr marL="609570" indent="0">
              <a:buNone/>
              <a:defRPr/>
            </a:lvl2pPr>
            <a:lvl3pPr marL="1219140" indent="0">
              <a:buNone/>
              <a:defRPr/>
            </a:lvl3pPr>
            <a:lvl4pPr marL="1828709" indent="0">
              <a:buNone/>
              <a:defRPr/>
            </a:lvl4pPr>
            <a:lvl5pPr marL="2438278"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a:t>
            </a:r>
          </a:p>
        </p:txBody>
      </p:sp>
      <p:sp>
        <p:nvSpPr>
          <p:cNvPr id="47" name="Picture Placeholder 2">
            <a:extLst>
              <a:ext uri="{FF2B5EF4-FFF2-40B4-BE49-F238E27FC236}">
                <a16:creationId xmlns:a16="http://schemas.microsoft.com/office/drawing/2014/main" id="{8B2B8246-DE92-E143-B0B7-3BE8D66DE7AF}"/>
              </a:ext>
            </a:extLst>
          </p:cNvPr>
          <p:cNvSpPr>
            <a:spLocks noGrp="1"/>
          </p:cNvSpPr>
          <p:nvPr>
            <p:ph type="pic" idx="17" hasCustomPrompt="1"/>
          </p:nvPr>
        </p:nvSpPr>
        <p:spPr>
          <a:xfrm>
            <a:off x="4366460" y="433993"/>
            <a:ext cx="3710609" cy="6424003"/>
          </a:xfrm>
          <a:prstGeom prst="rect">
            <a:avLst/>
          </a:prstGeom>
          <a:solidFill>
            <a:schemeClr val="bg2"/>
          </a:solidFill>
        </p:spPr>
        <p:txBody>
          <a:bodyPr anchor="ctr">
            <a:noAutofit/>
          </a:bodyPr>
          <a:lstStyle>
            <a:lvl1pPr marL="0" indent="0" algn="ctr">
              <a:buNone/>
              <a:defRPr sz="1867">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picture</a:t>
            </a:r>
          </a:p>
        </p:txBody>
      </p:sp>
      <p:sp>
        <p:nvSpPr>
          <p:cNvPr id="50" name="Text Placeholder 4">
            <a:extLst>
              <a:ext uri="{FF2B5EF4-FFF2-40B4-BE49-F238E27FC236}">
                <a16:creationId xmlns:a16="http://schemas.microsoft.com/office/drawing/2014/main" id="{5579118C-79CA-144E-AA8F-2E2A7C13F30B}"/>
              </a:ext>
            </a:extLst>
          </p:cNvPr>
          <p:cNvSpPr>
            <a:spLocks noGrp="1"/>
          </p:cNvSpPr>
          <p:nvPr>
            <p:ph type="body" sz="quarter" idx="18" hasCustomPrompt="1"/>
          </p:nvPr>
        </p:nvSpPr>
        <p:spPr>
          <a:xfrm>
            <a:off x="8704645" y="3455114"/>
            <a:ext cx="1358131" cy="771751"/>
          </a:xfrm>
          <a:prstGeom prst="rect">
            <a:avLst/>
          </a:prstGeom>
        </p:spPr>
        <p:txBody>
          <a:bodyPr>
            <a:spAutoFit/>
          </a:bodyPr>
          <a:lstStyle>
            <a:lvl1pPr marL="0" indent="0" algn="l">
              <a:buNone/>
              <a:defRPr sz="4267">
                <a:solidFill>
                  <a:schemeClr val="accent1"/>
                </a:solidFill>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20%</a:t>
            </a:r>
          </a:p>
        </p:txBody>
      </p:sp>
      <p:sp>
        <p:nvSpPr>
          <p:cNvPr id="51" name="Text Placeholder 2">
            <a:extLst>
              <a:ext uri="{FF2B5EF4-FFF2-40B4-BE49-F238E27FC236}">
                <a16:creationId xmlns:a16="http://schemas.microsoft.com/office/drawing/2014/main" id="{E288E0C1-0C4B-BF4E-8463-30E1FA0AAA31}"/>
              </a:ext>
            </a:extLst>
          </p:cNvPr>
          <p:cNvSpPr>
            <a:spLocks noGrp="1"/>
          </p:cNvSpPr>
          <p:nvPr>
            <p:ph type="body" sz="quarter" idx="19" hasCustomPrompt="1"/>
          </p:nvPr>
        </p:nvSpPr>
        <p:spPr>
          <a:xfrm>
            <a:off x="8704644" y="4159741"/>
            <a:ext cx="2914560" cy="549481"/>
          </a:xfrm>
          <a:prstGeom prst="rect">
            <a:avLst/>
          </a:prstGeom>
        </p:spPr>
        <p:txBody>
          <a:bodyPr>
            <a:spAutoFit/>
          </a:bodyPr>
          <a:lstStyle>
            <a:lvl1pPr marL="0" indent="0" algn="l">
              <a:lnSpc>
                <a:spcPct val="125000"/>
              </a:lnSpc>
              <a:spcBef>
                <a:spcPts val="0"/>
              </a:spcBef>
              <a:spcAft>
                <a:spcPts val="1600"/>
              </a:spcAft>
              <a:buFont typeface="Wingdings" pitchFamily="2" charset="2"/>
              <a:buNone/>
              <a:tabLst/>
              <a:defRPr lang="en-US" sz="1467" b="0" i="0" smtClean="0">
                <a:effectLst/>
                <a:latin typeface="Neue Haas Grotesk Text Pro" panose="020B0504020202020204" pitchFamily="34" charset="0"/>
              </a:defRPr>
            </a:lvl1pPr>
            <a:lvl2pPr marL="609570" indent="0">
              <a:buNone/>
              <a:defRPr/>
            </a:lvl2pPr>
            <a:lvl3pPr marL="1219140" indent="0">
              <a:buNone/>
              <a:defRPr/>
            </a:lvl3pPr>
            <a:lvl4pPr marL="1828709" indent="0">
              <a:buNone/>
              <a:defRPr/>
            </a:lvl4pPr>
            <a:lvl5pPr marL="2438278"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a:t>
            </a:r>
          </a:p>
        </p:txBody>
      </p:sp>
      <p:sp>
        <p:nvSpPr>
          <p:cNvPr id="52" name="Text Placeholder 4">
            <a:extLst>
              <a:ext uri="{FF2B5EF4-FFF2-40B4-BE49-F238E27FC236}">
                <a16:creationId xmlns:a16="http://schemas.microsoft.com/office/drawing/2014/main" id="{1DFD462B-B12A-1247-B9F0-C032F89F444F}"/>
              </a:ext>
            </a:extLst>
          </p:cNvPr>
          <p:cNvSpPr>
            <a:spLocks noGrp="1"/>
          </p:cNvSpPr>
          <p:nvPr>
            <p:ph type="body" sz="quarter" idx="20" hasCustomPrompt="1"/>
          </p:nvPr>
        </p:nvSpPr>
        <p:spPr>
          <a:xfrm>
            <a:off x="8704645" y="5138707"/>
            <a:ext cx="1358131" cy="771751"/>
          </a:xfrm>
          <a:prstGeom prst="rect">
            <a:avLst/>
          </a:prstGeom>
        </p:spPr>
        <p:txBody>
          <a:bodyPr>
            <a:spAutoFit/>
          </a:bodyPr>
          <a:lstStyle>
            <a:lvl1pPr marL="0" indent="0" algn="l">
              <a:buNone/>
              <a:defRPr sz="4267">
                <a:solidFill>
                  <a:schemeClr val="accent1"/>
                </a:solidFill>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20%</a:t>
            </a:r>
          </a:p>
        </p:txBody>
      </p:sp>
      <p:sp>
        <p:nvSpPr>
          <p:cNvPr id="57" name="Text Placeholder 2">
            <a:extLst>
              <a:ext uri="{FF2B5EF4-FFF2-40B4-BE49-F238E27FC236}">
                <a16:creationId xmlns:a16="http://schemas.microsoft.com/office/drawing/2014/main" id="{76F48538-FB2D-2E41-8152-BED0BA0B5C86}"/>
              </a:ext>
            </a:extLst>
          </p:cNvPr>
          <p:cNvSpPr>
            <a:spLocks noGrp="1"/>
          </p:cNvSpPr>
          <p:nvPr>
            <p:ph type="body" sz="quarter" idx="21" hasCustomPrompt="1"/>
          </p:nvPr>
        </p:nvSpPr>
        <p:spPr>
          <a:xfrm>
            <a:off x="8704644" y="5843334"/>
            <a:ext cx="2914560" cy="549481"/>
          </a:xfrm>
          <a:prstGeom prst="rect">
            <a:avLst/>
          </a:prstGeom>
        </p:spPr>
        <p:txBody>
          <a:bodyPr>
            <a:spAutoFit/>
          </a:bodyPr>
          <a:lstStyle>
            <a:lvl1pPr marL="0" indent="0" algn="l">
              <a:lnSpc>
                <a:spcPct val="125000"/>
              </a:lnSpc>
              <a:spcBef>
                <a:spcPts val="0"/>
              </a:spcBef>
              <a:spcAft>
                <a:spcPts val="1600"/>
              </a:spcAft>
              <a:buFont typeface="Wingdings" pitchFamily="2" charset="2"/>
              <a:buNone/>
              <a:tabLst/>
              <a:defRPr lang="en-US" sz="1467" b="0" i="0" smtClean="0">
                <a:effectLst/>
                <a:latin typeface="Neue Haas Grotesk Text Pro" panose="020B0504020202020204" pitchFamily="34" charset="0"/>
              </a:defRPr>
            </a:lvl1pPr>
            <a:lvl2pPr marL="609570" indent="0">
              <a:buNone/>
              <a:defRPr/>
            </a:lvl2pPr>
            <a:lvl3pPr marL="1219140" indent="0">
              <a:buNone/>
              <a:defRPr/>
            </a:lvl3pPr>
            <a:lvl4pPr marL="1828709" indent="0">
              <a:buNone/>
              <a:defRPr/>
            </a:lvl4pPr>
            <a:lvl5pPr marL="2438278"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a:t>
            </a:r>
          </a:p>
        </p:txBody>
      </p:sp>
      <p:sp>
        <p:nvSpPr>
          <p:cNvPr id="11" name="Content Placeholder 3">
            <a:extLst>
              <a:ext uri="{FF2B5EF4-FFF2-40B4-BE49-F238E27FC236}">
                <a16:creationId xmlns:a16="http://schemas.microsoft.com/office/drawing/2014/main" id="{CA484163-80EF-40FC-1A40-69C7BC36E53F}"/>
              </a:ext>
            </a:extLst>
          </p:cNvPr>
          <p:cNvSpPr>
            <a:spLocks noGrp="1"/>
          </p:cNvSpPr>
          <p:nvPr>
            <p:ph sz="quarter" idx="15" hasCustomPrompt="1"/>
          </p:nvPr>
        </p:nvSpPr>
        <p:spPr>
          <a:xfrm>
            <a:off x="853019" y="6531734"/>
            <a:ext cx="2885440"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2793835787"/>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CONTENT + Header + 2 Callout Boxes + 2 images (V)">
    <p:spTree>
      <p:nvGrpSpPr>
        <p:cNvPr id="1" name=""/>
        <p:cNvGrpSpPr/>
        <p:nvPr/>
      </p:nvGrpSpPr>
      <p:grpSpPr>
        <a:xfrm>
          <a:off x="0" y="0"/>
          <a:ext cx="0" cy="0"/>
          <a:chOff x="0" y="0"/>
          <a:chExt cx="0" cy="0"/>
        </a:xfrm>
      </p:grpSpPr>
      <p:sp>
        <p:nvSpPr>
          <p:cNvPr id="24" name="Picture Placeholder 2">
            <a:extLst>
              <a:ext uri="{FF2B5EF4-FFF2-40B4-BE49-F238E27FC236}">
                <a16:creationId xmlns:a16="http://schemas.microsoft.com/office/drawing/2014/main" id="{F141A2BD-AF2D-214A-AA8F-D141022D60F2}"/>
              </a:ext>
            </a:extLst>
          </p:cNvPr>
          <p:cNvSpPr>
            <a:spLocks noGrp="1"/>
          </p:cNvSpPr>
          <p:nvPr>
            <p:ph type="pic" idx="17" hasCustomPrompt="1"/>
          </p:nvPr>
        </p:nvSpPr>
        <p:spPr>
          <a:xfrm>
            <a:off x="5339356" y="15497"/>
            <a:ext cx="2696833" cy="3429004"/>
          </a:xfrm>
          <a:prstGeom prst="rect">
            <a:avLst/>
          </a:prstGeom>
          <a:solidFill>
            <a:schemeClr val="bg2"/>
          </a:solidFill>
        </p:spPr>
        <p:txBody>
          <a:bodyPr anchor="ctr">
            <a:noAutofit/>
          </a:bodyPr>
          <a:lstStyle>
            <a:lvl1pPr marL="0" indent="0" algn="ctr">
              <a:buNone/>
              <a:defRPr sz="1467">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a:t>
            </a:r>
            <a:br>
              <a:rPr lang="en-US"/>
            </a:br>
            <a:r>
              <a:rPr lang="en-US"/>
              <a:t>picture</a:t>
            </a:r>
          </a:p>
        </p:txBody>
      </p:sp>
      <p:sp>
        <p:nvSpPr>
          <p:cNvPr id="37" name="Slide Number Placeholder 5">
            <a:extLst>
              <a:ext uri="{FF2B5EF4-FFF2-40B4-BE49-F238E27FC236}">
                <a16:creationId xmlns:a16="http://schemas.microsoft.com/office/drawing/2014/main" id="{FEE063B5-DB2A-E546-8374-14508A9C5083}"/>
              </a:ext>
            </a:extLst>
          </p:cNvPr>
          <p:cNvSpPr txBox="1">
            <a:spLocks/>
          </p:cNvSpPr>
          <p:nvPr userDrawn="1"/>
        </p:nvSpPr>
        <p:spPr>
          <a:xfrm>
            <a:off x="11690436" y="6429616"/>
            <a:ext cx="500097" cy="365125"/>
          </a:xfrm>
          <a:prstGeom prst="rect">
            <a:avLst/>
          </a:prstGeom>
        </p:spPr>
        <p:txBody>
          <a:bodyPr vert="horz" lIns="121920" tIns="60960" rIns="121920" bIns="60960" rtlCol="0" anchor="ctr">
            <a:noAutofit/>
          </a:bodyPr>
          <a:lstStyle>
            <a:defPPr>
              <a:defRPr lang="en-US"/>
            </a:defPPr>
            <a:lvl1pPr marL="0" algn="l" defTabSz="457200" rtl="0" eaLnBrk="1" latinLnBrk="0" hangingPunct="1">
              <a:defRPr sz="900" b="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DB2B9AF-7C7A-ED4B-8B47-5EFC4C7403E8}" type="slidenum">
              <a:rPr lang="en-US" sz="1200" b="0" i="0" smtClean="0">
                <a:solidFill>
                  <a:schemeClr val="tx1">
                    <a:lumMod val="90000"/>
                    <a:lumOff val="10000"/>
                  </a:schemeClr>
                </a:solidFill>
                <a:latin typeface="Neue Haas Grotesk Text Pro" panose="020B0504020202020204" pitchFamily="34" charset="0"/>
              </a:rPr>
              <a:pPr/>
              <a:t>‹#›</a:t>
            </a:fld>
            <a:endParaRPr lang="en-US" sz="1200" b="0" i="0">
              <a:solidFill>
                <a:schemeClr val="tx1">
                  <a:lumMod val="90000"/>
                  <a:lumOff val="10000"/>
                </a:schemeClr>
              </a:solidFill>
              <a:latin typeface="Neue Haas Grotesk Text Pro" panose="020B0504020202020204" pitchFamily="34" charset="0"/>
            </a:endParaRPr>
          </a:p>
        </p:txBody>
      </p:sp>
      <p:cxnSp>
        <p:nvCxnSpPr>
          <p:cNvPr id="38" name="Straight Connector 37">
            <a:extLst>
              <a:ext uri="{FF2B5EF4-FFF2-40B4-BE49-F238E27FC236}">
                <a16:creationId xmlns:a16="http://schemas.microsoft.com/office/drawing/2014/main" id="{FB30FCB6-B1E0-3C46-B667-C856468BD8FB}"/>
              </a:ext>
            </a:extLst>
          </p:cNvPr>
          <p:cNvCxnSpPr>
            <a:cxnSpLocks/>
          </p:cNvCxnSpPr>
          <p:nvPr userDrawn="1"/>
        </p:nvCxnSpPr>
        <p:spPr>
          <a:xfrm>
            <a:off x="11732300" y="6532175"/>
            <a:ext cx="0" cy="136253"/>
          </a:xfrm>
          <a:prstGeom prst="line">
            <a:avLst/>
          </a:prstGeom>
          <a:ln w="127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2" y="365759"/>
            <a:ext cx="3913369" cy="2123402"/>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sz="4267"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t>
            </a:r>
            <a:r>
              <a:rPr lang="en-US" sz="4267" err="1">
                <a:latin typeface="Neue Haas Grotesk Text Pro" panose="020B0504020202020204" pitchFamily="34" charset="77"/>
              </a:rPr>
              <a:t>amet</a:t>
            </a:r>
            <a:r>
              <a:rPr lang="en-US" sz="4267">
                <a:latin typeface="Neue Haas Grotesk Text Pro" panose="020B0504020202020204" pitchFamily="34" charset="77"/>
              </a:rPr>
              <a:t>, </a:t>
            </a:r>
            <a:r>
              <a:rPr lang="en-US" sz="4267" err="1">
                <a:latin typeface="Neue Haas Grotesk Text Pro" panose="020B0504020202020204" pitchFamily="34" charset="77"/>
              </a:rPr>
              <a:t>elit</a:t>
            </a:r>
            <a:r>
              <a:rPr lang="en-US" sz="4267">
                <a:latin typeface="Neue Haas Grotesk Text Pro" panose="020B0504020202020204" pitchFamily="34" charset="77"/>
              </a:rPr>
              <a:t> </a:t>
            </a:r>
            <a:r>
              <a:rPr lang="en-US" sz="4267" err="1">
                <a:latin typeface="Neue Haas Grotesk Text Pro" panose="020B0504020202020204" pitchFamily="34" charset="77"/>
              </a:rPr>
              <a:t>duis</a:t>
            </a:r>
            <a:r>
              <a:rPr lang="en-US" sz="4267">
                <a:latin typeface="Neue Haas Grotesk Text Pro" panose="020B0504020202020204" pitchFamily="34" charset="77"/>
              </a:rPr>
              <a:t> </a:t>
            </a:r>
            <a:r>
              <a:rPr lang="en-US" sz="4267" err="1">
                <a:latin typeface="Neue Haas Grotesk Text Pro" panose="020B0504020202020204" pitchFamily="34" charset="77"/>
              </a:rPr>
              <a:t>autre</a:t>
            </a:r>
            <a:endParaRPr lang="en-US" sz="4267">
              <a:latin typeface="Neue Haas Grotesk Text Pro" panose="020B0504020202020204" pitchFamily="34" charset="77"/>
            </a:endParaRPr>
          </a:p>
        </p:txBody>
      </p:sp>
      <p:sp>
        <p:nvSpPr>
          <p:cNvPr id="23" name="Picture Placeholder 2">
            <a:extLst>
              <a:ext uri="{FF2B5EF4-FFF2-40B4-BE49-F238E27FC236}">
                <a16:creationId xmlns:a16="http://schemas.microsoft.com/office/drawing/2014/main" id="{874FEB89-8FA2-D94F-AA19-4F5CDD2FAEB6}"/>
              </a:ext>
            </a:extLst>
          </p:cNvPr>
          <p:cNvSpPr>
            <a:spLocks noGrp="1"/>
          </p:cNvSpPr>
          <p:nvPr>
            <p:ph type="pic" idx="48" hasCustomPrompt="1"/>
          </p:nvPr>
        </p:nvSpPr>
        <p:spPr>
          <a:xfrm>
            <a:off x="9367346" y="3426104"/>
            <a:ext cx="2824655" cy="3431897"/>
          </a:xfrm>
          <a:prstGeom prst="rect">
            <a:avLst/>
          </a:prstGeom>
          <a:solidFill>
            <a:schemeClr val="bg2"/>
          </a:solidFill>
        </p:spPr>
        <p:txBody>
          <a:bodyPr anchor="ctr">
            <a:noAutofit/>
          </a:bodyPr>
          <a:lstStyle>
            <a:lvl1pPr marL="0" indent="0" algn="ctr">
              <a:buNone/>
              <a:defRPr sz="1467">
                <a:solidFill>
                  <a:schemeClr val="bg2">
                    <a:lumMod val="50000"/>
                  </a:schemeClr>
                </a:solidFill>
                <a:latin typeface="Neue Haas Grotesk Text Pro" panose="020B0504020202020204" pitchFamily="34" charset="0"/>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en-US"/>
              <a:t>Insert </a:t>
            </a:r>
            <a:br>
              <a:rPr lang="en-US"/>
            </a:br>
            <a:r>
              <a:rPr lang="en-US"/>
              <a:t>picture</a:t>
            </a:r>
          </a:p>
        </p:txBody>
      </p:sp>
      <p:sp>
        <p:nvSpPr>
          <p:cNvPr id="30" name="SmartArt Placeholder 5">
            <a:extLst>
              <a:ext uri="{FF2B5EF4-FFF2-40B4-BE49-F238E27FC236}">
                <a16:creationId xmlns:a16="http://schemas.microsoft.com/office/drawing/2014/main" id="{8E66918C-36DB-CB48-A863-76DFE127BEC9}"/>
              </a:ext>
            </a:extLst>
          </p:cNvPr>
          <p:cNvSpPr>
            <a:spLocks noGrp="1"/>
          </p:cNvSpPr>
          <p:nvPr>
            <p:ph type="dgm" sz="quarter" idx="47"/>
          </p:nvPr>
        </p:nvSpPr>
        <p:spPr>
          <a:xfrm>
            <a:off x="5334217" y="4545217"/>
            <a:ext cx="4987075" cy="2318299"/>
          </a:xfrm>
          <a:prstGeom prst="rect">
            <a:avLst/>
          </a:prstGeom>
          <a:solidFill>
            <a:schemeClr val="bg2"/>
          </a:solidFill>
        </p:spPr>
        <p:txBody>
          <a:bodyPr>
            <a:noAutofit/>
          </a:bodyPr>
          <a:lstStyle>
            <a:lvl1pPr>
              <a:defRPr>
                <a:noFill/>
                <a:latin typeface="Neue Haas Grotesk Text Pro" panose="020B0504020202020204" pitchFamily="34" charset="0"/>
              </a:defRPr>
            </a:lvl1pPr>
          </a:lstStyle>
          <a:p>
            <a:endParaRPr lang="en-US"/>
          </a:p>
        </p:txBody>
      </p:sp>
      <p:sp>
        <p:nvSpPr>
          <p:cNvPr id="34" name="SmartArt Placeholder 5">
            <a:extLst>
              <a:ext uri="{FF2B5EF4-FFF2-40B4-BE49-F238E27FC236}">
                <a16:creationId xmlns:a16="http://schemas.microsoft.com/office/drawing/2014/main" id="{F82E30BB-2916-B84A-95B6-93758CFBD5BA}"/>
              </a:ext>
            </a:extLst>
          </p:cNvPr>
          <p:cNvSpPr>
            <a:spLocks noGrp="1"/>
          </p:cNvSpPr>
          <p:nvPr>
            <p:ph type="dgm" sz="quarter" idx="27"/>
          </p:nvPr>
        </p:nvSpPr>
        <p:spPr>
          <a:xfrm>
            <a:off x="10321292" y="4545217"/>
            <a:ext cx="118099" cy="2318299"/>
          </a:xfrm>
          <a:prstGeom prst="rect">
            <a:avLst/>
          </a:prstGeom>
          <a:solidFill>
            <a:srgbClr val="4E2883"/>
          </a:solidFill>
        </p:spPr>
        <p:txBody>
          <a:bodyPr>
            <a:noAutofit/>
          </a:bodyPr>
          <a:lstStyle>
            <a:lvl1pPr>
              <a:defRPr>
                <a:noFill/>
                <a:latin typeface="Neue Haas Grotesk Text Pro" panose="020B0504020202020204" pitchFamily="34" charset="0"/>
              </a:defRPr>
            </a:lvl1pPr>
          </a:lstStyle>
          <a:p>
            <a:endParaRPr lang="en-US"/>
          </a:p>
        </p:txBody>
      </p:sp>
      <p:sp>
        <p:nvSpPr>
          <p:cNvPr id="5" name="Text Placeholder 4">
            <a:extLst>
              <a:ext uri="{FF2B5EF4-FFF2-40B4-BE49-F238E27FC236}">
                <a16:creationId xmlns:a16="http://schemas.microsoft.com/office/drawing/2014/main" id="{868A61C9-2982-BB43-9900-1AF92245A505}"/>
              </a:ext>
            </a:extLst>
          </p:cNvPr>
          <p:cNvSpPr>
            <a:spLocks noGrp="1"/>
          </p:cNvSpPr>
          <p:nvPr>
            <p:ph type="body" sz="quarter" idx="12" hasCustomPrompt="1"/>
          </p:nvPr>
        </p:nvSpPr>
        <p:spPr>
          <a:xfrm>
            <a:off x="5711022" y="4994889"/>
            <a:ext cx="3980847" cy="361724"/>
          </a:xfrm>
          <a:prstGeom prst="rect">
            <a:avLst/>
          </a:prstGeom>
        </p:spPr>
        <p:txBody>
          <a:bodyPr>
            <a:spAutoFit/>
          </a:bodyPr>
          <a:lstStyle>
            <a:lvl1pPr marL="0" indent="0">
              <a:buNone/>
              <a:defRPr sz="2000">
                <a:solidFill>
                  <a:schemeClr val="accent1"/>
                </a:solidFill>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t>
            </a:r>
            <a:r>
              <a:rPr lang="en-US" err="1"/>
              <a:t>amet</a:t>
            </a:r>
            <a:r>
              <a:rPr lang="en-US"/>
              <a:t>, </a:t>
            </a:r>
            <a:r>
              <a:rPr lang="en-US" err="1"/>
              <a:t>elit</a:t>
            </a:r>
            <a:endParaRPr lang="en-US"/>
          </a:p>
        </p:txBody>
      </p:sp>
      <p:sp>
        <p:nvSpPr>
          <p:cNvPr id="28" name="Text Placeholder 2">
            <a:extLst>
              <a:ext uri="{FF2B5EF4-FFF2-40B4-BE49-F238E27FC236}">
                <a16:creationId xmlns:a16="http://schemas.microsoft.com/office/drawing/2014/main" id="{490E533F-240B-2440-A0E6-B8749769DBF6}"/>
              </a:ext>
            </a:extLst>
          </p:cNvPr>
          <p:cNvSpPr>
            <a:spLocks noGrp="1"/>
          </p:cNvSpPr>
          <p:nvPr>
            <p:ph type="body" sz="quarter" idx="16" hasCustomPrompt="1"/>
          </p:nvPr>
        </p:nvSpPr>
        <p:spPr>
          <a:xfrm>
            <a:off x="5711022" y="5500396"/>
            <a:ext cx="4438911" cy="821080"/>
          </a:xfrm>
          <a:prstGeom prst="rect">
            <a:avLst/>
          </a:prstGeom>
        </p:spPr>
        <p:txBody>
          <a:bodyPr>
            <a:spAutoFit/>
          </a:bodyPr>
          <a:lstStyle>
            <a:lvl1pPr marL="0" indent="0">
              <a:lnSpc>
                <a:spcPct val="125000"/>
              </a:lnSpc>
              <a:spcBef>
                <a:spcPts val="0"/>
              </a:spcBef>
              <a:spcAft>
                <a:spcPts val="1600"/>
              </a:spcAft>
              <a:buFont typeface="Wingdings" pitchFamily="2" charset="2"/>
              <a:buNone/>
              <a:tabLst/>
              <a:defRPr lang="en-US" sz="1467" b="0" i="0" smtClean="0">
                <a:effectLst/>
                <a:latin typeface="Neue Haas Grotesk Text Pro" panose="020B0504020202020204" pitchFamily="34" charset="0"/>
              </a:defRPr>
            </a:lvl1pPr>
            <a:lvl2pPr marL="609570" indent="0">
              <a:buNone/>
              <a:defRPr/>
            </a:lvl2pPr>
            <a:lvl3pPr marL="1219140" indent="0">
              <a:buNone/>
              <a:defRPr/>
            </a:lvl3pPr>
            <a:lvl4pPr marL="1828709" indent="0">
              <a:buNone/>
              <a:defRPr/>
            </a:lvl4pPr>
            <a:lvl5pPr marL="2438278"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Incididunt</a:t>
            </a:r>
            <a:r>
              <a:rPr lang="en-US"/>
              <a:t> </a:t>
            </a:r>
            <a:r>
              <a:rPr lang="en-US" err="1"/>
              <a:t>ut</a:t>
            </a:r>
            <a:r>
              <a:rPr lang="en-US"/>
              <a:t> </a:t>
            </a:r>
            <a:r>
              <a:rPr lang="en-US" err="1"/>
              <a:t>labore</a:t>
            </a:r>
            <a:r>
              <a:rPr lang="en-US"/>
              <a:t> et dolore magna </a:t>
            </a:r>
            <a:r>
              <a:rPr lang="en-US" err="1"/>
              <a:t>aliqua</a:t>
            </a:r>
            <a:r>
              <a:rPr lang="en-US"/>
              <a:t>. </a:t>
            </a:r>
            <a:r>
              <a:rPr lang="en-US" err="1"/>
              <a:t>Quis</a:t>
            </a:r>
            <a:r>
              <a:rPr lang="en-US"/>
              <a:t> </a:t>
            </a:r>
            <a:r>
              <a:rPr lang="en-US" err="1"/>
              <a:t>nostrud</a:t>
            </a:r>
            <a:r>
              <a:rPr lang="en-US"/>
              <a:t> exercitation </a:t>
            </a:r>
            <a:r>
              <a:rPr lang="en-US" err="1"/>
              <a:t>ullamco</a:t>
            </a:r>
            <a:r>
              <a:rPr lang="en-US"/>
              <a:t> </a:t>
            </a:r>
            <a:r>
              <a:rPr lang="en-US" err="1"/>
              <a:t>laboris</a:t>
            </a:r>
            <a:r>
              <a:rPr lang="en-US"/>
              <a:t> nisi </a:t>
            </a:r>
            <a:r>
              <a:rPr lang="en-US" err="1"/>
              <a:t>ut.</a:t>
            </a:r>
            <a:endParaRPr lang="en-US"/>
          </a:p>
        </p:txBody>
      </p:sp>
      <p:sp>
        <p:nvSpPr>
          <p:cNvPr id="25" name="SmartArt Placeholder 5">
            <a:extLst>
              <a:ext uri="{FF2B5EF4-FFF2-40B4-BE49-F238E27FC236}">
                <a16:creationId xmlns:a16="http://schemas.microsoft.com/office/drawing/2014/main" id="{DD032622-D219-C34A-92DB-FD8972E704F4}"/>
              </a:ext>
            </a:extLst>
          </p:cNvPr>
          <p:cNvSpPr>
            <a:spLocks noGrp="1"/>
          </p:cNvSpPr>
          <p:nvPr>
            <p:ph type="dgm" sz="quarter" idx="49"/>
          </p:nvPr>
        </p:nvSpPr>
        <p:spPr>
          <a:xfrm flipH="1">
            <a:off x="7207303" y="1126201"/>
            <a:ext cx="4987075" cy="2318299"/>
          </a:xfrm>
          <a:prstGeom prst="rect">
            <a:avLst/>
          </a:prstGeom>
          <a:solidFill>
            <a:schemeClr val="bg2"/>
          </a:solidFill>
        </p:spPr>
        <p:txBody>
          <a:bodyPr>
            <a:noAutofit/>
          </a:bodyPr>
          <a:lstStyle>
            <a:lvl1pPr>
              <a:defRPr>
                <a:noFill/>
                <a:latin typeface="Neue Haas Grotesk Text Pro" panose="020B0504020202020204" pitchFamily="34" charset="0"/>
              </a:defRPr>
            </a:lvl1pPr>
          </a:lstStyle>
          <a:p>
            <a:endParaRPr lang="en-US"/>
          </a:p>
        </p:txBody>
      </p:sp>
      <p:sp>
        <p:nvSpPr>
          <p:cNvPr id="26" name="SmartArt Placeholder 5">
            <a:extLst>
              <a:ext uri="{FF2B5EF4-FFF2-40B4-BE49-F238E27FC236}">
                <a16:creationId xmlns:a16="http://schemas.microsoft.com/office/drawing/2014/main" id="{90CA3051-ECC4-CA4F-9F07-AE147B28A9A9}"/>
              </a:ext>
            </a:extLst>
          </p:cNvPr>
          <p:cNvSpPr>
            <a:spLocks noGrp="1"/>
          </p:cNvSpPr>
          <p:nvPr>
            <p:ph type="dgm" sz="quarter" idx="50"/>
          </p:nvPr>
        </p:nvSpPr>
        <p:spPr>
          <a:xfrm flipH="1">
            <a:off x="7077611" y="1126201"/>
            <a:ext cx="118099" cy="2318299"/>
          </a:xfrm>
          <a:prstGeom prst="rect">
            <a:avLst/>
          </a:prstGeom>
          <a:solidFill>
            <a:srgbClr val="4E2883"/>
          </a:solidFill>
        </p:spPr>
        <p:txBody>
          <a:bodyPr>
            <a:noAutofit/>
          </a:bodyPr>
          <a:lstStyle>
            <a:lvl1pPr>
              <a:defRPr>
                <a:noFill/>
                <a:latin typeface="Neue Haas Grotesk Text Pro" panose="020B0504020202020204" pitchFamily="34" charset="0"/>
              </a:defRPr>
            </a:lvl1pPr>
          </a:lstStyle>
          <a:p>
            <a:endParaRPr lang="en-US"/>
          </a:p>
        </p:txBody>
      </p:sp>
      <p:sp>
        <p:nvSpPr>
          <p:cNvPr id="27" name="Text Placeholder 4">
            <a:extLst>
              <a:ext uri="{FF2B5EF4-FFF2-40B4-BE49-F238E27FC236}">
                <a16:creationId xmlns:a16="http://schemas.microsoft.com/office/drawing/2014/main" id="{4A8B276D-6ED1-3147-A1CE-C736B286E16B}"/>
              </a:ext>
            </a:extLst>
          </p:cNvPr>
          <p:cNvSpPr>
            <a:spLocks noGrp="1"/>
          </p:cNvSpPr>
          <p:nvPr>
            <p:ph type="body" sz="quarter" idx="51" hasCustomPrompt="1"/>
          </p:nvPr>
        </p:nvSpPr>
        <p:spPr>
          <a:xfrm>
            <a:off x="7584107" y="1591306"/>
            <a:ext cx="3980847" cy="361724"/>
          </a:xfrm>
          <a:prstGeom prst="rect">
            <a:avLst/>
          </a:prstGeom>
        </p:spPr>
        <p:txBody>
          <a:bodyPr>
            <a:spAutoFit/>
          </a:bodyPr>
          <a:lstStyle>
            <a:lvl1pPr marL="0" indent="0">
              <a:buNone/>
              <a:defRPr sz="2000">
                <a:solidFill>
                  <a:schemeClr val="accent1"/>
                </a:solidFill>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t>
            </a:r>
            <a:r>
              <a:rPr lang="en-US" err="1"/>
              <a:t>amet</a:t>
            </a:r>
            <a:r>
              <a:rPr lang="en-US"/>
              <a:t>, </a:t>
            </a:r>
            <a:r>
              <a:rPr lang="en-US" err="1"/>
              <a:t>elit</a:t>
            </a:r>
            <a:endParaRPr lang="en-US"/>
          </a:p>
        </p:txBody>
      </p:sp>
      <p:sp>
        <p:nvSpPr>
          <p:cNvPr id="29" name="Text Placeholder 2">
            <a:extLst>
              <a:ext uri="{FF2B5EF4-FFF2-40B4-BE49-F238E27FC236}">
                <a16:creationId xmlns:a16="http://schemas.microsoft.com/office/drawing/2014/main" id="{270C3AE8-92A6-DC45-8076-1016702E8E99}"/>
              </a:ext>
            </a:extLst>
          </p:cNvPr>
          <p:cNvSpPr>
            <a:spLocks noGrp="1"/>
          </p:cNvSpPr>
          <p:nvPr>
            <p:ph type="body" sz="quarter" idx="52" hasCustomPrompt="1"/>
          </p:nvPr>
        </p:nvSpPr>
        <p:spPr>
          <a:xfrm>
            <a:off x="7584107" y="2096813"/>
            <a:ext cx="4438911" cy="821080"/>
          </a:xfrm>
          <a:prstGeom prst="rect">
            <a:avLst/>
          </a:prstGeom>
        </p:spPr>
        <p:txBody>
          <a:bodyPr>
            <a:spAutoFit/>
          </a:bodyPr>
          <a:lstStyle>
            <a:lvl1pPr marL="0" indent="0">
              <a:lnSpc>
                <a:spcPct val="125000"/>
              </a:lnSpc>
              <a:spcBef>
                <a:spcPts val="0"/>
              </a:spcBef>
              <a:spcAft>
                <a:spcPts val="1600"/>
              </a:spcAft>
              <a:buFont typeface="Wingdings" pitchFamily="2" charset="2"/>
              <a:buNone/>
              <a:tabLst/>
              <a:defRPr lang="en-US" sz="1467" b="0" i="0" smtClean="0">
                <a:effectLst/>
                <a:latin typeface="Neue Haas Grotesk Text Pro" panose="020B0504020202020204" pitchFamily="34" charset="0"/>
              </a:defRPr>
            </a:lvl1pPr>
            <a:lvl2pPr marL="609570" indent="0">
              <a:buNone/>
              <a:defRPr/>
            </a:lvl2pPr>
            <a:lvl3pPr marL="1219140" indent="0">
              <a:buNone/>
              <a:defRPr/>
            </a:lvl3pPr>
            <a:lvl4pPr marL="1828709" indent="0">
              <a:buNone/>
              <a:defRPr/>
            </a:lvl4pPr>
            <a:lvl5pPr marL="2438278"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Incididunt</a:t>
            </a:r>
            <a:r>
              <a:rPr lang="en-US"/>
              <a:t> </a:t>
            </a:r>
            <a:r>
              <a:rPr lang="en-US" err="1"/>
              <a:t>ut</a:t>
            </a:r>
            <a:r>
              <a:rPr lang="en-US"/>
              <a:t> </a:t>
            </a:r>
            <a:r>
              <a:rPr lang="en-US" err="1"/>
              <a:t>labore</a:t>
            </a:r>
            <a:r>
              <a:rPr lang="en-US"/>
              <a:t> et dolore magna </a:t>
            </a:r>
            <a:r>
              <a:rPr lang="en-US" err="1"/>
              <a:t>aliqua</a:t>
            </a:r>
            <a:r>
              <a:rPr lang="en-US"/>
              <a:t>. </a:t>
            </a:r>
            <a:r>
              <a:rPr lang="en-US" err="1"/>
              <a:t>Quis</a:t>
            </a:r>
            <a:r>
              <a:rPr lang="en-US"/>
              <a:t> </a:t>
            </a:r>
            <a:r>
              <a:rPr lang="en-US" err="1"/>
              <a:t>nostrud</a:t>
            </a:r>
            <a:r>
              <a:rPr lang="en-US"/>
              <a:t> exercitation </a:t>
            </a:r>
            <a:r>
              <a:rPr lang="en-US" err="1"/>
              <a:t>ullamco</a:t>
            </a:r>
            <a:r>
              <a:rPr lang="en-US"/>
              <a:t> </a:t>
            </a:r>
            <a:r>
              <a:rPr lang="en-US" err="1"/>
              <a:t>laboris</a:t>
            </a:r>
            <a:r>
              <a:rPr lang="en-US"/>
              <a:t> nisi </a:t>
            </a:r>
            <a:r>
              <a:rPr lang="en-US" err="1"/>
              <a:t>ut.</a:t>
            </a:r>
            <a:endParaRPr lang="en-US"/>
          </a:p>
        </p:txBody>
      </p:sp>
      <p:sp>
        <p:nvSpPr>
          <p:cNvPr id="39" name="Text Placeholder 6">
            <a:extLst>
              <a:ext uri="{FF2B5EF4-FFF2-40B4-BE49-F238E27FC236}">
                <a16:creationId xmlns:a16="http://schemas.microsoft.com/office/drawing/2014/main" id="{8D91E962-DA95-3346-8161-55FB857B6BFC}"/>
              </a:ext>
            </a:extLst>
          </p:cNvPr>
          <p:cNvSpPr>
            <a:spLocks noGrp="1"/>
          </p:cNvSpPr>
          <p:nvPr>
            <p:ph type="body" sz="quarter" idx="13" hasCustomPrompt="1"/>
          </p:nvPr>
        </p:nvSpPr>
        <p:spPr>
          <a:xfrm>
            <a:off x="853018" y="2724548"/>
            <a:ext cx="3913369" cy="1565129"/>
          </a:xfrm>
          <a:prstGeom prst="rect">
            <a:avLst/>
          </a:prstGeom>
        </p:spPr>
        <p:txBody>
          <a:bodyPr>
            <a:spAutoFit/>
          </a:bodyPr>
          <a:lstStyle>
            <a:lvl1pPr marL="232828" indent="-232828">
              <a:buFont typeface="Wingdings" pitchFamily="2" charset="2"/>
              <a:buChar char="§"/>
              <a:tabLst/>
              <a:defRPr sz="2000">
                <a:latin typeface="Neue Haas Grotesk Text Pro" panose="020B0504020202020204" pitchFamily="34" charset="0"/>
              </a:defRPr>
            </a:lvl1pPr>
            <a:lvl2pPr marL="457189" indent="-224361">
              <a:tabLst/>
              <a:defRPr sz="1733">
                <a:latin typeface="Neue Haas Grotesk Text Pro" panose="020B0504020202020204" pitchFamily="34" charset="0"/>
              </a:defRPr>
            </a:lvl2pPr>
            <a:lvl3pPr marL="692133" indent="-234945">
              <a:tabLst/>
              <a:defRPr sz="1467">
                <a:latin typeface="Neue Haas Grotesk Text Pro" panose="020B0504020202020204" pitchFamily="34" charset="0"/>
              </a:defRPr>
            </a:lvl3pPr>
            <a:lvl4pPr marL="916494" indent="-224361">
              <a:tabLst/>
              <a:defRPr sz="1200">
                <a:latin typeface="Neue Haas Grotesk Text Pro" panose="020B0504020202020204" pitchFamily="34" charset="0"/>
              </a:defRPr>
            </a:lvl4pPr>
          </a:lstStyle>
          <a:p>
            <a:pPr lvl="0"/>
            <a:r>
              <a:rPr lang="en-US"/>
              <a:t>First level</a:t>
            </a:r>
          </a:p>
          <a:p>
            <a:pPr lvl="1"/>
            <a:r>
              <a:rPr lang="en-US"/>
              <a:t>Second level</a:t>
            </a:r>
          </a:p>
          <a:p>
            <a:pPr lvl="2"/>
            <a:r>
              <a:rPr lang="en-US"/>
              <a:t>Third level</a:t>
            </a:r>
          </a:p>
          <a:p>
            <a:pPr lvl="3"/>
            <a:r>
              <a:rPr lang="en-US"/>
              <a:t>Fourth level</a:t>
            </a:r>
          </a:p>
        </p:txBody>
      </p:sp>
      <p:sp>
        <p:nvSpPr>
          <p:cNvPr id="17" name="Content Placeholder 3">
            <a:extLst>
              <a:ext uri="{FF2B5EF4-FFF2-40B4-BE49-F238E27FC236}">
                <a16:creationId xmlns:a16="http://schemas.microsoft.com/office/drawing/2014/main" id="{B1BBAB00-AD41-366E-8609-958A5D058F83}"/>
              </a:ext>
            </a:extLst>
          </p:cNvPr>
          <p:cNvSpPr>
            <a:spLocks noGrp="1"/>
          </p:cNvSpPr>
          <p:nvPr>
            <p:ph sz="quarter" idx="15" hasCustomPrompt="1"/>
          </p:nvPr>
        </p:nvSpPr>
        <p:spPr>
          <a:xfrm>
            <a:off x="853019" y="6531734"/>
            <a:ext cx="3913368"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1658368221"/>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CONTENT - Question + Answer">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3DA80DFD-E36F-B94C-BC1A-3E7E7E5D847B}"/>
              </a:ext>
            </a:extLst>
          </p:cNvPr>
          <p:cNvSpPr>
            <a:spLocks noGrp="1"/>
          </p:cNvSpPr>
          <p:nvPr>
            <p:ph type="title" hasCustomPrompt="1"/>
          </p:nvPr>
        </p:nvSpPr>
        <p:spPr>
          <a:xfrm>
            <a:off x="853442" y="365760"/>
            <a:ext cx="10836993" cy="1401089"/>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sz="4267"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amet, consectetur adipiscing elit, sed do eiusmod tempor?</a:t>
            </a:r>
          </a:p>
        </p:txBody>
      </p:sp>
      <p:sp>
        <p:nvSpPr>
          <p:cNvPr id="24" name="Text Placeholder 2">
            <a:extLst>
              <a:ext uri="{FF2B5EF4-FFF2-40B4-BE49-F238E27FC236}">
                <a16:creationId xmlns:a16="http://schemas.microsoft.com/office/drawing/2014/main" id="{173C2D75-551A-4549-A68C-FB586B54A88F}"/>
              </a:ext>
            </a:extLst>
          </p:cNvPr>
          <p:cNvSpPr>
            <a:spLocks noGrp="1"/>
          </p:cNvSpPr>
          <p:nvPr>
            <p:ph type="body" sz="quarter" idx="16" hasCustomPrompt="1"/>
          </p:nvPr>
        </p:nvSpPr>
        <p:spPr>
          <a:xfrm>
            <a:off x="853441" y="2299573"/>
            <a:ext cx="2152677" cy="267168"/>
          </a:xfrm>
          <a:prstGeom prst="rect">
            <a:avLst/>
          </a:prstGeom>
        </p:spPr>
        <p:txBody>
          <a:bodyPr lIns="0" tIns="0" rIns="0" bIns="0">
            <a:spAutoFit/>
          </a:bodyPr>
          <a:lstStyle>
            <a:lvl1pPr marL="0" indent="0">
              <a:buNone/>
              <a:defRPr sz="1467" b="1">
                <a:solidFill>
                  <a:srgbClr val="007A96"/>
                </a:solidFill>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A</a:t>
            </a:r>
          </a:p>
        </p:txBody>
      </p:sp>
      <p:sp>
        <p:nvSpPr>
          <p:cNvPr id="35" name="Text Placeholder 2">
            <a:extLst>
              <a:ext uri="{FF2B5EF4-FFF2-40B4-BE49-F238E27FC236}">
                <a16:creationId xmlns:a16="http://schemas.microsoft.com/office/drawing/2014/main" id="{D003CF36-0F40-294E-A205-0A89A49DFED7}"/>
              </a:ext>
            </a:extLst>
          </p:cNvPr>
          <p:cNvSpPr>
            <a:spLocks noGrp="1"/>
          </p:cNvSpPr>
          <p:nvPr>
            <p:ph type="body" sz="quarter" idx="20" hasCustomPrompt="1"/>
          </p:nvPr>
        </p:nvSpPr>
        <p:spPr>
          <a:xfrm>
            <a:off x="853440" y="2593083"/>
            <a:ext cx="2152679" cy="1450340"/>
          </a:xfrm>
          <a:prstGeom prst="rect">
            <a:avLst/>
          </a:prstGeom>
        </p:spPr>
        <p:txBody>
          <a:bodyPr lIns="0" tIns="0" rIns="0" bIns="0">
            <a:spAutoFit/>
          </a:bodyPr>
          <a:lstStyle>
            <a:lvl1pPr marL="0" indent="0">
              <a:lnSpc>
                <a:spcPct val="120000"/>
              </a:lnSpc>
              <a:buNone/>
              <a:defRPr lang="en-US" sz="2000" b="0" i="0" smtClean="0">
                <a:effectLst/>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a:t>
            </a:r>
          </a:p>
        </p:txBody>
      </p:sp>
      <p:grpSp>
        <p:nvGrpSpPr>
          <p:cNvPr id="46" name="Group 45">
            <a:extLst>
              <a:ext uri="{FF2B5EF4-FFF2-40B4-BE49-F238E27FC236}">
                <a16:creationId xmlns:a16="http://schemas.microsoft.com/office/drawing/2014/main" id="{CD4CDA74-4142-3D49-B359-1E6280FC3329}"/>
              </a:ext>
            </a:extLst>
          </p:cNvPr>
          <p:cNvGrpSpPr/>
          <p:nvPr/>
        </p:nvGrpSpPr>
        <p:grpSpPr>
          <a:xfrm>
            <a:off x="822573" y="5001267"/>
            <a:ext cx="559696" cy="559696"/>
            <a:chOff x="4181311" y="1066071"/>
            <a:chExt cx="773364" cy="773364"/>
          </a:xfrm>
        </p:grpSpPr>
        <p:sp>
          <p:nvSpPr>
            <p:cNvPr id="48" name="Oval 47">
              <a:extLst>
                <a:ext uri="{FF2B5EF4-FFF2-40B4-BE49-F238E27FC236}">
                  <a16:creationId xmlns:a16="http://schemas.microsoft.com/office/drawing/2014/main" id="{83E22081-D9AA-E14B-9A14-D44D00EE2FDA}"/>
                </a:ext>
              </a:extLst>
            </p:cNvPr>
            <p:cNvSpPr/>
            <p:nvPr/>
          </p:nvSpPr>
          <p:spPr>
            <a:xfrm>
              <a:off x="4181311" y="1066071"/>
              <a:ext cx="773364" cy="773364"/>
            </a:xfrm>
            <a:prstGeom prst="ellipse">
              <a:avLst/>
            </a:prstGeom>
            <a:solidFill>
              <a:srgbClr val="007A96"/>
            </a:solidFill>
            <a:ln>
              <a:noFill/>
            </a:ln>
            <a:effectLst/>
          </p:spPr>
          <p:style>
            <a:lnRef idx="1">
              <a:schemeClr val="accent1"/>
            </a:lnRef>
            <a:fillRef idx="3">
              <a:schemeClr val="accent1"/>
            </a:fillRef>
            <a:effectRef idx="2">
              <a:schemeClr val="accent1"/>
            </a:effectRef>
            <a:fontRef idx="minor">
              <a:schemeClr val="lt1"/>
            </a:fontRef>
          </p:style>
          <p:txBody>
            <a:bodyPr rtlCol="0" anchor="ctr">
              <a:noAutofit/>
            </a:bodyPr>
            <a:lstStyle/>
            <a:p>
              <a:pPr algn="ctr"/>
              <a:endParaRPr lang="en-US" sz="3200" b="1">
                <a:solidFill>
                  <a:srgbClr val="00AAC6"/>
                </a:solidFill>
                <a:latin typeface="Neue Haas Grotesk Text Pro" panose="020B0504020202020204" pitchFamily="34" charset="0"/>
              </a:endParaRPr>
            </a:p>
          </p:txBody>
        </p:sp>
        <p:pic>
          <p:nvPicPr>
            <p:cNvPr id="49" name="Picture 48" descr="A picture containing light, drawing&#10;&#10;Description automatically generated">
              <a:extLst>
                <a:ext uri="{FF2B5EF4-FFF2-40B4-BE49-F238E27FC236}">
                  <a16:creationId xmlns:a16="http://schemas.microsoft.com/office/drawing/2014/main" id="{7B9EEFF8-9992-BE4D-9D23-B29E3B6A0FE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321846" y="1193749"/>
              <a:ext cx="500308" cy="520501"/>
            </a:xfrm>
            <a:prstGeom prst="rect">
              <a:avLst/>
            </a:prstGeom>
          </p:spPr>
        </p:pic>
      </p:grpSp>
      <p:sp>
        <p:nvSpPr>
          <p:cNvPr id="50" name="Text Placeholder 4">
            <a:extLst>
              <a:ext uri="{FF2B5EF4-FFF2-40B4-BE49-F238E27FC236}">
                <a16:creationId xmlns:a16="http://schemas.microsoft.com/office/drawing/2014/main" id="{E2CF89C8-6968-CF4A-9F4D-A0509BA6BE7A}"/>
              </a:ext>
            </a:extLst>
          </p:cNvPr>
          <p:cNvSpPr>
            <a:spLocks noGrp="1"/>
          </p:cNvSpPr>
          <p:nvPr>
            <p:ph type="body" sz="quarter" idx="12" hasCustomPrompt="1"/>
          </p:nvPr>
        </p:nvSpPr>
        <p:spPr>
          <a:xfrm>
            <a:off x="1611033" y="5022506"/>
            <a:ext cx="10079400" cy="707972"/>
          </a:xfrm>
          <a:prstGeom prst="rect">
            <a:avLst/>
          </a:prstGeom>
        </p:spPr>
        <p:txBody>
          <a:bodyPr>
            <a:spAutoFit/>
          </a:bodyPr>
          <a:lstStyle>
            <a:lvl1pPr marL="0" indent="0">
              <a:lnSpc>
                <a:spcPct val="120000"/>
              </a:lnSpc>
              <a:buNone/>
              <a:defRPr lang="en-US" sz="2000" b="0" i="0" smtClean="0">
                <a:solidFill>
                  <a:schemeClr val="accent1"/>
                </a:solidFill>
                <a:effectLst/>
                <a:latin typeface="Neue Haas Grotesk Text Pro" panose="020B0504020202020204" pitchFamily="34" charset="0"/>
              </a:defRPr>
            </a:lvl1pPr>
            <a:lvl2pPr marL="609570" indent="0">
              <a:buNone/>
              <a:defRPr sz="2267">
                <a:solidFill>
                  <a:schemeClr val="accent2"/>
                </a:solidFill>
              </a:defRPr>
            </a:lvl2pPr>
            <a:lvl3pPr marL="1219140" indent="0">
              <a:buNone/>
              <a:defRPr sz="2267">
                <a:solidFill>
                  <a:schemeClr val="accent2"/>
                </a:solidFill>
              </a:defRPr>
            </a:lvl3pPr>
            <a:lvl4pPr marL="1828709" indent="0">
              <a:buNone/>
              <a:defRPr sz="2267">
                <a:solidFill>
                  <a:schemeClr val="accent2"/>
                </a:solidFill>
              </a:defRPr>
            </a:lvl4pPr>
            <a:lvl5pPr marL="2438278" indent="0">
              <a:buNone/>
              <a:defRPr sz="2267">
                <a:solidFill>
                  <a:schemeClr val="accent2"/>
                </a:solidFill>
              </a:defRPr>
            </a:lvl5pPr>
          </a:lstStyle>
          <a:p>
            <a:pPr lvl="0"/>
            <a:r>
              <a:rPr lang="en-US"/>
              <a:t>Lorem ipsum dolor sit amet, consectetur adipiscing elit, sed do eiusmod tempor incididunt ut labore et dolore magna aliqua.</a:t>
            </a:r>
          </a:p>
        </p:txBody>
      </p:sp>
      <p:sp>
        <p:nvSpPr>
          <p:cNvPr id="40" name="Text Placeholder 2">
            <a:extLst>
              <a:ext uri="{FF2B5EF4-FFF2-40B4-BE49-F238E27FC236}">
                <a16:creationId xmlns:a16="http://schemas.microsoft.com/office/drawing/2014/main" id="{9BB70AF6-29FB-A64D-8FB4-A62D801824EC}"/>
              </a:ext>
            </a:extLst>
          </p:cNvPr>
          <p:cNvSpPr>
            <a:spLocks noGrp="1"/>
          </p:cNvSpPr>
          <p:nvPr>
            <p:ph type="body" sz="quarter" idx="21" hasCustomPrompt="1"/>
          </p:nvPr>
        </p:nvSpPr>
        <p:spPr>
          <a:xfrm>
            <a:off x="3750980" y="2299573"/>
            <a:ext cx="2152677" cy="267168"/>
          </a:xfrm>
          <a:prstGeom prst="rect">
            <a:avLst/>
          </a:prstGeom>
        </p:spPr>
        <p:txBody>
          <a:bodyPr lIns="0" tIns="0" rIns="0" bIns="0">
            <a:spAutoFit/>
          </a:bodyPr>
          <a:lstStyle>
            <a:lvl1pPr marL="0" indent="0">
              <a:buNone/>
              <a:defRPr sz="1467" b="1">
                <a:solidFill>
                  <a:srgbClr val="007A96"/>
                </a:solidFill>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B</a:t>
            </a:r>
          </a:p>
        </p:txBody>
      </p:sp>
      <p:sp>
        <p:nvSpPr>
          <p:cNvPr id="45" name="Text Placeholder 2">
            <a:extLst>
              <a:ext uri="{FF2B5EF4-FFF2-40B4-BE49-F238E27FC236}">
                <a16:creationId xmlns:a16="http://schemas.microsoft.com/office/drawing/2014/main" id="{C99796F8-BA54-C344-885A-052A36BF2E37}"/>
              </a:ext>
            </a:extLst>
          </p:cNvPr>
          <p:cNvSpPr>
            <a:spLocks noGrp="1"/>
          </p:cNvSpPr>
          <p:nvPr>
            <p:ph type="body" sz="quarter" idx="22" hasCustomPrompt="1"/>
          </p:nvPr>
        </p:nvSpPr>
        <p:spPr>
          <a:xfrm>
            <a:off x="3750981" y="2593083"/>
            <a:ext cx="2152679" cy="1450340"/>
          </a:xfrm>
          <a:prstGeom prst="rect">
            <a:avLst/>
          </a:prstGeom>
        </p:spPr>
        <p:txBody>
          <a:bodyPr lIns="0" tIns="0" rIns="0" bIns="0">
            <a:spAutoFit/>
          </a:bodyPr>
          <a:lstStyle>
            <a:lvl1pPr marL="0" indent="0">
              <a:lnSpc>
                <a:spcPct val="120000"/>
              </a:lnSpc>
              <a:buNone/>
              <a:defRPr lang="en-US" sz="2000" b="0" i="0" smtClean="0">
                <a:effectLst/>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a:t>
            </a:r>
          </a:p>
        </p:txBody>
      </p:sp>
      <p:sp>
        <p:nvSpPr>
          <p:cNvPr id="47" name="Text Placeholder 2">
            <a:extLst>
              <a:ext uri="{FF2B5EF4-FFF2-40B4-BE49-F238E27FC236}">
                <a16:creationId xmlns:a16="http://schemas.microsoft.com/office/drawing/2014/main" id="{89F232B6-9AA0-2A46-B3B7-B1AC2474D85B}"/>
              </a:ext>
            </a:extLst>
          </p:cNvPr>
          <p:cNvSpPr>
            <a:spLocks noGrp="1"/>
          </p:cNvSpPr>
          <p:nvPr>
            <p:ph type="body" sz="quarter" idx="23" hasCustomPrompt="1"/>
          </p:nvPr>
        </p:nvSpPr>
        <p:spPr>
          <a:xfrm>
            <a:off x="6648517" y="2299573"/>
            <a:ext cx="2152677" cy="267168"/>
          </a:xfrm>
          <a:prstGeom prst="rect">
            <a:avLst/>
          </a:prstGeom>
        </p:spPr>
        <p:txBody>
          <a:bodyPr lIns="0" tIns="0" rIns="0" bIns="0">
            <a:spAutoFit/>
          </a:bodyPr>
          <a:lstStyle>
            <a:lvl1pPr marL="0" indent="0">
              <a:buNone/>
              <a:defRPr sz="1467" b="1">
                <a:solidFill>
                  <a:srgbClr val="007A96"/>
                </a:solidFill>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C  </a:t>
            </a:r>
          </a:p>
        </p:txBody>
      </p:sp>
      <p:sp>
        <p:nvSpPr>
          <p:cNvPr id="51" name="Text Placeholder 2">
            <a:extLst>
              <a:ext uri="{FF2B5EF4-FFF2-40B4-BE49-F238E27FC236}">
                <a16:creationId xmlns:a16="http://schemas.microsoft.com/office/drawing/2014/main" id="{ED87A3D0-0680-9944-9687-BA7A1EB36AD8}"/>
              </a:ext>
            </a:extLst>
          </p:cNvPr>
          <p:cNvSpPr>
            <a:spLocks noGrp="1"/>
          </p:cNvSpPr>
          <p:nvPr>
            <p:ph type="body" sz="quarter" idx="24" hasCustomPrompt="1"/>
          </p:nvPr>
        </p:nvSpPr>
        <p:spPr>
          <a:xfrm>
            <a:off x="6648519" y="2593083"/>
            <a:ext cx="2152679" cy="1450340"/>
          </a:xfrm>
          <a:prstGeom prst="rect">
            <a:avLst/>
          </a:prstGeom>
        </p:spPr>
        <p:txBody>
          <a:bodyPr lIns="0" tIns="0" rIns="0" bIns="0">
            <a:spAutoFit/>
          </a:bodyPr>
          <a:lstStyle>
            <a:lvl1pPr marL="0" indent="0">
              <a:lnSpc>
                <a:spcPct val="120000"/>
              </a:lnSpc>
              <a:buNone/>
              <a:defRPr lang="en-US" sz="2000" b="0" i="0" smtClean="0">
                <a:effectLst/>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a:t>
            </a:r>
          </a:p>
        </p:txBody>
      </p:sp>
      <p:sp>
        <p:nvSpPr>
          <p:cNvPr id="52" name="Text Placeholder 2">
            <a:extLst>
              <a:ext uri="{FF2B5EF4-FFF2-40B4-BE49-F238E27FC236}">
                <a16:creationId xmlns:a16="http://schemas.microsoft.com/office/drawing/2014/main" id="{394C5C90-FA0C-B743-A447-0E8ECCF3739F}"/>
              </a:ext>
            </a:extLst>
          </p:cNvPr>
          <p:cNvSpPr>
            <a:spLocks noGrp="1"/>
          </p:cNvSpPr>
          <p:nvPr>
            <p:ph type="body" sz="quarter" idx="25" hasCustomPrompt="1"/>
          </p:nvPr>
        </p:nvSpPr>
        <p:spPr>
          <a:xfrm>
            <a:off x="9546059" y="2314184"/>
            <a:ext cx="2152677" cy="267168"/>
          </a:xfrm>
          <a:prstGeom prst="rect">
            <a:avLst/>
          </a:prstGeom>
        </p:spPr>
        <p:txBody>
          <a:bodyPr lIns="0" tIns="0" rIns="0" bIns="0">
            <a:spAutoFit/>
          </a:bodyPr>
          <a:lstStyle>
            <a:lvl1pPr marL="0" indent="0">
              <a:buNone/>
              <a:defRPr sz="1467" b="1">
                <a:solidFill>
                  <a:srgbClr val="007A96"/>
                </a:solidFill>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D</a:t>
            </a:r>
          </a:p>
        </p:txBody>
      </p:sp>
      <p:sp>
        <p:nvSpPr>
          <p:cNvPr id="53" name="Text Placeholder 2">
            <a:extLst>
              <a:ext uri="{FF2B5EF4-FFF2-40B4-BE49-F238E27FC236}">
                <a16:creationId xmlns:a16="http://schemas.microsoft.com/office/drawing/2014/main" id="{CEB93332-D508-5A4A-8A92-64AAAB18381E}"/>
              </a:ext>
            </a:extLst>
          </p:cNvPr>
          <p:cNvSpPr>
            <a:spLocks noGrp="1"/>
          </p:cNvSpPr>
          <p:nvPr>
            <p:ph type="body" sz="quarter" idx="26" hasCustomPrompt="1"/>
          </p:nvPr>
        </p:nvSpPr>
        <p:spPr>
          <a:xfrm>
            <a:off x="9546058" y="2607695"/>
            <a:ext cx="2152679" cy="1450340"/>
          </a:xfrm>
          <a:prstGeom prst="rect">
            <a:avLst/>
          </a:prstGeom>
        </p:spPr>
        <p:txBody>
          <a:bodyPr lIns="0" tIns="0" rIns="0" bIns="0">
            <a:spAutoFit/>
          </a:bodyPr>
          <a:lstStyle>
            <a:lvl1pPr marL="0" indent="0">
              <a:lnSpc>
                <a:spcPct val="120000"/>
              </a:lnSpc>
              <a:buNone/>
              <a:defRPr lang="en-US" sz="2000" b="0" i="0" smtClean="0">
                <a:effectLst/>
                <a:latin typeface="Neue Haas Grotesk Text Pro" panose="020B0504020202020204" pitchFamily="34" charset="0"/>
              </a:defRPr>
            </a:lvl1pPr>
            <a:lvl2pPr marL="609570" indent="0">
              <a:buNone/>
              <a:defRPr sz="2267"/>
            </a:lvl2pPr>
            <a:lvl3pPr marL="1219140" indent="0">
              <a:buNone/>
              <a:defRPr sz="2267"/>
            </a:lvl3pPr>
            <a:lvl4pPr marL="1828709" indent="0">
              <a:buNone/>
              <a:defRPr sz="2267"/>
            </a:lvl4pPr>
            <a:lvl5pPr marL="2438278" indent="0">
              <a:buNone/>
              <a:defRPr sz="2267"/>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a:t>
            </a:r>
          </a:p>
        </p:txBody>
      </p:sp>
      <p:sp>
        <p:nvSpPr>
          <p:cNvPr id="16" name="Content Placeholder 3">
            <a:extLst>
              <a:ext uri="{FF2B5EF4-FFF2-40B4-BE49-F238E27FC236}">
                <a16:creationId xmlns:a16="http://schemas.microsoft.com/office/drawing/2014/main" id="{273E0B3E-19E6-6C64-0002-9E5DE004593E}"/>
              </a:ext>
            </a:extLst>
          </p:cNvPr>
          <p:cNvSpPr>
            <a:spLocks noGrp="1"/>
          </p:cNvSpPr>
          <p:nvPr>
            <p:ph sz="quarter" idx="15" hasCustomPrompt="1"/>
          </p:nvPr>
        </p:nvSpPr>
        <p:spPr>
          <a:xfrm>
            <a:off x="853017" y="6531734"/>
            <a:ext cx="10744200"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905236279"/>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CONTENT + Statement + Gray Sidebar">
    <p:spTree>
      <p:nvGrpSpPr>
        <p:cNvPr id="1" name=""/>
        <p:cNvGrpSpPr/>
        <p:nvPr/>
      </p:nvGrpSpPr>
      <p:grpSpPr>
        <a:xfrm>
          <a:off x="0" y="0"/>
          <a:ext cx="0" cy="0"/>
          <a:chOff x="0" y="0"/>
          <a:chExt cx="0" cy="0"/>
        </a:xfrm>
      </p:grpSpPr>
      <p:sp>
        <p:nvSpPr>
          <p:cNvPr id="37" name="Slide Number Placeholder 5">
            <a:extLst>
              <a:ext uri="{FF2B5EF4-FFF2-40B4-BE49-F238E27FC236}">
                <a16:creationId xmlns:a16="http://schemas.microsoft.com/office/drawing/2014/main" id="{FEE063B5-DB2A-E546-8374-14508A9C5083}"/>
              </a:ext>
            </a:extLst>
          </p:cNvPr>
          <p:cNvSpPr txBox="1">
            <a:spLocks/>
          </p:cNvSpPr>
          <p:nvPr userDrawn="1"/>
        </p:nvSpPr>
        <p:spPr>
          <a:xfrm>
            <a:off x="11690436" y="6429616"/>
            <a:ext cx="500097" cy="365125"/>
          </a:xfrm>
          <a:prstGeom prst="rect">
            <a:avLst/>
          </a:prstGeom>
        </p:spPr>
        <p:txBody>
          <a:bodyPr vert="horz" lIns="121920" tIns="60960" rIns="121920" bIns="60960" rtlCol="0" anchor="ctr">
            <a:noAutofit/>
          </a:bodyPr>
          <a:lstStyle>
            <a:defPPr>
              <a:defRPr lang="en-US"/>
            </a:defPPr>
            <a:lvl1pPr marL="0" algn="l" defTabSz="457200" rtl="0" eaLnBrk="1" latinLnBrk="0" hangingPunct="1">
              <a:defRPr sz="900" b="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DB2B9AF-7C7A-ED4B-8B47-5EFC4C7403E8}" type="slidenum">
              <a:rPr lang="en-US" sz="1200" b="0" i="0" smtClean="0">
                <a:solidFill>
                  <a:schemeClr val="tx1">
                    <a:lumMod val="90000"/>
                    <a:lumOff val="10000"/>
                  </a:schemeClr>
                </a:solidFill>
                <a:latin typeface="Neue Haas Grotesk Text Pro" panose="020B0504020202020204" pitchFamily="34" charset="0"/>
              </a:rPr>
              <a:pPr/>
              <a:t>‹#›</a:t>
            </a:fld>
            <a:endParaRPr lang="en-US" sz="1200" b="0" i="0">
              <a:solidFill>
                <a:schemeClr val="tx1">
                  <a:lumMod val="90000"/>
                  <a:lumOff val="10000"/>
                </a:schemeClr>
              </a:solidFill>
              <a:latin typeface="Neue Haas Grotesk Text Pro" panose="020B0504020202020204" pitchFamily="34" charset="0"/>
            </a:endParaRPr>
          </a:p>
        </p:txBody>
      </p:sp>
      <p:cxnSp>
        <p:nvCxnSpPr>
          <p:cNvPr id="38" name="Straight Connector 37">
            <a:extLst>
              <a:ext uri="{FF2B5EF4-FFF2-40B4-BE49-F238E27FC236}">
                <a16:creationId xmlns:a16="http://schemas.microsoft.com/office/drawing/2014/main" id="{FB30FCB6-B1E0-3C46-B667-C856468BD8FB}"/>
              </a:ext>
            </a:extLst>
          </p:cNvPr>
          <p:cNvCxnSpPr>
            <a:cxnSpLocks/>
          </p:cNvCxnSpPr>
          <p:nvPr userDrawn="1"/>
        </p:nvCxnSpPr>
        <p:spPr>
          <a:xfrm>
            <a:off x="11732300" y="6532175"/>
            <a:ext cx="0" cy="136253"/>
          </a:xfrm>
          <a:prstGeom prst="line">
            <a:avLst/>
          </a:prstGeom>
          <a:ln w="127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15" name="Title 1">
            <a:extLst>
              <a:ext uri="{FF2B5EF4-FFF2-40B4-BE49-F238E27FC236}">
                <a16:creationId xmlns:a16="http://schemas.microsoft.com/office/drawing/2014/main" id="{9BD7F6AC-ABAB-6D49-9867-2B9AF532496B}"/>
              </a:ext>
            </a:extLst>
          </p:cNvPr>
          <p:cNvSpPr>
            <a:spLocks noGrp="1"/>
          </p:cNvSpPr>
          <p:nvPr>
            <p:ph type="title" hasCustomPrompt="1"/>
          </p:nvPr>
        </p:nvSpPr>
        <p:spPr>
          <a:xfrm>
            <a:off x="853440" y="365760"/>
            <a:ext cx="4658477" cy="5012654"/>
          </a:xfrm>
          <a:prstGeom prst="rect">
            <a:avLst/>
          </a:prstGeom>
        </p:spPr>
        <p:txBody>
          <a:bodyPr wrap="square" lIns="0" rIns="0" anchor="t" anchorCtr="0">
            <a:spAutoFit/>
          </a:bodyPr>
          <a:lstStyle>
            <a:lvl1pPr marL="0" marR="0" indent="0" algn="l" defTabSz="609570" rtl="0" eaLnBrk="1" fontAlgn="auto" latinLnBrk="0" hangingPunct="1">
              <a:lnSpc>
                <a:spcPct val="110000"/>
              </a:lnSpc>
              <a:spcBef>
                <a:spcPct val="0"/>
              </a:spcBef>
              <a:spcAft>
                <a:spcPts val="0"/>
              </a:spcAft>
              <a:buClrTx/>
              <a:buSzTx/>
              <a:buFontTx/>
              <a:buNone/>
              <a:tabLst/>
              <a:defRPr lang="en-US" sz="4267" b="1" i="0" smtClean="0">
                <a:effectLst/>
                <a:latin typeface="Neue Haas Grotesk Text Pro" panose="020B0504020202020204" pitchFamily="34" charset="0"/>
              </a:defRPr>
            </a:lvl1pPr>
          </a:lstStyle>
          <a:p>
            <a:pPr>
              <a:lnSpc>
                <a:spcPct val="110000"/>
              </a:lnSpc>
            </a:pPr>
            <a:r>
              <a:rPr lang="en-US" sz="4267">
                <a:latin typeface="Neue Haas Grotesk Text Pro" panose="020B0504020202020204" pitchFamily="34" charset="77"/>
              </a:rPr>
              <a:t>Lorem ipsum dolor sit amet consectetur adipiscing elit. Sed do eiusmod tempor incididunt ut labore et. </a:t>
            </a:r>
          </a:p>
        </p:txBody>
      </p:sp>
      <p:sp>
        <p:nvSpPr>
          <p:cNvPr id="21" name="SmartArt Placeholder 2">
            <a:extLst>
              <a:ext uri="{FF2B5EF4-FFF2-40B4-BE49-F238E27FC236}">
                <a16:creationId xmlns:a16="http://schemas.microsoft.com/office/drawing/2014/main" id="{F7770148-AEFA-2A4F-8566-22B80258488B}"/>
              </a:ext>
            </a:extLst>
          </p:cNvPr>
          <p:cNvSpPr>
            <a:spLocks noGrp="1"/>
          </p:cNvSpPr>
          <p:nvPr>
            <p:ph type="dgm" sz="quarter" idx="26"/>
          </p:nvPr>
        </p:nvSpPr>
        <p:spPr>
          <a:xfrm>
            <a:off x="7185998" y="2457"/>
            <a:ext cx="5004535" cy="6866768"/>
          </a:xfrm>
          <a:prstGeom prst="rect">
            <a:avLst/>
          </a:prstGeom>
          <a:solidFill>
            <a:schemeClr val="bg2"/>
          </a:solidFill>
        </p:spPr>
        <p:txBody>
          <a:bodyPr>
            <a:noAutofit/>
          </a:bodyPr>
          <a:lstStyle>
            <a:lvl1pPr>
              <a:defRPr>
                <a:noFill/>
                <a:latin typeface="Neue Haas Grotesk Text Pro" panose="020B0504020202020204" pitchFamily="34" charset="0"/>
              </a:defRPr>
            </a:lvl1pPr>
          </a:lstStyle>
          <a:p>
            <a:endParaRPr lang="en-US"/>
          </a:p>
        </p:txBody>
      </p:sp>
      <p:sp>
        <p:nvSpPr>
          <p:cNvPr id="34" name="Slide Number Placeholder 5">
            <a:extLst>
              <a:ext uri="{FF2B5EF4-FFF2-40B4-BE49-F238E27FC236}">
                <a16:creationId xmlns:a16="http://schemas.microsoft.com/office/drawing/2014/main" id="{EA25BEC9-6E43-304C-B8EC-1F306DCE68B6}"/>
              </a:ext>
            </a:extLst>
          </p:cNvPr>
          <p:cNvSpPr txBox="1">
            <a:spLocks/>
          </p:cNvSpPr>
          <p:nvPr userDrawn="1"/>
        </p:nvSpPr>
        <p:spPr>
          <a:xfrm>
            <a:off x="11691904" y="6429616"/>
            <a:ext cx="500097" cy="365125"/>
          </a:xfrm>
          <a:prstGeom prst="rect">
            <a:avLst/>
          </a:prstGeom>
        </p:spPr>
        <p:txBody>
          <a:bodyPr vert="horz" lIns="121920" tIns="60960" rIns="121920" bIns="60960" rtlCol="0" anchor="ctr">
            <a:noAutofit/>
          </a:bodyPr>
          <a:lstStyle>
            <a:defPPr>
              <a:defRPr lang="en-US"/>
            </a:defPPr>
            <a:lvl1pPr marL="0" algn="l" defTabSz="457200" rtl="0" eaLnBrk="1" latinLnBrk="0" hangingPunct="1">
              <a:defRPr sz="900" b="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DB2B9AF-7C7A-ED4B-8B47-5EFC4C7403E8}" type="slidenum">
              <a:rPr lang="en-US" sz="1200" b="0" i="0" smtClean="0">
                <a:solidFill>
                  <a:schemeClr val="tx1">
                    <a:lumMod val="90000"/>
                    <a:lumOff val="10000"/>
                  </a:schemeClr>
                </a:solidFill>
                <a:latin typeface="Neue Haas Grotesk Text Pro" panose="020B0504020202020204" pitchFamily="34" charset="0"/>
              </a:rPr>
              <a:pPr/>
              <a:t>‹#›</a:t>
            </a:fld>
            <a:endParaRPr lang="en-US" sz="1200" b="0" i="0">
              <a:solidFill>
                <a:schemeClr val="tx1">
                  <a:lumMod val="90000"/>
                  <a:lumOff val="10000"/>
                </a:schemeClr>
              </a:solidFill>
              <a:latin typeface="Neue Haas Grotesk Text Pro" panose="020B0504020202020204" pitchFamily="34" charset="0"/>
            </a:endParaRPr>
          </a:p>
        </p:txBody>
      </p:sp>
      <p:cxnSp>
        <p:nvCxnSpPr>
          <p:cNvPr id="35" name="Straight Connector 34">
            <a:extLst>
              <a:ext uri="{FF2B5EF4-FFF2-40B4-BE49-F238E27FC236}">
                <a16:creationId xmlns:a16="http://schemas.microsoft.com/office/drawing/2014/main" id="{CC322C33-85C7-F44B-862A-77AD706EFBB8}"/>
              </a:ext>
            </a:extLst>
          </p:cNvPr>
          <p:cNvCxnSpPr>
            <a:cxnSpLocks/>
          </p:cNvCxnSpPr>
          <p:nvPr userDrawn="1"/>
        </p:nvCxnSpPr>
        <p:spPr>
          <a:xfrm>
            <a:off x="11733768" y="6532175"/>
            <a:ext cx="0" cy="136253"/>
          </a:xfrm>
          <a:prstGeom prst="line">
            <a:avLst/>
          </a:prstGeom>
          <a:ln w="127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a:extLst>
              <a:ext uri="{FF2B5EF4-FFF2-40B4-BE49-F238E27FC236}">
                <a16:creationId xmlns:a16="http://schemas.microsoft.com/office/drawing/2014/main" id="{281362A0-DE0E-AF07-16D0-438683789329}"/>
              </a:ext>
            </a:extLst>
          </p:cNvPr>
          <p:cNvSpPr>
            <a:spLocks noGrp="1"/>
          </p:cNvSpPr>
          <p:nvPr>
            <p:ph sz="quarter" idx="14"/>
          </p:nvPr>
        </p:nvSpPr>
        <p:spPr>
          <a:xfrm>
            <a:off x="7724172" y="365760"/>
            <a:ext cx="3966179" cy="1893916"/>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3">
            <a:extLst>
              <a:ext uri="{FF2B5EF4-FFF2-40B4-BE49-F238E27FC236}">
                <a16:creationId xmlns:a16="http://schemas.microsoft.com/office/drawing/2014/main" id="{E5C8D1D6-6434-DDA3-8641-B9138052AB06}"/>
              </a:ext>
            </a:extLst>
          </p:cNvPr>
          <p:cNvSpPr>
            <a:spLocks noGrp="1"/>
          </p:cNvSpPr>
          <p:nvPr>
            <p:ph sz="quarter" idx="15" hasCustomPrompt="1"/>
          </p:nvPr>
        </p:nvSpPr>
        <p:spPr>
          <a:xfrm>
            <a:off x="853019" y="6531734"/>
            <a:ext cx="4658477" cy="144741"/>
          </a:xfrm>
        </p:spPr>
        <p:txBody>
          <a:bodyPr/>
          <a:lstStyle>
            <a:lvl1pPr marL="0" indent="0">
              <a:buNone/>
              <a:defRPr sz="800"/>
            </a:lvl1pPr>
            <a:lvl2pPr marL="237061" indent="0">
              <a:buNone/>
              <a:defRPr sz="800"/>
            </a:lvl2pPr>
            <a:lvl3pPr marL="463538" indent="0">
              <a:buNone/>
              <a:defRPr sz="800"/>
            </a:lvl3pPr>
            <a:lvl4pPr marL="690016" indent="0">
              <a:buNone/>
              <a:defRPr sz="800"/>
            </a:lvl4pPr>
            <a:lvl5pPr marL="692133" indent="0">
              <a:buNone/>
              <a:defRPr sz="800"/>
            </a:lvl5pPr>
          </a:lstStyle>
          <a:p>
            <a:pPr lvl="0"/>
            <a:r>
              <a:rPr lang="en-US"/>
              <a:t>Click to insert disclosure text</a:t>
            </a:r>
          </a:p>
        </p:txBody>
      </p:sp>
    </p:spTree>
    <p:extLst>
      <p:ext uri="{BB962C8B-B14F-4D97-AF65-F5344CB8AC3E}">
        <p14:creationId xmlns:p14="http://schemas.microsoft.com/office/powerpoint/2010/main" val="14490072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91.xml"/><Relationship Id="rId13" Type="http://schemas.openxmlformats.org/officeDocument/2006/relationships/slideLayout" Target="../slideLayouts/slideLayout96.xml"/><Relationship Id="rId18" Type="http://schemas.openxmlformats.org/officeDocument/2006/relationships/slideLayout" Target="../slideLayouts/slideLayout101.xml"/><Relationship Id="rId3" Type="http://schemas.openxmlformats.org/officeDocument/2006/relationships/slideLayout" Target="../slideLayouts/slideLayout86.xml"/><Relationship Id="rId21" Type="http://schemas.openxmlformats.org/officeDocument/2006/relationships/theme" Target="../theme/theme10.xml"/><Relationship Id="rId7" Type="http://schemas.openxmlformats.org/officeDocument/2006/relationships/slideLayout" Target="../slideLayouts/slideLayout90.xml"/><Relationship Id="rId12" Type="http://schemas.openxmlformats.org/officeDocument/2006/relationships/slideLayout" Target="../slideLayouts/slideLayout95.xml"/><Relationship Id="rId17" Type="http://schemas.openxmlformats.org/officeDocument/2006/relationships/slideLayout" Target="../slideLayouts/slideLayout100.xml"/><Relationship Id="rId2" Type="http://schemas.openxmlformats.org/officeDocument/2006/relationships/slideLayout" Target="../slideLayouts/slideLayout85.xml"/><Relationship Id="rId16" Type="http://schemas.openxmlformats.org/officeDocument/2006/relationships/slideLayout" Target="../slideLayouts/slideLayout99.xml"/><Relationship Id="rId20" Type="http://schemas.openxmlformats.org/officeDocument/2006/relationships/slideLayout" Target="../slideLayouts/slideLayout103.xml"/><Relationship Id="rId1" Type="http://schemas.openxmlformats.org/officeDocument/2006/relationships/slideLayout" Target="../slideLayouts/slideLayout84.xml"/><Relationship Id="rId6" Type="http://schemas.openxmlformats.org/officeDocument/2006/relationships/slideLayout" Target="../slideLayouts/slideLayout89.xml"/><Relationship Id="rId11" Type="http://schemas.openxmlformats.org/officeDocument/2006/relationships/slideLayout" Target="../slideLayouts/slideLayout94.xml"/><Relationship Id="rId5" Type="http://schemas.openxmlformats.org/officeDocument/2006/relationships/slideLayout" Target="../slideLayouts/slideLayout88.xml"/><Relationship Id="rId15" Type="http://schemas.openxmlformats.org/officeDocument/2006/relationships/slideLayout" Target="../slideLayouts/slideLayout98.xml"/><Relationship Id="rId23" Type="http://schemas.openxmlformats.org/officeDocument/2006/relationships/image" Target="../media/image2.svg"/><Relationship Id="rId10" Type="http://schemas.openxmlformats.org/officeDocument/2006/relationships/slideLayout" Target="../slideLayouts/slideLayout93.xml"/><Relationship Id="rId19" Type="http://schemas.openxmlformats.org/officeDocument/2006/relationships/slideLayout" Target="../slideLayouts/slideLayout102.xml"/><Relationship Id="rId4" Type="http://schemas.openxmlformats.org/officeDocument/2006/relationships/slideLayout" Target="../slideLayouts/slideLayout87.xml"/><Relationship Id="rId9" Type="http://schemas.openxmlformats.org/officeDocument/2006/relationships/slideLayout" Target="../slideLayouts/slideLayout92.xml"/><Relationship Id="rId14" Type="http://schemas.openxmlformats.org/officeDocument/2006/relationships/slideLayout" Target="../slideLayouts/slideLayout97.xml"/><Relationship Id="rId22" Type="http://schemas.openxmlformats.org/officeDocument/2006/relationships/image" Target="../media/image1.pn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1.xml"/><Relationship Id="rId13" Type="http://schemas.openxmlformats.org/officeDocument/2006/relationships/slideLayout" Target="../slideLayouts/slideLayout116.xml"/><Relationship Id="rId18" Type="http://schemas.openxmlformats.org/officeDocument/2006/relationships/slideLayout" Target="../slideLayouts/slideLayout121.xml"/><Relationship Id="rId26" Type="http://schemas.openxmlformats.org/officeDocument/2006/relationships/image" Target="../media/image2.svg"/><Relationship Id="rId3" Type="http://schemas.openxmlformats.org/officeDocument/2006/relationships/slideLayout" Target="../slideLayouts/slideLayout106.xml"/><Relationship Id="rId21" Type="http://schemas.openxmlformats.org/officeDocument/2006/relationships/slideLayout" Target="../slideLayouts/slideLayout124.xml"/><Relationship Id="rId7" Type="http://schemas.openxmlformats.org/officeDocument/2006/relationships/slideLayout" Target="../slideLayouts/slideLayout110.xml"/><Relationship Id="rId12" Type="http://schemas.openxmlformats.org/officeDocument/2006/relationships/slideLayout" Target="../slideLayouts/slideLayout115.xml"/><Relationship Id="rId17" Type="http://schemas.openxmlformats.org/officeDocument/2006/relationships/slideLayout" Target="../slideLayouts/slideLayout120.xml"/><Relationship Id="rId25" Type="http://schemas.openxmlformats.org/officeDocument/2006/relationships/image" Target="../media/image1.png"/><Relationship Id="rId2" Type="http://schemas.openxmlformats.org/officeDocument/2006/relationships/slideLayout" Target="../slideLayouts/slideLayout105.xml"/><Relationship Id="rId16" Type="http://schemas.openxmlformats.org/officeDocument/2006/relationships/slideLayout" Target="../slideLayouts/slideLayout119.xml"/><Relationship Id="rId20" Type="http://schemas.openxmlformats.org/officeDocument/2006/relationships/slideLayout" Target="../slideLayouts/slideLayout123.xml"/><Relationship Id="rId1" Type="http://schemas.openxmlformats.org/officeDocument/2006/relationships/slideLayout" Target="../slideLayouts/slideLayout104.xml"/><Relationship Id="rId6" Type="http://schemas.openxmlformats.org/officeDocument/2006/relationships/slideLayout" Target="../slideLayouts/slideLayout109.xml"/><Relationship Id="rId11" Type="http://schemas.openxmlformats.org/officeDocument/2006/relationships/slideLayout" Target="../slideLayouts/slideLayout114.xml"/><Relationship Id="rId24" Type="http://schemas.openxmlformats.org/officeDocument/2006/relationships/theme" Target="../theme/theme11.xml"/><Relationship Id="rId5" Type="http://schemas.openxmlformats.org/officeDocument/2006/relationships/slideLayout" Target="../slideLayouts/slideLayout108.xml"/><Relationship Id="rId15" Type="http://schemas.openxmlformats.org/officeDocument/2006/relationships/slideLayout" Target="../slideLayouts/slideLayout118.xml"/><Relationship Id="rId23" Type="http://schemas.openxmlformats.org/officeDocument/2006/relationships/slideLayout" Target="../slideLayouts/slideLayout126.xml"/><Relationship Id="rId10" Type="http://schemas.openxmlformats.org/officeDocument/2006/relationships/slideLayout" Target="../slideLayouts/slideLayout113.xml"/><Relationship Id="rId19" Type="http://schemas.openxmlformats.org/officeDocument/2006/relationships/slideLayout" Target="../slideLayouts/slideLayout122.xml"/><Relationship Id="rId4" Type="http://schemas.openxmlformats.org/officeDocument/2006/relationships/slideLayout" Target="../slideLayouts/slideLayout107.xml"/><Relationship Id="rId9" Type="http://schemas.openxmlformats.org/officeDocument/2006/relationships/slideLayout" Target="../slideLayouts/slideLayout112.xml"/><Relationship Id="rId14" Type="http://schemas.openxmlformats.org/officeDocument/2006/relationships/slideLayout" Target="../slideLayouts/slideLayout117.xml"/><Relationship Id="rId22" Type="http://schemas.openxmlformats.org/officeDocument/2006/relationships/slideLayout" Target="../slideLayouts/slideLayout12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slideLayout" Target="../slideLayouts/slideLayout30.xml"/><Relationship Id="rId3" Type="http://schemas.openxmlformats.org/officeDocument/2006/relationships/slideLayout" Target="../slideLayouts/slideLayout15.xml"/><Relationship Id="rId21" Type="http://schemas.openxmlformats.org/officeDocument/2006/relationships/image" Target="../media/image1.png"/><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20" Type="http://schemas.openxmlformats.org/officeDocument/2006/relationships/theme" Target="../theme/theme2.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19" Type="http://schemas.openxmlformats.org/officeDocument/2006/relationships/slideLayout" Target="../slideLayouts/slideLayout31.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 Id="rId22" Type="http://schemas.openxmlformats.org/officeDocument/2006/relationships/image" Target="../media/image2.svg"/></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34.xml"/><Relationship Id="rId7" Type="http://schemas.openxmlformats.org/officeDocument/2006/relationships/slideLayout" Target="../slideLayouts/slideLayout38.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5" Type="http://schemas.openxmlformats.org/officeDocument/2006/relationships/slideLayout" Target="../slideLayouts/slideLayout36.xml"/><Relationship Id="rId10" Type="http://schemas.openxmlformats.org/officeDocument/2006/relationships/image" Target="../media/image2.svg"/><Relationship Id="rId4" Type="http://schemas.openxmlformats.org/officeDocument/2006/relationships/slideLayout" Target="../slideLayouts/slideLayout35.xml"/><Relationship Id="rId9"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40.xml"/><Relationship Id="rId1" Type="http://schemas.openxmlformats.org/officeDocument/2006/relationships/slideLayout" Target="../slideLayouts/slideLayout39.xml"/><Relationship Id="rId5" Type="http://schemas.openxmlformats.org/officeDocument/2006/relationships/image" Target="../media/image2.svg"/><Relationship Id="rId4" Type="http://schemas.openxmlformats.org/officeDocument/2006/relationships/image" Target="../media/image1.png"/></Relationships>
</file>

<file path=ppt/slideMasters/_rels/slideMaster5.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slideLayout" Target="../slideLayouts/slideLayout43.xml"/><Relationship Id="rId7" Type="http://schemas.openxmlformats.org/officeDocument/2006/relationships/image" Target="../media/image1.png"/><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theme" Target="../theme/theme5.xml"/><Relationship Id="rId5" Type="http://schemas.openxmlformats.org/officeDocument/2006/relationships/slideLayout" Target="../slideLayouts/slideLayout45.xml"/><Relationship Id="rId4" Type="http://schemas.openxmlformats.org/officeDocument/2006/relationships/slideLayout" Target="../slideLayouts/slideLayout44.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48.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theme" Target="../theme/theme6.xml"/><Relationship Id="rId5" Type="http://schemas.openxmlformats.org/officeDocument/2006/relationships/slideLayout" Target="../slideLayouts/slideLayout50.xml"/><Relationship Id="rId4" Type="http://schemas.openxmlformats.org/officeDocument/2006/relationships/slideLayout" Target="../slideLayouts/slideLayout49.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58.xml"/><Relationship Id="rId13" Type="http://schemas.openxmlformats.org/officeDocument/2006/relationships/slideLayout" Target="../slideLayouts/slideLayout63.xml"/><Relationship Id="rId18" Type="http://schemas.openxmlformats.org/officeDocument/2006/relationships/slideLayout" Target="../slideLayouts/slideLayout68.xml"/><Relationship Id="rId26" Type="http://schemas.openxmlformats.org/officeDocument/2006/relationships/image" Target="../media/image2.svg"/><Relationship Id="rId3" Type="http://schemas.openxmlformats.org/officeDocument/2006/relationships/slideLayout" Target="../slideLayouts/slideLayout53.xml"/><Relationship Id="rId21" Type="http://schemas.openxmlformats.org/officeDocument/2006/relationships/slideLayout" Target="../slideLayouts/slideLayout71.xml"/><Relationship Id="rId7" Type="http://schemas.openxmlformats.org/officeDocument/2006/relationships/slideLayout" Target="../slideLayouts/slideLayout57.xml"/><Relationship Id="rId12" Type="http://schemas.openxmlformats.org/officeDocument/2006/relationships/slideLayout" Target="../slideLayouts/slideLayout62.xml"/><Relationship Id="rId17" Type="http://schemas.openxmlformats.org/officeDocument/2006/relationships/slideLayout" Target="../slideLayouts/slideLayout67.xml"/><Relationship Id="rId25" Type="http://schemas.openxmlformats.org/officeDocument/2006/relationships/image" Target="../media/image1.png"/><Relationship Id="rId2" Type="http://schemas.openxmlformats.org/officeDocument/2006/relationships/slideLayout" Target="../slideLayouts/slideLayout52.xml"/><Relationship Id="rId16" Type="http://schemas.openxmlformats.org/officeDocument/2006/relationships/slideLayout" Target="../slideLayouts/slideLayout66.xml"/><Relationship Id="rId20" Type="http://schemas.openxmlformats.org/officeDocument/2006/relationships/slideLayout" Target="../slideLayouts/slideLayout70.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24" Type="http://schemas.openxmlformats.org/officeDocument/2006/relationships/theme" Target="../theme/theme7.xml"/><Relationship Id="rId5" Type="http://schemas.openxmlformats.org/officeDocument/2006/relationships/slideLayout" Target="../slideLayouts/slideLayout55.xml"/><Relationship Id="rId15" Type="http://schemas.openxmlformats.org/officeDocument/2006/relationships/slideLayout" Target="../slideLayouts/slideLayout65.xml"/><Relationship Id="rId23" Type="http://schemas.openxmlformats.org/officeDocument/2006/relationships/slideLayout" Target="../slideLayouts/slideLayout73.xml"/><Relationship Id="rId10" Type="http://schemas.openxmlformats.org/officeDocument/2006/relationships/slideLayout" Target="../slideLayouts/slideLayout60.xml"/><Relationship Id="rId19" Type="http://schemas.openxmlformats.org/officeDocument/2006/relationships/slideLayout" Target="../slideLayouts/slideLayout69.xml"/><Relationship Id="rId4" Type="http://schemas.openxmlformats.org/officeDocument/2006/relationships/slideLayout" Target="../slideLayouts/slideLayout54.xml"/><Relationship Id="rId9" Type="http://schemas.openxmlformats.org/officeDocument/2006/relationships/slideLayout" Target="../slideLayouts/slideLayout59.xml"/><Relationship Id="rId14" Type="http://schemas.openxmlformats.org/officeDocument/2006/relationships/slideLayout" Target="../slideLayouts/slideLayout64.xml"/><Relationship Id="rId22" Type="http://schemas.openxmlformats.org/officeDocument/2006/relationships/slideLayout" Target="../slideLayouts/slideLayout72.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76.xml"/><Relationship Id="rId7" Type="http://schemas.openxmlformats.org/officeDocument/2006/relationships/image" Target="../media/image2.svg"/><Relationship Id="rId2" Type="http://schemas.openxmlformats.org/officeDocument/2006/relationships/slideLayout" Target="../slideLayouts/slideLayout75.xml"/><Relationship Id="rId1" Type="http://schemas.openxmlformats.org/officeDocument/2006/relationships/slideLayout" Target="../slideLayouts/slideLayout74.xml"/><Relationship Id="rId6" Type="http://schemas.openxmlformats.org/officeDocument/2006/relationships/image" Target="../media/image1.png"/><Relationship Id="rId5" Type="http://schemas.openxmlformats.org/officeDocument/2006/relationships/theme" Target="../theme/theme8.xml"/><Relationship Id="rId4" Type="http://schemas.openxmlformats.org/officeDocument/2006/relationships/slideLayout" Target="../slideLayouts/slideLayout77.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80.xml"/><Relationship Id="rId7" Type="http://schemas.openxmlformats.org/officeDocument/2006/relationships/theme" Target="../theme/theme9.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5" Type="http://schemas.openxmlformats.org/officeDocument/2006/relationships/slideLayout" Target="../slideLayouts/slideLayout82.xml"/><Relationship Id="rId4" Type="http://schemas.openxmlformats.org/officeDocument/2006/relationships/slideLayout" Target="../slideLayouts/slideLayout8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0F41DBA1-9BEE-DD4B-B2AE-36F25C184E5D}"/>
              </a:ext>
            </a:extLst>
          </p:cNvPr>
          <p:cNvSpPr>
            <a:spLocks noGrp="1"/>
          </p:cNvSpPr>
          <p:nvPr>
            <p:ph type="title"/>
          </p:nvPr>
        </p:nvSpPr>
        <p:spPr>
          <a:xfrm>
            <a:off x="860302" y="454589"/>
            <a:ext cx="10695005" cy="656591"/>
          </a:xfrm>
          <a:prstGeom prst="rect">
            <a:avLst/>
          </a:prstGeom>
        </p:spPr>
        <p:txBody>
          <a:bodyPr vert="horz" wrap="square" lIns="0" tIns="0" rIns="0" bIns="0" rtlCol="0" anchor="t" anchorCtr="0">
            <a:spAutoFit/>
          </a:bodyPr>
          <a:lstStyle/>
          <a:p>
            <a:endParaRPr lang="en-US"/>
          </a:p>
        </p:txBody>
      </p:sp>
      <p:sp>
        <p:nvSpPr>
          <p:cNvPr id="9" name="Text Placeholder 2">
            <a:extLst>
              <a:ext uri="{FF2B5EF4-FFF2-40B4-BE49-F238E27FC236}">
                <a16:creationId xmlns:a16="http://schemas.microsoft.com/office/drawing/2014/main" id="{CC97F46D-3E0E-CE48-A961-64C525AC6B97}"/>
              </a:ext>
            </a:extLst>
          </p:cNvPr>
          <p:cNvSpPr>
            <a:spLocks noGrp="1"/>
          </p:cNvSpPr>
          <p:nvPr>
            <p:ph type="body" idx="1"/>
          </p:nvPr>
        </p:nvSpPr>
        <p:spPr>
          <a:xfrm>
            <a:off x="860302" y="1584961"/>
            <a:ext cx="10695005" cy="1565129"/>
          </a:xfrm>
          <a:prstGeom prst="rect">
            <a:avLst/>
          </a:prstGeom>
        </p:spPr>
        <p:txBody>
          <a:bodyPr vert="horz" lIns="0" tIns="0" rIns="0" bIns="0" rtlCol="0">
            <a:spAutoFit/>
          </a:bodyPr>
          <a:lstStyle/>
          <a:p>
            <a:pPr lvl="0"/>
            <a:r>
              <a:rPr lang="en-US"/>
              <a:t>First level</a:t>
            </a:r>
          </a:p>
          <a:p>
            <a:pPr lvl="1"/>
            <a:r>
              <a:rPr lang="en-US"/>
              <a:t>Second level</a:t>
            </a:r>
          </a:p>
          <a:p>
            <a:pPr lvl="2"/>
            <a:r>
              <a:rPr lang="en-US"/>
              <a:t>Third level</a:t>
            </a:r>
          </a:p>
          <a:p>
            <a:pPr lvl="3"/>
            <a:r>
              <a:rPr lang="en-US"/>
              <a:t>Fourth level</a:t>
            </a:r>
          </a:p>
        </p:txBody>
      </p:sp>
      <p:sp>
        <p:nvSpPr>
          <p:cNvPr id="4" name="TextBox 3">
            <a:extLst>
              <a:ext uri="{FF2B5EF4-FFF2-40B4-BE49-F238E27FC236}">
                <a16:creationId xmlns:a16="http://schemas.microsoft.com/office/drawing/2014/main" id="{809F8DFE-154A-824D-8EDF-169AEDB8870E}"/>
              </a:ext>
            </a:extLst>
          </p:cNvPr>
          <p:cNvSpPr txBox="1"/>
          <p:nvPr userDrawn="1"/>
        </p:nvSpPr>
        <p:spPr>
          <a:xfrm>
            <a:off x="600374" y="6410443"/>
            <a:ext cx="9091169" cy="230405"/>
          </a:xfrm>
          <a:prstGeom prst="rect">
            <a:avLst/>
          </a:prstGeom>
          <a:noFill/>
        </p:spPr>
        <p:txBody>
          <a:bodyPr wrap="square" lIns="0" bIns="0" rtlCol="0" anchor="b" anchorCtr="0">
            <a:noAutofit/>
          </a:bodyPr>
          <a:lstStyle/>
          <a:p>
            <a:pPr>
              <a:lnSpc>
                <a:spcPct val="130000"/>
              </a:lnSpc>
            </a:pPr>
            <a:r>
              <a:rPr lang="en-US" sz="800" dirty="0">
                <a:latin typeface="Neue Haas Grotesk Text Pro" panose="020B0504020202020204" pitchFamily="34" charset="0"/>
                <a:cs typeface="Arial" pitchFamily="34" charset="0"/>
              </a:rPr>
              <a:t>Copyright © 2024 HealthEquity, Inc. All rights reserved.  |  HealthEquity does not provide legal, tax or financial advice.</a:t>
            </a:r>
          </a:p>
        </p:txBody>
      </p:sp>
    </p:spTree>
    <p:extLst>
      <p:ext uri="{BB962C8B-B14F-4D97-AF65-F5344CB8AC3E}">
        <p14:creationId xmlns:p14="http://schemas.microsoft.com/office/powerpoint/2010/main" val="258151048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l" defTabSz="609570" rtl="0" eaLnBrk="1" latinLnBrk="0" hangingPunct="1">
        <a:spcBef>
          <a:spcPct val="0"/>
        </a:spcBef>
        <a:buNone/>
        <a:defRPr sz="4267" b="1" i="0" kern="1200">
          <a:solidFill>
            <a:schemeClr val="tx2"/>
          </a:solidFill>
          <a:latin typeface="Neue Haas Grotesk Text Pro" panose="020B0504020202020204" pitchFamily="34" charset="0"/>
          <a:ea typeface="+mj-ea"/>
          <a:cs typeface="+mj-cs"/>
        </a:defRPr>
      </a:lvl1pPr>
    </p:titleStyle>
    <p:bodyStyle>
      <a:lvl1pPr marL="237061" indent="-237061" algn="l" defTabSz="609570" rtl="0" eaLnBrk="1" latinLnBrk="0" hangingPunct="1">
        <a:lnSpc>
          <a:spcPct val="130000"/>
        </a:lnSpc>
        <a:spcBef>
          <a:spcPts val="0"/>
        </a:spcBef>
        <a:spcAft>
          <a:spcPts val="800"/>
        </a:spcAft>
        <a:buFont typeface="Wingdings" pitchFamily="2" charset="2"/>
        <a:buChar char="§"/>
        <a:tabLst/>
        <a:defRPr sz="2000" b="0" i="0" kern="1200">
          <a:solidFill>
            <a:schemeClr val="tx1"/>
          </a:solidFill>
          <a:latin typeface="Neue Haas Grotesk Text Pro" panose="020B0504020202020204" pitchFamily="34" charset="0"/>
          <a:ea typeface="+mn-ea"/>
          <a:cs typeface="+mn-cs"/>
        </a:defRPr>
      </a:lvl1pPr>
      <a:lvl2pPr marL="463539" indent="-226478" algn="l" defTabSz="609570" rtl="0" eaLnBrk="1" latinLnBrk="0" hangingPunct="1">
        <a:lnSpc>
          <a:spcPct val="130000"/>
        </a:lnSpc>
        <a:spcBef>
          <a:spcPts val="0"/>
        </a:spcBef>
        <a:spcAft>
          <a:spcPts val="800"/>
        </a:spcAft>
        <a:buFont typeface="Wingdings" pitchFamily="2" charset="2"/>
        <a:buChar char="§"/>
        <a:tabLst/>
        <a:defRPr sz="1733" b="0" i="0" kern="1200">
          <a:solidFill>
            <a:schemeClr val="tx1"/>
          </a:solidFill>
          <a:latin typeface="Neue Haas Grotesk Text Pro" panose="020B0504020202020204" pitchFamily="34" charset="0"/>
          <a:ea typeface="+mn-ea"/>
          <a:cs typeface="+mn-cs"/>
        </a:defRPr>
      </a:lvl2pPr>
      <a:lvl3pPr marL="690016" indent="-226478" algn="l" defTabSz="609570" rtl="0" eaLnBrk="1" latinLnBrk="0" hangingPunct="1">
        <a:lnSpc>
          <a:spcPct val="130000"/>
        </a:lnSpc>
        <a:spcBef>
          <a:spcPts val="0"/>
        </a:spcBef>
        <a:spcAft>
          <a:spcPts val="800"/>
        </a:spcAft>
        <a:buFont typeface="Wingdings" pitchFamily="2" charset="2"/>
        <a:buChar char="§"/>
        <a:tabLst/>
        <a:defRPr sz="1467" b="0" i="0" kern="1200">
          <a:solidFill>
            <a:schemeClr val="tx1"/>
          </a:solidFill>
          <a:latin typeface="Neue Haas Grotesk Text Pro" panose="020B0504020202020204" pitchFamily="34" charset="0"/>
          <a:ea typeface="+mn-ea"/>
          <a:cs typeface="+mn-cs"/>
        </a:defRPr>
      </a:lvl3pPr>
      <a:lvl4pPr marL="916494" indent="-226478" algn="l" defTabSz="609570" rtl="0" eaLnBrk="1" latinLnBrk="0" hangingPunct="1">
        <a:lnSpc>
          <a:spcPct val="130000"/>
        </a:lnSpc>
        <a:spcBef>
          <a:spcPts val="0"/>
        </a:spcBef>
        <a:spcAft>
          <a:spcPts val="800"/>
        </a:spcAft>
        <a:buFont typeface="Wingdings" pitchFamily="2" charset="2"/>
        <a:buChar char="§"/>
        <a:tabLst/>
        <a:defRPr sz="1200" b="0" i="0" kern="1200">
          <a:solidFill>
            <a:schemeClr val="tx1"/>
          </a:solidFill>
          <a:latin typeface="Neue Haas Grotesk Text Pro" panose="020B0504020202020204" pitchFamily="34" charset="0"/>
          <a:ea typeface="+mn-ea"/>
          <a:cs typeface="+mn-cs"/>
        </a:defRPr>
      </a:lvl4pPr>
      <a:lvl5pPr marL="916494" indent="-224361" algn="l" defTabSz="609570" rtl="0" eaLnBrk="1" latinLnBrk="0" hangingPunct="1">
        <a:lnSpc>
          <a:spcPct val="120000"/>
        </a:lnSpc>
        <a:spcBef>
          <a:spcPts val="0"/>
        </a:spcBef>
        <a:spcAft>
          <a:spcPts val="800"/>
        </a:spcAft>
        <a:buFont typeface="Wingdings" pitchFamily="2" charset="2"/>
        <a:buChar char="§"/>
        <a:tabLst/>
        <a:defRPr sz="1200" b="0" i="0" kern="1200">
          <a:solidFill>
            <a:schemeClr val="tx1"/>
          </a:solidFill>
          <a:latin typeface="Neue Haas Grotesk Text Pro" panose="020B0504020202020204" pitchFamily="34" charset="77"/>
          <a:ea typeface="+mn-ea"/>
          <a:cs typeface="+mn-cs"/>
        </a:defRPr>
      </a:lvl5pPr>
      <a:lvl6pPr marL="3352632" indent="-304784" algn="l" defTabSz="609570" rtl="0" eaLnBrk="1" latinLnBrk="0" hangingPunct="1">
        <a:spcBef>
          <a:spcPct val="20000"/>
        </a:spcBef>
        <a:buFont typeface="Arial"/>
        <a:buChar char="•"/>
        <a:defRPr sz="2667" kern="1200">
          <a:solidFill>
            <a:schemeClr val="tx1"/>
          </a:solidFill>
          <a:latin typeface="+mn-lt"/>
          <a:ea typeface="+mn-ea"/>
          <a:cs typeface="+mn-cs"/>
        </a:defRPr>
      </a:lvl6pPr>
      <a:lvl7pPr marL="3962202" indent="-304784" algn="l" defTabSz="609570" rtl="0" eaLnBrk="1" latinLnBrk="0" hangingPunct="1">
        <a:spcBef>
          <a:spcPct val="20000"/>
        </a:spcBef>
        <a:buFont typeface="Arial"/>
        <a:buChar char="•"/>
        <a:defRPr sz="2667" kern="1200">
          <a:solidFill>
            <a:schemeClr val="tx1"/>
          </a:solidFill>
          <a:latin typeface="+mn-lt"/>
          <a:ea typeface="+mn-ea"/>
          <a:cs typeface="+mn-cs"/>
        </a:defRPr>
      </a:lvl7pPr>
      <a:lvl8pPr marL="4571772" indent="-304784" algn="l" defTabSz="609570" rtl="0" eaLnBrk="1" latinLnBrk="0" hangingPunct="1">
        <a:spcBef>
          <a:spcPct val="20000"/>
        </a:spcBef>
        <a:buFont typeface="Arial"/>
        <a:buChar char="•"/>
        <a:defRPr sz="2667" kern="1200">
          <a:solidFill>
            <a:schemeClr val="tx1"/>
          </a:solidFill>
          <a:latin typeface="+mn-lt"/>
          <a:ea typeface="+mn-ea"/>
          <a:cs typeface="+mn-cs"/>
        </a:defRPr>
      </a:lvl8pPr>
      <a:lvl9pPr marL="5181341" indent="-304784" algn="l" defTabSz="609570"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70" rtl="0" eaLnBrk="1" latinLnBrk="0" hangingPunct="1">
        <a:defRPr sz="2400" kern="1200">
          <a:solidFill>
            <a:schemeClr val="tx1"/>
          </a:solidFill>
          <a:latin typeface="+mn-lt"/>
          <a:ea typeface="+mn-ea"/>
          <a:cs typeface="+mn-cs"/>
        </a:defRPr>
      </a:lvl1pPr>
      <a:lvl2pPr marL="609570" algn="l" defTabSz="609570" rtl="0" eaLnBrk="1" latinLnBrk="0" hangingPunct="1">
        <a:defRPr sz="2400" kern="1200">
          <a:solidFill>
            <a:schemeClr val="tx1"/>
          </a:solidFill>
          <a:latin typeface="+mn-lt"/>
          <a:ea typeface="+mn-ea"/>
          <a:cs typeface="+mn-cs"/>
        </a:defRPr>
      </a:lvl2pPr>
      <a:lvl3pPr marL="1219140" algn="l" defTabSz="609570" rtl="0" eaLnBrk="1" latinLnBrk="0" hangingPunct="1">
        <a:defRPr sz="2400" kern="1200">
          <a:solidFill>
            <a:schemeClr val="tx1"/>
          </a:solidFill>
          <a:latin typeface="+mn-lt"/>
          <a:ea typeface="+mn-ea"/>
          <a:cs typeface="+mn-cs"/>
        </a:defRPr>
      </a:lvl3pPr>
      <a:lvl4pPr marL="1828709" algn="l" defTabSz="609570" rtl="0" eaLnBrk="1" latinLnBrk="0" hangingPunct="1">
        <a:defRPr sz="2400" kern="1200">
          <a:solidFill>
            <a:schemeClr val="tx1"/>
          </a:solidFill>
          <a:latin typeface="+mn-lt"/>
          <a:ea typeface="+mn-ea"/>
          <a:cs typeface="+mn-cs"/>
        </a:defRPr>
      </a:lvl4pPr>
      <a:lvl5pPr marL="2438278" algn="l" defTabSz="609570" rtl="0" eaLnBrk="1" latinLnBrk="0" hangingPunct="1">
        <a:defRPr sz="2400" kern="1200">
          <a:solidFill>
            <a:schemeClr val="tx1"/>
          </a:solidFill>
          <a:latin typeface="+mn-lt"/>
          <a:ea typeface="+mn-ea"/>
          <a:cs typeface="+mn-cs"/>
        </a:defRPr>
      </a:lvl5pPr>
      <a:lvl6pPr marL="3047848" algn="l" defTabSz="609570" rtl="0" eaLnBrk="1" latinLnBrk="0" hangingPunct="1">
        <a:defRPr sz="2400" kern="1200">
          <a:solidFill>
            <a:schemeClr val="tx1"/>
          </a:solidFill>
          <a:latin typeface="+mn-lt"/>
          <a:ea typeface="+mn-ea"/>
          <a:cs typeface="+mn-cs"/>
        </a:defRPr>
      </a:lvl6pPr>
      <a:lvl7pPr marL="3657418" algn="l" defTabSz="609570" rtl="0" eaLnBrk="1" latinLnBrk="0" hangingPunct="1">
        <a:defRPr sz="2400" kern="1200">
          <a:solidFill>
            <a:schemeClr val="tx1"/>
          </a:solidFill>
          <a:latin typeface="+mn-lt"/>
          <a:ea typeface="+mn-ea"/>
          <a:cs typeface="+mn-cs"/>
        </a:defRPr>
      </a:lvl7pPr>
      <a:lvl8pPr marL="4266987" algn="l" defTabSz="609570" rtl="0" eaLnBrk="1" latinLnBrk="0" hangingPunct="1">
        <a:defRPr sz="2400" kern="1200">
          <a:solidFill>
            <a:schemeClr val="tx1"/>
          </a:solidFill>
          <a:latin typeface="+mn-lt"/>
          <a:ea typeface="+mn-ea"/>
          <a:cs typeface="+mn-cs"/>
        </a:defRPr>
      </a:lvl8pPr>
      <a:lvl9pPr marL="4876557" algn="l" defTabSz="609570" rtl="0" eaLnBrk="1" latinLnBrk="0" hangingPunct="1">
        <a:defRPr sz="24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0F41DBA1-9BEE-DD4B-B2AE-36F25C184E5D}"/>
              </a:ext>
            </a:extLst>
          </p:cNvPr>
          <p:cNvSpPr>
            <a:spLocks noGrp="1"/>
          </p:cNvSpPr>
          <p:nvPr>
            <p:ph type="title"/>
          </p:nvPr>
        </p:nvSpPr>
        <p:spPr>
          <a:xfrm>
            <a:off x="860302" y="454589"/>
            <a:ext cx="10695005" cy="656591"/>
          </a:xfrm>
          <a:prstGeom prst="rect">
            <a:avLst/>
          </a:prstGeom>
        </p:spPr>
        <p:txBody>
          <a:bodyPr vert="horz" wrap="square" lIns="0" tIns="0" rIns="0" bIns="0" rtlCol="0" anchor="t" anchorCtr="0">
            <a:spAutoFit/>
          </a:bodyPr>
          <a:lstStyle/>
          <a:p>
            <a:endParaRPr lang="en-US"/>
          </a:p>
        </p:txBody>
      </p:sp>
      <p:sp>
        <p:nvSpPr>
          <p:cNvPr id="9" name="Text Placeholder 2">
            <a:extLst>
              <a:ext uri="{FF2B5EF4-FFF2-40B4-BE49-F238E27FC236}">
                <a16:creationId xmlns:a16="http://schemas.microsoft.com/office/drawing/2014/main" id="{CC97F46D-3E0E-CE48-A961-64C525AC6B97}"/>
              </a:ext>
            </a:extLst>
          </p:cNvPr>
          <p:cNvSpPr>
            <a:spLocks noGrp="1"/>
          </p:cNvSpPr>
          <p:nvPr>
            <p:ph type="body" idx="1"/>
          </p:nvPr>
        </p:nvSpPr>
        <p:spPr>
          <a:xfrm>
            <a:off x="860302" y="1584961"/>
            <a:ext cx="10695005" cy="1565129"/>
          </a:xfrm>
          <a:prstGeom prst="rect">
            <a:avLst/>
          </a:prstGeom>
        </p:spPr>
        <p:txBody>
          <a:bodyPr vert="horz" lIns="0" tIns="0" rIns="0" bIns="0" rtlCol="0">
            <a:spAutoFit/>
          </a:bodyPr>
          <a:lstStyle/>
          <a:p>
            <a:pPr lvl="0"/>
            <a:r>
              <a:rPr lang="en-US"/>
              <a:t>First level</a:t>
            </a:r>
          </a:p>
          <a:p>
            <a:pPr lvl="1"/>
            <a:r>
              <a:rPr lang="en-US"/>
              <a:t>Second level</a:t>
            </a:r>
          </a:p>
          <a:p>
            <a:pPr lvl="2"/>
            <a:r>
              <a:rPr lang="en-US"/>
              <a:t>Third level</a:t>
            </a:r>
          </a:p>
          <a:p>
            <a:pPr lvl="3"/>
            <a:r>
              <a:rPr lang="en-US"/>
              <a:t>Fourth level</a:t>
            </a:r>
          </a:p>
        </p:txBody>
      </p:sp>
      <p:sp>
        <p:nvSpPr>
          <p:cNvPr id="6" name="Slide Number Placeholder 5">
            <a:extLst>
              <a:ext uri="{FF2B5EF4-FFF2-40B4-BE49-F238E27FC236}">
                <a16:creationId xmlns:a16="http://schemas.microsoft.com/office/drawing/2014/main" id="{E62B70BE-0F3F-3246-8FAC-E36CA87E6851}"/>
              </a:ext>
            </a:extLst>
          </p:cNvPr>
          <p:cNvSpPr txBox="1">
            <a:spLocks/>
          </p:cNvSpPr>
          <p:nvPr userDrawn="1"/>
        </p:nvSpPr>
        <p:spPr>
          <a:xfrm>
            <a:off x="11690436" y="6429616"/>
            <a:ext cx="500097" cy="365125"/>
          </a:xfrm>
          <a:prstGeom prst="rect">
            <a:avLst/>
          </a:prstGeom>
        </p:spPr>
        <p:txBody>
          <a:bodyPr vert="horz" lIns="121920" tIns="60960" rIns="121920" bIns="60960" rtlCol="0" anchor="ctr">
            <a:noAutofit/>
          </a:bodyPr>
          <a:lstStyle>
            <a:defPPr>
              <a:defRPr lang="en-US"/>
            </a:defPPr>
            <a:lvl1pPr marL="0" algn="l" defTabSz="457200" rtl="0" eaLnBrk="1" latinLnBrk="0" hangingPunct="1">
              <a:defRPr sz="900" b="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sz="1200" b="0" i="0">
              <a:solidFill>
                <a:schemeClr val="tx1">
                  <a:lumMod val="90000"/>
                  <a:lumOff val="10000"/>
                </a:schemeClr>
              </a:solidFill>
              <a:latin typeface="Neue Haas Grotesk Text Pro" panose="020B0504020202020204" pitchFamily="34" charset="0"/>
            </a:endParaRPr>
          </a:p>
        </p:txBody>
      </p:sp>
      <p:grpSp>
        <p:nvGrpSpPr>
          <p:cNvPr id="10" name="Group 9">
            <a:extLst>
              <a:ext uri="{FF2B5EF4-FFF2-40B4-BE49-F238E27FC236}">
                <a16:creationId xmlns:a16="http://schemas.microsoft.com/office/drawing/2014/main" id="{50642416-14BC-4147-834D-B4E29753EA27}"/>
              </a:ext>
            </a:extLst>
          </p:cNvPr>
          <p:cNvGrpSpPr/>
          <p:nvPr userDrawn="1"/>
        </p:nvGrpSpPr>
        <p:grpSpPr>
          <a:xfrm rot="16200000">
            <a:off x="-764258" y="764260"/>
            <a:ext cx="2077163" cy="548641"/>
            <a:chOff x="16071" y="4"/>
            <a:chExt cx="2669546" cy="705108"/>
          </a:xfrm>
        </p:grpSpPr>
        <p:sp>
          <p:nvSpPr>
            <p:cNvPr id="11" name="Rectangle 10">
              <a:extLst>
                <a:ext uri="{FF2B5EF4-FFF2-40B4-BE49-F238E27FC236}">
                  <a16:creationId xmlns:a16="http://schemas.microsoft.com/office/drawing/2014/main" id="{82F945A4-39CD-4241-B20D-07F26E7CE986}"/>
                </a:ext>
              </a:extLst>
            </p:cNvPr>
            <p:cNvSpPr/>
            <p:nvPr/>
          </p:nvSpPr>
          <p:spPr>
            <a:xfrm>
              <a:off x="16071" y="4"/>
              <a:ext cx="2669546" cy="705108"/>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solidFill>
                  <a:srgbClr val="00AAC6"/>
                </a:solidFill>
                <a:latin typeface="Neue Haas Grotesk Text Pro" panose="020B0504020202020204" pitchFamily="34" charset="0"/>
              </a:endParaRPr>
            </a:p>
          </p:txBody>
        </p:sp>
        <p:pic>
          <p:nvPicPr>
            <p:cNvPr id="12" name="Graphic 11">
              <a:extLst>
                <a:ext uri="{FF2B5EF4-FFF2-40B4-BE49-F238E27FC236}">
                  <a16:creationId xmlns:a16="http://schemas.microsoft.com/office/drawing/2014/main" id="{A2C6F99D-7FDF-5943-8244-480F4FEBA3B7}"/>
                </a:ext>
              </a:extLst>
            </p:cNvPr>
            <p:cNvPicPr>
              <a:picLocks noChangeAspect="1"/>
            </p:cNvPicPr>
            <p:nvPr/>
          </p:nvPicPr>
          <p:blipFill>
            <a:blip r:embed="rId22" cstate="screen">
              <a:extLst>
                <a:ext uri="{28A0092B-C50C-407E-A947-70E740481C1C}">
                  <a14:useLocalDpi xmlns:a14="http://schemas.microsoft.com/office/drawing/2010/main"/>
                </a:ext>
                <a:ext uri="{96DAC541-7B7A-43D3-8B79-37D633B846F1}">
                  <asvg:svgBlip xmlns:asvg="http://schemas.microsoft.com/office/drawing/2016/SVG/main" r:embed="rId23"/>
                </a:ext>
              </a:extLst>
            </a:blip>
            <a:stretch>
              <a:fillRect/>
            </a:stretch>
          </p:blipFill>
          <p:spPr>
            <a:xfrm>
              <a:off x="601959" y="257198"/>
              <a:ext cx="1479804" cy="236770"/>
            </a:xfrm>
            <a:prstGeom prst="rect">
              <a:avLst/>
            </a:prstGeom>
          </p:spPr>
        </p:pic>
      </p:grpSp>
    </p:spTree>
    <p:extLst>
      <p:ext uri="{BB962C8B-B14F-4D97-AF65-F5344CB8AC3E}">
        <p14:creationId xmlns:p14="http://schemas.microsoft.com/office/powerpoint/2010/main" val="2929838947"/>
      </p:ext>
    </p:extLst>
  </p:cSld>
  <p:clrMap bg1="lt1" tx1="dk1" bg2="lt2" tx2="dk2" accent1="accent1" accent2="accent2" accent3="accent3" accent4="accent4" accent5="accent5" accent6="accent6" hlink="hlink" folHlink="folHlink"/>
  <p:sldLayoutIdLst>
    <p:sldLayoutId id="2147483866" r:id="rId1"/>
    <p:sldLayoutId id="2147483867" r:id="rId2"/>
    <p:sldLayoutId id="2147483868" r:id="rId3"/>
    <p:sldLayoutId id="2147483869" r:id="rId4"/>
    <p:sldLayoutId id="2147483870" r:id="rId5"/>
    <p:sldLayoutId id="2147483871" r:id="rId6"/>
    <p:sldLayoutId id="2147483872" r:id="rId7"/>
    <p:sldLayoutId id="2147483873" r:id="rId8"/>
    <p:sldLayoutId id="2147483874" r:id="rId9"/>
    <p:sldLayoutId id="2147483875" r:id="rId10"/>
    <p:sldLayoutId id="2147483876" r:id="rId11"/>
    <p:sldLayoutId id="2147483877" r:id="rId12"/>
    <p:sldLayoutId id="2147483878" r:id="rId13"/>
    <p:sldLayoutId id="2147483879" r:id="rId14"/>
    <p:sldLayoutId id="2147483880" r:id="rId15"/>
    <p:sldLayoutId id="2147483881" r:id="rId16"/>
    <p:sldLayoutId id="2147483882" r:id="rId17"/>
    <p:sldLayoutId id="2147483883" r:id="rId18"/>
    <p:sldLayoutId id="2147483884" r:id="rId19"/>
    <p:sldLayoutId id="2147483885" r:id="rId20"/>
  </p:sldLayoutIdLst>
  <p:hf sldNum="0" hdr="0" ftr="0" dt="0"/>
  <p:txStyles>
    <p:titleStyle>
      <a:lvl1pPr algn="l" defTabSz="609570" rtl="0" eaLnBrk="1" latinLnBrk="0" hangingPunct="1">
        <a:spcBef>
          <a:spcPct val="0"/>
        </a:spcBef>
        <a:buNone/>
        <a:defRPr sz="4267" b="1" i="0" kern="1200">
          <a:solidFill>
            <a:schemeClr val="tx2"/>
          </a:solidFill>
          <a:latin typeface="Neue Haas Grotesk Text Pro" panose="020B0504020202020204" pitchFamily="34" charset="0"/>
          <a:ea typeface="+mj-ea"/>
          <a:cs typeface="+mj-cs"/>
        </a:defRPr>
      </a:lvl1pPr>
    </p:titleStyle>
    <p:bodyStyle>
      <a:lvl1pPr marL="237061" indent="-237061" algn="l" defTabSz="609570" rtl="0" eaLnBrk="1" latinLnBrk="0" hangingPunct="1">
        <a:lnSpc>
          <a:spcPct val="130000"/>
        </a:lnSpc>
        <a:spcBef>
          <a:spcPts val="0"/>
        </a:spcBef>
        <a:spcAft>
          <a:spcPts val="800"/>
        </a:spcAft>
        <a:buFont typeface="Wingdings" pitchFamily="2" charset="2"/>
        <a:buChar char="§"/>
        <a:tabLst/>
        <a:defRPr sz="2000" b="0" i="0" kern="1200">
          <a:solidFill>
            <a:schemeClr val="tx1"/>
          </a:solidFill>
          <a:latin typeface="Neue Haas Grotesk Text Pro" panose="020B0504020202020204" pitchFamily="34" charset="0"/>
          <a:ea typeface="+mn-ea"/>
          <a:cs typeface="+mn-cs"/>
        </a:defRPr>
      </a:lvl1pPr>
      <a:lvl2pPr marL="463539" indent="-226478" algn="l" defTabSz="609570" rtl="0" eaLnBrk="1" latinLnBrk="0" hangingPunct="1">
        <a:lnSpc>
          <a:spcPct val="130000"/>
        </a:lnSpc>
        <a:spcBef>
          <a:spcPts val="0"/>
        </a:spcBef>
        <a:spcAft>
          <a:spcPts val="800"/>
        </a:spcAft>
        <a:buFont typeface="Wingdings" pitchFamily="2" charset="2"/>
        <a:buChar char="§"/>
        <a:tabLst/>
        <a:defRPr sz="1733" b="0" i="0" kern="1200">
          <a:solidFill>
            <a:schemeClr val="tx1"/>
          </a:solidFill>
          <a:latin typeface="Neue Haas Grotesk Text Pro" panose="020B0504020202020204" pitchFamily="34" charset="0"/>
          <a:ea typeface="+mn-ea"/>
          <a:cs typeface="+mn-cs"/>
        </a:defRPr>
      </a:lvl2pPr>
      <a:lvl3pPr marL="690016" indent="-226478" algn="l" defTabSz="609570" rtl="0" eaLnBrk="1" latinLnBrk="0" hangingPunct="1">
        <a:lnSpc>
          <a:spcPct val="130000"/>
        </a:lnSpc>
        <a:spcBef>
          <a:spcPts val="0"/>
        </a:spcBef>
        <a:spcAft>
          <a:spcPts val="800"/>
        </a:spcAft>
        <a:buFont typeface="Wingdings" pitchFamily="2" charset="2"/>
        <a:buChar char="§"/>
        <a:tabLst/>
        <a:defRPr sz="1467" b="0" i="0" kern="1200">
          <a:solidFill>
            <a:schemeClr val="tx1"/>
          </a:solidFill>
          <a:latin typeface="Neue Haas Grotesk Text Pro" panose="020B0504020202020204" pitchFamily="34" charset="0"/>
          <a:ea typeface="+mn-ea"/>
          <a:cs typeface="+mn-cs"/>
        </a:defRPr>
      </a:lvl3pPr>
      <a:lvl4pPr marL="916494" indent="-226478" algn="l" defTabSz="609570" rtl="0" eaLnBrk="1" latinLnBrk="0" hangingPunct="1">
        <a:lnSpc>
          <a:spcPct val="130000"/>
        </a:lnSpc>
        <a:spcBef>
          <a:spcPts val="0"/>
        </a:spcBef>
        <a:spcAft>
          <a:spcPts val="800"/>
        </a:spcAft>
        <a:buFont typeface="Wingdings" pitchFamily="2" charset="2"/>
        <a:buChar char="§"/>
        <a:tabLst/>
        <a:defRPr sz="1200" b="0" i="0" kern="1200">
          <a:solidFill>
            <a:schemeClr val="tx1"/>
          </a:solidFill>
          <a:latin typeface="Neue Haas Grotesk Text Pro" panose="020B0504020202020204" pitchFamily="34" charset="0"/>
          <a:ea typeface="+mn-ea"/>
          <a:cs typeface="+mn-cs"/>
        </a:defRPr>
      </a:lvl4pPr>
      <a:lvl5pPr marL="916494" indent="-224361" algn="l" defTabSz="609570" rtl="0" eaLnBrk="1" latinLnBrk="0" hangingPunct="1">
        <a:lnSpc>
          <a:spcPct val="120000"/>
        </a:lnSpc>
        <a:spcBef>
          <a:spcPts val="0"/>
        </a:spcBef>
        <a:spcAft>
          <a:spcPts val="800"/>
        </a:spcAft>
        <a:buFont typeface="Wingdings" pitchFamily="2" charset="2"/>
        <a:buChar char="§"/>
        <a:tabLst/>
        <a:defRPr sz="1200" b="0" i="0" kern="1200">
          <a:solidFill>
            <a:schemeClr val="tx1"/>
          </a:solidFill>
          <a:latin typeface="Neue Haas Grotesk Text Pro" panose="020B0504020202020204" pitchFamily="34" charset="77"/>
          <a:ea typeface="+mn-ea"/>
          <a:cs typeface="+mn-cs"/>
        </a:defRPr>
      </a:lvl5pPr>
      <a:lvl6pPr marL="3352632" indent="-304784" algn="l" defTabSz="609570" rtl="0" eaLnBrk="1" latinLnBrk="0" hangingPunct="1">
        <a:spcBef>
          <a:spcPct val="20000"/>
        </a:spcBef>
        <a:buFont typeface="Arial"/>
        <a:buChar char="•"/>
        <a:defRPr sz="2667" kern="1200">
          <a:solidFill>
            <a:schemeClr val="tx1"/>
          </a:solidFill>
          <a:latin typeface="+mn-lt"/>
          <a:ea typeface="+mn-ea"/>
          <a:cs typeface="+mn-cs"/>
        </a:defRPr>
      </a:lvl6pPr>
      <a:lvl7pPr marL="3962202" indent="-304784" algn="l" defTabSz="609570" rtl="0" eaLnBrk="1" latinLnBrk="0" hangingPunct="1">
        <a:spcBef>
          <a:spcPct val="20000"/>
        </a:spcBef>
        <a:buFont typeface="Arial"/>
        <a:buChar char="•"/>
        <a:defRPr sz="2667" kern="1200">
          <a:solidFill>
            <a:schemeClr val="tx1"/>
          </a:solidFill>
          <a:latin typeface="+mn-lt"/>
          <a:ea typeface="+mn-ea"/>
          <a:cs typeface="+mn-cs"/>
        </a:defRPr>
      </a:lvl7pPr>
      <a:lvl8pPr marL="4571772" indent="-304784" algn="l" defTabSz="609570" rtl="0" eaLnBrk="1" latinLnBrk="0" hangingPunct="1">
        <a:spcBef>
          <a:spcPct val="20000"/>
        </a:spcBef>
        <a:buFont typeface="Arial"/>
        <a:buChar char="•"/>
        <a:defRPr sz="2667" kern="1200">
          <a:solidFill>
            <a:schemeClr val="tx1"/>
          </a:solidFill>
          <a:latin typeface="+mn-lt"/>
          <a:ea typeface="+mn-ea"/>
          <a:cs typeface="+mn-cs"/>
        </a:defRPr>
      </a:lvl8pPr>
      <a:lvl9pPr marL="5181341" indent="-304784" algn="l" defTabSz="609570"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70" rtl="0" eaLnBrk="1" latinLnBrk="0" hangingPunct="1">
        <a:defRPr sz="2400" kern="1200">
          <a:solidFill>
            <a:schemeClr val="tx1"/>
          </a:solidFill>
          <a:latin typeface="+mn-lt"/>
          <a:ea typeface="+mn-ea"/>
          <a:cs typeface="+mn-cs"/>
        </a:defRPr>
      </a:lvl1pPr>
      <a:lvl2pPr marL="609570" algn="l" defTabSz="609570" rtl="0" eaLnBrk="1" latinLnBrk="0" hangingPunct="1">
        <a:defRPr sz="2400" kern="1200">
          <a:solidFill>
            <a:schemeClr val="tx1"/>
          </a:solidFill>
          <a:latin typeface="+mn-lt"/>
          <a:ea typeface="+mn-ea"/>
          <a:cs typeface="+mn-cs"/>
        </a:defRPr>
      </a:lvl2pPr>
      <a:lvl3pPr marL="1219140" algn="l" defTabSz="609570" rtl="0" eaLnBrk="1" latinLnBrk="0" hangingPunct="1">
        <a:defRPr sz="2400" kern="1200">
          <a:solidFill>
            <a:schemeClr val="tx1"/>
          </a:solidFill>
          <a:latin typeface="+mn-lt"/>
          <a:ea typeface="+mn-ea"/>
          <a:cs typeface="+mn-cs"/>
        </a:defRPr>
      </a:lvl3pPr>
      <a:lvl4pPr marL="1828709" algn="l" defTabSz="609570" rtl="0" eaLnBrk="1" latinLnBrk="0" hangingPunct="1">
        <a:defRPr sz="2400" kern="1200">
          <a:solidFill>
            <a:schemeClr val="tx1"/>
          </a:solidFill>
          <a:latin typeface="+mn-lt"/>
          <a:ea typeface="+mn-ea"/>
          <a:cs typeface="+mn-cs"/>
        </a:defRPr>
      </a:lvl4pPr>
      <a:lvl5pPr marL="2438278" algn="l" defTabSz="609570" rtl="0" eaLnBrk="1" latinLnBrk="0" hangingPunct="1">
        <a:defRPr sz="2400" kern="1200">
          <a:solidFill>
            <a:schemeClr val="tx1"/>
          </a:solidFill>
          <a:latin typeface="+mn-lt"/>
          <a:ea typeface="+mn-ea"/>
          <a:cs typeface="+mn-cs"/>
        </a:defRPr>
      </a:lvl5pPr>
      <a:lvl6pPr marL="3047848" algn="l" defTabSz="609570" rtl="0" eaLnBrk="1" latinLnBrk="0" hangingPunct="1">
        <a:defRPr sz="2400" kern="1200">
          <a:solidFill>
            <a:schemeClr val="tx1"/>
          </a:solidFill>
          <a:latin typeface="+mn-lt"/>
          <a:ea typeface="+mn-ea"/>
          <a:cs typeface="+mn-cs"/>
        </a:defRPr>
      </a:lvl6pPr>
      <a:lvl7pPr marL="3657418" algn="l" defTabSz="609570" rtl="0" eaLnBrk="1" latinLnBrk="0" hangingPunct="1">
        <a:defRPr sz="2400" kern="1200">
          <a:solidFill>
            <a:schemeClr val="tx1"/>
          </a:solidFill>
          <a:latin typeface="+mn-lt"/>
          <a:ea typeface="+mn-ea"/>
          <a:cs typeface="+mn-cs"/>
        </a:defRPr>
      </a:lvl7pPr>
      <a:lvl8pPr marL="4266987" algn="l" defTabSz="609570" rtl="0" eaLnBrk="1" latinLnBrk="0" hangingPunct="1">
        <a:defRPr sz="2400" kern="1200">
          <a:solidFill>
            <a:schemeClr val="tx1"/>
          </a:solidFill>
          <a:latin typeface="+mn-lt"/>
          <a:ea typeface="+mn-ea"/>
          <a:cs typeface="+mn-cs"/>
        </a:defRPr>
      </a:lvl8pPr>
      <a:lvl9pPr marL="4876557" algn="l" defTabSz="609570" rtl="0" eaLnBrk="1" latinLnBrk="0" hangingPunct="1">
        <a:defRPr sz="24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0F41DBA1-9BEE-DD4B-B2AE-36F25C184E5D}"/>
              </a:ext>
            </a:extLst>
          </p:cNvPr>
          <p:cNvSpPr>
            <a:spLocks noGrp="1"/>
          </p:cNvSpPr>
          <p:nvPr>
            <p:ph type="title"/>
          </p:nvPr>
        </p:nvSpPr>
        <p:spPr>
          <a:xfrm>
            <a:off x="860302" y="454589"/>
            <a:ext cx="10695005" cy="656591"/>
          </a:xfrm>
          <a:prstGeom prst="rect">
            <a:avLst/>
          </a:prstGeom>
        </p:spPr>
        <p:txBody>
          <a:bodyPr vert="horz" wrap="square" lIns="0" tIns="0" rIns="0" bIns="0" rtlCol="0" anchor="t" anchorCtr="0">
            <a:spAutoFit/>
          </a:bodyPr>
          <a:lstStyle/>
          <a:p>
            <a:endParaRPr lang="en-US"/>
          </a:p>
        </p:txBody>
      </p:sp>
      <p:sp>
        <p:nvSpPr>
          <p:cNvPr id="9" name="Text Placeholder 2">
            <a:extLst>
              <a:ext uri="{FF2B5EF4-FFF2-40B4-BE49-F238E27FC236}">
                <a16:creationId xmlns:a16="http://schemas.microsoft.com/office/drawing/2014/main" id="{CC97F46D-3E0E-CE48-A961-64C525AC6B97}"/>
              </a:ext>
            </a:extLst>
          </p:cNvPr>
          <p:cNvSpPr>
            <a:spLocks noGrp="1"/>
          </p:cNvSpPr>
          <p:nvPr>
            <p:ph type="body" idx="1"/>
          </p:nvPr>
        </p:nvSpPr>
        <p:spPr>
          <a:xfrm>
            <a:off x="860302" y="1584961"/>
            <a:ext cx="10695005" cy="1565129"/>
          </a:xfrm>
          <a:prstGeom prst="rect">
            <a:avLst/>
          </a:prstGeom>
        </p:spPr>
        <p:txBody>
          <a:bodyPr vert="horz" lIns="0" tIns="0" rIns="0" bIns="0" rtlCol="0">
            <a:spAutoFit/>
          </a:bodyPr>
          <a:lstStyle/>
          <a:p>
            <a:pPr lvl="0"/>
            <a:r>
              <a:rPr lang="en-US"/>
              <a:t>First level</a:t>
            </a:r>
          </a:p>
          <a:p>
            <a:pPr lvl="1"/>
            <a:r>
              <a:rPr lang="en-US"/>
              <a:t>Second level</a:t>
            </a:r>
          </a:p>
          <a:p>
            <a:pPr lvl="2"/>
            <a:r>
              <a:rPr lang="en-US"/>
              <a:t>Third level</a:t>
            </a:r>
          </a:p>
          <a:p>
            <a:pPr lvl="3"/>
            <a:r>
              <a:rPr lang="en-US"/>
              <a:t>Fourth level</a:t>
            </a:r>
          </a:p>
        </p:txBody>
      </p:sp>
      <p:grpSp>
        <p:nvGrpSpPr>
          <p:cNvPr id="10" name="Group 9">
            <a:extLst>
              <a:ext uri="{FF2B5EF4-FFF2-40B4-BE49-F238E27FC236}">
                <a16:creationId xmlns:a16="http://schemas.microsoft.com/office/drawing/2014/main" id="{50642416-14BC-4147-834D-B4E29753EA27}"/>
              </a:ext>
            </a:extLst>
          </p:cNvPr>
          <p:cNvGrpSpPr/>
          <p:nvPr userDrawn="1"/>
        </p:nvGrpSpPr>
        <p:grpSpPr>
          <a:xfrm rot="16200000">
            <a:off x="-764258" y="764260"/>
            <a:ext cx="2077163" cy="548641"/>
            <a:chOff x="16071" y="4"/>
            <a:chExt cx="2669546" cy="705108"/>
          </a:xfrm>
        </p:grpSpPr>
        <p:sp>
          <p:nvSpPr>
            <p:cNvPr id="11" name="Rectangle 10">
              <a:extLst>
                <a:ext uri="{FF2B5EF4-FFF2-40B4-BE49-F238E27FC236}">
                  <a16:creationId xmlns:a16="http://schemas.microsoft.com/office/drawing/2014/main" id="{82F945A4-39CD-4241-B20D-07F26E7CE986}"/>
                </a:ext>
              </a:extLst>
            </p:cNvPr>
            <p:cNvSpPr/>
            <p:nvPr/>
          </p:nvSpPr>
          <p:spPr>
            <a:xfrm>
              <a:off x="16071" y="4"/>
              <a:ext cx="2669546" cy="705108"/>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solidFill>
                  <a:srgbClr val="00AAC6"/>
                </a:solidFill>
                <a:latin typeface="Neue Haas Grotesk Text Pro" panose="020B0504020202020204" pitchFamily="34" charset="0"/>
              </a:endParaRPr>
            </a:p>
          </p:txBody>
        </p:sp>
        <p:pic>
          <p:nvPicPr>
            <p:cNvPr id="12" name="Graphic 11">
              <a:extLst>
                <a:ext uri="{FF2B5EF4-FFF2-40B4-BE49-F238E27FC236}">
                  <a16:creationId xmlns:a16="http://schemas.microsoft.com/office/drawing/2014/main" id="{A2C6F99D-7FDF-5943-8244-480F4FEBA3B7}"/>
                </a:ext>
              </a:extLst>
            </p:cNvPr>
            <p:cNvPicPr>
              <a:picLocks noChangeAspect="1"/>
            </p:cNvPicPr>
            <p:nvPr/>
          </p:nvPicPr>
          <p:blipFill>
            <a:blip r:embed="rId25" cstate="screen">
              <a:extLst>
                <a:ext uri="{28A0092B-C50C-407E-A947-70E740481C1C}">
                  <a14:useLocalDpi xmlns:a14="http://schemas.microsoft.com/office/drawing/2010/main"/>
                </a:ext>
                <a:ext uri="{96DAC541-7B7A-43D3-8B79-37D633B846F1}">
                  <asvg:svgBlip xmlns:asvg="http://schemas.microsoft.com/office/drawing/2016/SVG/main" r:embed="rId26"/>
                </a:ext>
              </a:extLst>
            </a:blip>
            <a:stretch>
              <a:fillRect/>
            </a:stretch>
          </p:blipFill>
          <p:spPr>
            <a:xfrm>
              <a:off x="601959" y="257198"/>
              <a:ext cx="1479804" cy="236770"/>
            </a:xfrm>
            <a:prstGeom prst="rect">
              <a:avLst/>
            </a:prstGeom>
          </p:spPr>
        </p:pic>
      </p:grpSp>
    </p:spTree>
    <p:extLst>
      <p:ext uri="{BB962C8B-B14F-4D97-AF65-F5344CB8AC3E}">
        <p14:creationId xmlns:p14="http://schemas.microsoft.com/office/powerpoint/2010/main" val="213740795"/>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820" r:id="rId13"/>
    <p:sldLayoutId id="2147483821" r:id="rId14"/>
    <p:sldLayoutId id="2147483822" r:id="rId15"/>
    <p:sldLayoutId id="2147483823" r:id="rId16"/>
    <p:sldLayoutId id="2147483824" r:id="rId17"/>
    <p:sldLayoutId id="2147483825" r:id="rId18"/>
    <p:sldLayoutId id="2147483826" r:id="rId19"/>
    <p:sldLayoutId id="2147483863" r:id="rId20"/>
    <p:sldLayoutId id="2147483864" r:id="rId21"/>
    <p:sldLayoutId id="2147483886" r:id="rId22"/>
    <p:sldLayoutId id="2147483930" r:id="rId23"/>
  </p:sldLayoutIdLst>
  <p:hf sldNum="0" hdr="0" ftr="0" dt="0"/>
  <p:txStyles>
    <p:titleStyle>
      <a:lvl1pPr algn="l" defTabSz="609570" rtl="0" eaLnBrk="1" latinLnBrk="0" hangingPunct="1">
        <a:spcBef>
          <a:spcPct val="0"/>
        </a:spcBef>
        <a:buNone/>
        <a:defRPr sz="4267" b="1" i="0" kern="1200">
          <a:solidFill>
            <a:schemeClr val="tx2"/>
          </a:solidFill>
          <a:latin typeface="Neue Haas Grotesk Text Pro" panose="020B0504020202020204" pitchFamily="34" charset="0"/>
          <a:ea typeface="+mj-ea"/>
          <a:cs typeface="+mj-cs"/>
        </a:defRPr>
      </a:lvl1pPr>
    </p:titleStyle>
    <p:bodyStyle>
      <a:lvl1pPr marL="237061" indent="-237061" algn="l" defTabSz="609570" rtl="0" eaLnBrk="1" latinLnBrk="0" hangingPunct="1">
        <a:lnSpc>
          <a:spcPct val="130000"/>
        </a:lnSpc>
        <a:spcBef>
          <a:spcPts val="0"/>
        </a:spcBef>
        <a:spcAft>
          <a:spcPts val="800"/>
        </a:spcAft>
        <a:buFont typeface="Wingdings" pitchFamily="2" charset="2"/>
        <a:buChar char="§"/>
        <a:tabLst/>
        <a:defRPr sz="2000" b="0" i="0" kern="1200">
          <a:solidFill>
            <a:schemeClr val="tx1"/>
          </a:solidFill>
          <a:latin typeface="Neue Haas Grotesk Text Pro" panose="020B0504020202020204" pitchFamily="34" charset="0"/>
          <a:ea typeface="+mn-ea"/>
          <a:cs typeface="+mn-cs"/>
        </a:defRPr>
      </a:lvl1pPr>
      <a:lvl2pPr marL="463539" indent="-226478" algn="l" defTabSz="609570" rtl="0" eaLnBrk="1" latinLnBrk="0" hangingPunct="1">
        <a:lnSpc>
          <a:spcPct val="130000"/>
        </a:lnSpc>
        <a:spcBef>
          <a:spcPts val="0"/>
        </a:spcBef>
        <a:spcAft>
          <a:spcPts val="800"/>
        </a:spcAft>
        <a:buFont typeface="Wingdings" pitchFamily="2" charset="2"/>
        <a:buChar char="§"/>
        <a:tabLst/>
        <a:defRPr sz="1733" b="0" i="0" kern="1200">
          <a:solidFill>
            <a:schemeClr val="tx1"/>
          </a:solidFill>
          <a:latin typeface="Neue Haas Grotesk Text Pro" panose="020B0504020202020204" pitchFamily="34" charset="0"/>
          <a:ea typeface="+mn-ea"/>
          <a:cs typeface="+mn-cs"/>
        </a:defRPr>
      </a:lvl2pPr>
      <a:lvl3pPr marL="690016" indent="-226478" algn="l" defTabSz="609570" rtl="0" eaLnBrk="1" latinLnBrk="0" hangingPunct="1">
        <a:lnSpc>
          <a:spcPct val="130000"/>
        </a:lnSpc>
        <a:spcBef>
          <a:spcPts val="0"/>
        </a:spcBef>
        <a:spcAft>
          <a:spcPts val="800"/>
        </a:spcAft>
        <a:buFont typeface="Wingdings" pitchFamily="2" charset="2"/>
        <a:buChar char="§"/>
        <a:tabLst/>
        <a:defRPr sz="1467" b="0" i="0" kern="1200">
          <a:solidFill>
            <a:schemeClr val="tx1"/>
          </a:solidFill>
          <a:latin typeface="Neue Haas Grotesk Text Pro" panose="020B0504020202020204" pitchFamily="34" charset="0"/>
          <a:ea typeface="+mn-ea"/>
          <a:cs typeface="+mn-cs"/>
        </a:defRPr>
      </a:lvl3pPr>
      <a:lvl4pPr marL="916494" indent="-226478" algn="l" defTabSz="609570" rtl="0" eaLnBrk="1" latinLnBrk="0" hangingPunct="1">
        <a:lnSpc>
          <a:spcPct val="130000"/>
        </a:lnSpc>
        <a:spcBef>
          <a:spcPts val="0"/>
        </a:spcBef>
        <a:spcAft>
          <a:spcPts val="800"/>
        </a:spcAft>
        <a:buFont typeface="Wingdings" pitchFamily="2" charset="2"/>
        <a:buChar char="§"/>
        <a:tabLst/>
        <a:defRPr sz="1200" b="0" i="0" kern="1200">
          <a:solidFill>
            <a:schemeClr val="tx1"/>
          </a:solidFill>
          <a:latin typeface="Neue Haas Grotesk Text Pro" panose="020B0504020202020204" pitchFamily="34" charset="0"/>
          <a:ea typeface="+mn-ea"/>
          <a:cs typeface="+mn-cs"/>
        </a:defRPr>
      </a:lvl4pPr>
      <a:lvl5pPr marL="916494" indent="-224361" algn="l" defTabSz="609570" rtl="0" eaLnBrk="1" latinLnBrk="0" hangingPunct="1">
        <a:lnSpc>
          <a:spcPct val="120000"/>
        </a:lnSpc>
        <a:spcBef>
          <a:spcPts val="0"/>
        </a:spcBef>
        <a:spcAft>
          <a:spcPts val="800"/>
        </a:spcAft>
        <a:buFont typeface="Wingdings" pitchFamily="2" charset="2"/>
        <a:buChar char="§"/>
        <a:tabLst/>
        <a:defRPr sz="1200" b="0" i="0" kern="1200">
          <a:solidFill>
            <a:schemeClr val="tx1"/>
          </a:solidFill>
          <a:latin typeface="Neue Haas Grotesk Text Pro" panose="020B0504020202020204" pitchFamily="34" charset="77"/>
          <a:ea typeface="+mn-ea"/>
          <a:cs typeface="+mn-cs"/>
        </a:defRPr>
      </a:lvl5pPr>
      <a:lvl6pPr marL="3352632" indent="-304784" algn="l" defTabSz="609570" rtl="0" eaLnBrk="1" latinLnBrk="0" hangingPunct="1">
        <a:spcBef>
          <a:spcPct val="20000"/>
        </a:spcBef>
        <a:buFont typeface="Arial"/>
        <a:buChar char="•"/>
        <a:defRPr sz="2667" kern="1200">
          <a:solidFill>
            <a:schemeClr val="tx1"/>
          </a:solidFill>
          <a:latin typeface="+mn-lt"/>
          <a:ea typeface="+mn-ea"/>
          <a:cs typeface="+mn-cs"/>
        </a:defRPr>
      </a:lvl6pPr>
      <a:lvl7pPr marL="3962202" indent="-304784" algn="l" defTabSz="609570" rtl="0" eaLnBrk="1" latinLnBrk="0" hangingPunct="1">
        <a:spcBef>
          <a:spcPct val="20000"/>
        </a:spcBef>
        <a:buFont typeface="Arial"/>
        <a:buChar char="•"/>
        <a:defRPr sz="2667" kern="1200">
          <a:solidFill>
            <a:schemeClr val="tx1"/>
          </a:solidFill>
          <a:latin typeface="+mn-lt"/>
          <a:ea typeface="+mn-ea"/>
          <a:cs typeface="+mn-cs"/>
        </a:defRPr>
      </a:lvl7pPr>
      <a:lvl8pPr marL="4571772" indent="-304784" algn="l" defTabSz="609570" rtl="0" eaLnBrk="1" latinLnBrk="0" hangingPunct="1">
        <a:spcBef>
          <a:spcPct val="20000"/>
        </a:spcBef>
        <a:buFont typeface="Arial"/>
        <a:buChar char="•"/>
        <a:defRPr sz="2667" kern="1200">
          <a:solidFill>
            <a:schemeClr val="tx1"/>
          </a:solidFill>
          <a:latin typeface="+mn-lt"/>
          <a:ea typeface="+mn-ea"/>
          <a:cs typeface="+mn-cs"/>
        </a:defRPr>
      </a:lvl8pPr>
      <a:lvl9pPr marL="5181341" indent="-304784" algn="l" defTabSz="609570"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70" rtl="0" eaLnBrk="1" latinLnBrk="0" hangingPunct="1">
        <a:defRPr sz="2400" kern="1200">
          <a:solidFill>
            <a:schemeClr val="tx1"/>
          </a:solidFill>
          <a:latin typeface="+mn-lt"/>
          <a:ea typeface="+mn-ea"/>
          <a:cs typeface="+mn-cs"/>
        </a:defRPr>
      </a:lvl1pPr>
      <a:lvl2pPr marL="609570" algn="l" defTabSz="609570" rtl="0" eaLnBrk="1" latinLnBrk="0" hangingPunct="1">
        <a:defRPr sz="2400" kern="1200">
          <a:solidFill>
            <a:schemeClr val="tx1"/>
          </a:solidFill>
          <a:latin typeface="+mn-lt"/>
          <a:ea typeface="+mn-ea"/>
          <a:cs typeface="+mn-cs"/>
        </a:defRPr>
      </a:lvl2pPr>
      <a:lvl3pPr marL="1219140" algn="l" defTabSz="609570" rtl="0" eaLnBrk="1" latinLnBrk="0" hangingPunct="1">
        <a:defRPr sz="2400" kern="1200">
          <a:solidFill>
            <a:schemeClr val="tx1"/>
          </a:solidFill>
          <a:latin typeface="+mn-lt"/>
          <a:ea typeface="+mn-ea"/>
          <a:cs typeface="+mn-cs"/>
        </a:defRPr>
      </a:lvl3pPr>
      <a:lvl4pPr marL="1828709" algn="l" defTabSz="609570" rtl="0" eaLnBrk="1" latinLnBrk="0" hangingPunct="1">
        <a:defRPr sz="2400" kern="1200">
          <a:solidFill>
            <a:schemeClr val="tx1"/>
          </a:solidFill>
          <a:latin typeface="+mn-lt"/>
          <a:ea typeface="+mn-ea"/>
          <a:cs typeface="+mn-cs"/>
        </a:defRPr>
      </a:lvl4pPr>
      <a:lvl5pPr marL="2438278" algn="l" defTabSz="609570" rtl="0" eaLnBrk="1" latinLnBrk="0" hangingPunct="1">
        <a:defRPr sz="2400" kern="1200">
          <a:solidFill>
            <a:schemeClr val="tx1"/>
          </a:solidFill>
          <a:latin typeface="+mn-lt"/>
          <a:ea typeface="+mn-ea"/>
          <a:cs typeface="+mn-cs"/>
        </a:defRPr>
      </a:lvl5pPr>
      <a:lvl6pPr marL="3047848" algn="l" defTabSz="609570" rtl="0" eaLnBrk="1" latinLnBrk="0" hangingPunct="1">
        <a:defRPr sz="2400" kern="1200">
          <a:solidFill>
            <a:schemeClr val="tx1"/>
          </a:solidFill>
          <a:latin typeface="+mn-lt"/>
          <a:ea typeface="+mn-ea"/>
          <a:cs typeface="+mn-cs"/>
        </a:defRPr>
      </a:lvl6pPr>
      <a:lvl7pPr marL="3657418" algn="l" defTabSz="609570" rtl="0" eaLnBrk="1" latinLnBrk="0" hangingPunct="1">
        <a:defRPr sz="2400" kern="1200">
          <a:solidFill>
            <a:schemeClr val="tx1"/>
          </a:solidFill>
          <a:latin typeface="+mn-lt"/>
          <a:ea typeface="+mn-ea"/>
          <a:cs typeface="+mn-cs"/>
        </a:defRPr>
      </a:lvl7pPr>
      <a:lvl8pPr marL="4266987" algn="l" defTabSz="609570" rtl="0" eaLnBrk="1" latinLnBrk="0" hangingPunct="1">
        <a:defRPr sz="2400" kern="1200">
          <a:solidFill>
            <a:schemeClr val="tx1"/>
          </a:solidFill>
          <a:latin typeface="+mn-lt"/>
          <a:ea typeface="+mn-ea"/>
          <a:cs typeface="+mn-cs"/>
        </a:defRPr>
      </a:lvl8pPr>
      <a:lvl9pPr marL="4876557" algn="l" defTabSz="6095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0F41DBA1-9BEE-DD4B-B2AE-36F25C184E5D}"/>
              </a:ext>
            </a:extLst>
          </p:cNvPr>
          <p:cNvSpPr>
            <a:spLocks noGrp="1"/>
          </p:cNvSpPr>
          <p:nvPr>
            <p:ph type="title"/>
          </p:nvPr>
        </p:nvSpPr>
        <p:spPr>
          <a:xfrm>
            <a:off x="860302" y="454589"/>
            <a:ext cx="10695005" cy="656591"/>
          </a:xfrm>
          <a:prstGeom prst="rect">
            <a:avLst/>
          </a:prstGeom>
        </p:spPr>
        <p:txBody>
          <a:bodyPr vert="horz" wrap="square" lIns="0" tIns="0" rIns="0" bIns="0" rtlCol="0" anchor="t" anchorCtr="0">
            <a:spAutoFit/>
          </a:bodyPr>
          <a:lstStyle/>
          <a:p>
            <a:endParaRPr lang="en-US"/>
          </a:p>
        </p:txBody>
      </p:sp>
      <p:sp>
        <p:nvSpPr>
          <p:cNvPr id="9" name="Text Placeholder 2">
            <a:extLst>
              <a:ext uri="{FF2B5EF4-FFF2-40B4-BE49-F238E27FC236}">
                <a16:creationId xmlns:a16="http://schemas.microsoft.com/office/drawing/2014/main" id="{CC97F46D-3E0E-CE48-A961-64C525AC6B97}"/>
              </a:ext>
            </a:extLst>
          </p:cNvPr>
          <p:cNvSpPr>
            <a:spLocks noGrp="1"/>
          </p:cNvSpPr>
          <p:nvPr>
            <p:ph type="body" idx="1"/>
          </p:nvPr>
        </p:nvSpPr>
        <p:spPr>
          <a:xfrm>
            <a:off x="860302" y="1584961"/>
            <a:ext cx="10695005" cy="1565129"/>
          </a:xfrm>
          <a:prstGeom prst="rect">
            <a:avLst/>
          </a:prstGeom>
        </p:spPr>
        <p:txBody>
          <a:bodyPr vert="horz" lIns="0" tIns="0" rIns="0" bIns="0" rtlCol="0">
            <a:spAutoFit/>
          </a:bodyPr>
          <a:lstStyle/>
          <a:p>
            <a:pPr lvl="0"/>
            <a:r>
              <a:rPr lang="en-US"/>
              <a:t>First level</a:t>
            </a:r>
          </a:p>
          <a:p>
            <a:pPr lvl="1"/>
            <a:r>
              <a:rPr lang="en-US"/>
              <a:t>Second level</a:t>
            </a:r>
          </a:p>
          <a:p>
            <a:pPr lvl="2"/>
            <a:r>
              <a:rPr lang="en-US"/>
              <a:t>Third level</a:t>
            </a:r>
          </a:p>
          <a:p>
            <a:pPr lvl="3"/>
            <a:r>
              <a:rPr lang="en-US"/>
              <a:t>Fourth level</a:t>
            </a:r>
          </a:p>
        </p:txBody>
      </p:sp>
      <p:sp>
        <p:nvSpPr>
          <p:cNvPr id="6" name="Slide Number Placeholder 5">
            <a:extLst>
              <a:ext uri="{FF2B5EF4-FFF2-40B4-BE49-F238E27FC236}">
                <a16:creationId xmlns:a16="http://schemas.microsoft.com/office/drawing/2014/main" id="{E62B70BE-0F3F-3246-8FAC-E36CA87E6851}"/>
              </a:ext>
            </a:extLst>
          </p:cNvPr>
          <p:cNvSpPr txBox="1">
            <a:spLocks/>
          </p:cNvSpPr>
          <p:nvPr userDrawn="1"/>
        </p:nvSpPr>
        <p:spPr>
          <a:xfrm>
            <a:off x="11690436" y="6429616"/>
            <a:ext cx="500097" cy="365125"/>
          </a:xfrm>
          <a:prstGeom prst="rect">
            <a:avLst/>
          </a:prstGeom>
        </p:spPr>
        <p:txBody>
          <a:bodyPr vert="horz" lIns="121920" tIns="60960" rIns="121920" bIns="60960" rtlCol="0" anchor="ctr">
            <a:noAutofit/>
          </a:bodyPr>
          <a:lstStyle>
            <a:defPPr>
              <a:defRPr lang="en-US"/>
            </a:defPPr>
            <a:lvl1pPr marL="0" algn="l" defTabSz="457200" rtl="0" eaLnBrk="1" latinLnBrk="0" hangingPunct="1">
              <a:defRPr sz="900" b="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sz="1200" b="0" i="0">
              <a:solidFill>
                <a:schemeClr val="tx1">
                  <a:lumMod val="90000"/>
                  <a:lumOff val="10000"/>
                </a:schemeClr>
              </a:solidFill>
              <a:latin typeface="Neue Haas Grotesk Text Pro" panose="020B0504020202020204" pitchFamily="34" charset="0"/>
            </a:endParaRPr>
          </a:p>
        </p:txBody>
      </p:sp>
      <p:grpSp>
        <p:nvGrpSpPr>
          <p:cNvPr id="10" name="Group 9">
            <a:extLst>
              <a:ext uri="{FF2B5EF4-FFF2-40B4-BE49-F238E27FC236}">
                <a16:creationId xmlns:a16="http://schemas.microsoft.com/office/drawing/2014/main" id="{50642416-14BC-4147-834D-B4E29753EA27}"/>
              </a:ext>
            </a:extLst>
          </p:cNvPr>
          <p:cNvGrpSpPr/>
          <p:nvPr userDrawn="1"/>
        </p:nvGrpSpPr>
        <p:grpSpPr>
          <a:xfrm rot="16200000">
            <a:off x="-764258" y="764260"/>
            <a:ext cx="2077163" cy="548641"/>
            <a:chOff x="16071" y="4"/>
            <a:chExt cx="2669546" cy="705108"/>
          </a:xfrm>
        </p:grpSpPr>
        <p:sp>
          <p:nvSpPr>
            <p:cNvPr id="11" name="Rectangle 10">
              <a:extLst>
                <a:ext uri="{FF2B5EF4-FFF2-40B4-BE49-F238E27FC236}">
                  <a16:creationId xmlns:a16="http://schemas.microsoft.com/office/drawing/2014/main" id="{82F945A4-39CD-4241-B20D-07F26E7CE986}"/>
                </a:ext>
              </a:extLst>
            </p:cNvPr>
            <p:cNvSpPr/>
            <p:nvPr/>
          </p:nvSpPr>
          <p:spPr>
            <a:xfrm>
              <a:off x="16071" y="4"/>
              <a:ext cx="2669546" cy="705108"/>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solidFill>
                  <a:srgbClr val="00AAC6"/>
                </a:solidFill>
                <a:latin typeface="Neue Haas Grotesk Text Pro" panose="020B0504020202020204" pitchFamily="34" charset="0"/>
              </a:endParaRPr>
            </a:p>
          </p:txBody>
        </p:sp>
        <p:pic>
          <p:nvPicPr>
            <p:cNvPr id="12" name="Graphic 11">
              <a:extLst>
                <a:ext uri="{FF2B5EF4-FFF2-40B4-BE49-F238E27FC236}">
                  <a16:creationId xmlns:a16="http://schemas.microsoft.com/office/drawing/2014/main" id="{A2C6F99D-7FDF-5943-8244-480F4FEBA3B7}"/>
                </a:ext>
              </a:extLst>
            </p:cNvPr>
            <p:cNvPicPr>
              <a:picLocks noChangeAspect="1"/>
            </p:cNvPicPr>
            <p:nvPr/>
          </p:nvPicPr>
          <p:blipFill>
            <a:blip r:embed="rId21" cstate="screen">
              <a:extLst>
                <a:ext uri="{28A0092B-C50C-407E-A947-70E740481C1C}">
                  <a14:useLocalDpi xmlns:a14="http://schemas.microsoft.com/office/drawing/2010/main"/>
                </a:ext>
                <a:ext uri="{96DAC541-7B7A-43D3-8B79-37D633B846F1}">
                  <asvg:svgBlip xmlns:asvg="http://schemas.microsoft.com/office/drawing/2016/SVG/main" r:embed="rId22"/>
                </a:ext>
              </a:extLst>
            </a:blip>
            <a:stretch>
              <a:fillRect/>
            </a:stretch>
          </p:blipFill>
          <p:spPr>
            <a:xfrm>
              <a:off x="601959" y="257198"/>
              <a:ext cx="1479804" cy="236770"/>
            </a:xfrm>
            <a:prstGeom prst="rect">
              <a:avLst/>
            </a:prstGeom>
          </p:spPr>
        </p:pic>
      </p:grpSp>
    </p:spTree>
    <p:extLst>
      <p:ext uri="{BB962C8B-B14F-4D97-AF65-F5344CB8AC3E}">
        <p14:creationId xmlns:p14="http://schemas.microsoft.com/office/powerpoint/2010/main" val="3300700"/>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931" r:id="rId7"/>
    <p:sldLayoutId id="2147483932" r:id="rId8"/>
    <p:sldLayoutId id="2147483933" r:id="rId9"/>
    <p:sldLayoutId id="2147483934" r:id="rId10"/>
    <p:sldLayoutId id="2147483935" r:id="rId11"/>
    <p:sldLayoutId id="2147483936" r:id="rId12"/>
    <p:sldLayoutId id="2147483937" r:id="rId13"/>
    <p:sldLayoutId id="2147483938" r:id="rId14"/>
    <p:sldLayoutId id="2147483939" r:id="rId15"/>
    <p:sldLayoutId id="2147483940" r:id="rId16"/>
    <p:sldLayoutId id="2147483941" r:id="rId17"/>
    <p:sldLayoutId id="2147483942" r:id="rId18"/>
    <p:sldLayoutId id="2147483943" r:id="rId19"/>
  </p:sldLayoutIdLst>
  <p:hf sldNum="0" hdr="0" ftr="0" dt="0"/>
  <p:txStyles>
    <p:titleStyle>
      <a:lvl1pPr algn="l" defTabSz="609570" rtl="0" eaLnBrk="1" latinLnBrk="0" hangingPunct="1">
        <a:spcBef>
          <a:spcPct val="0"/>
        </a:spcBef>
        <a:buNone/>
        <a:defRPr sz="4267" b="1" i="0" kern="1200">
          <a:solidFill>
            <a:schemeClr val="tx2"/>
          </a:solidFill>
          <a:latin typeface="Neue Haas Grotesk Text Pro" panose="020B0504020202020204" pitchFamily="34" charset="0"/>
          <a:ea typeface="+mj-ea"/>
          <a:cs typeface="+mj-cs"/>
        </a:defRPr>
      </a:lvl1pPr>
    </p:titleStyle>
    <p:bodyStyle>
      <a:lvl1pPr marL="237061" indent="-237061" algn="l" defTabSz="609570" rtl="0" eaLnBrk="1" latinLnBrk="0" hangingPunct="1">
        <a:lnSpc>
          <a:spcPct val="130000"/>
        </a:lnSpc>
        <a:spcBef>
          <a:spcPts val="0"/>
        </a:spcBef>
        <a:spcAft>
          <a:spcPts val="800"/>
        </a:spcAft>
        <a:buFont typeface="Wingdings" pitchFamily="2" charset="2"/>
        <a:buChar char="§"/>
        <a:tabLst/>
        <a:defRPr sz="2000" b="0" i="0" kern="1200">
          <a:solidFill>
            <a:schemeClr val="tx1"/>
          </a:solidFill>
          <a:latin typeface="Neue Haas Grotesk Text Pro" panose="020B0504020202020204" pitchFamily="34" charset="0"/>
          <a:ea typeface="+mn-ea"/>
          <a:cs typeface="+mn-cs"/>
        </a:defRPr>
      </a:lvl1pPr>
      <a:lvl2pPr marL="463539" indent="-226478" algn="l" defTabSz="609570" rtl="0" eaLnBrk="1" latinLnBrk="0" hangingPunct="1">
        <a:lnSpc>
          <a:spcPct val="130000"/>
        </a:lnSpc>
        <a:spcBef>
          <a:spcPts val="0"/>
        </a:spcBef>
        <a:spcAft>
          <a:spcPts val="800"/>
        </a:spcAft>
        <a:buFont typeface="Wingdings" pitchFamily="2" charset="2"/>
        <a:buChar char="§"/>
        <a:tabLst/>
        <a:defRPr sz="1733" b="0" i="0" kern="1200">
          <a:solidFill>
            <a:schemeClr val="tx1"/>
          </a:solidFill>
          <a:latin typeface="Neue Haas Grotesk Text Pro" panose="020B0504020202020204" pitchFamily="34" charset="0"/>
          <a:ea typeface="+mn-ea"/>
          <a:cs typeface="+mn-cs"/>
        </a:defRPr>
      </a:lvl2pPr>
      <a:lvl3pPr marL="690016" indent="-226478" algn="l" defTabSz="609570" rtl="0" eaLnBrk="1" latinLnBrk="0" hangingPunct="1">
        <a:lnSpc>
          <a:spcPct val="130000"/>
        </a:lnSpc>
        <a:spcBef>
          <a:spcPts val="0"/>
        </a:spcBef>
        <a:spcAft>
          <a:spcPts val="800"/>
        </a:spcAft>
        <a:buFont typeface="Wingdings" pitchFamily="2" charset="2"/>
        <a:buChar char="§"/>
        <a:tabLst/>
        <a:defRPr sz="1467" b="0" i="0" kern="1200">
          <a:solidFill>
            <a:schemeClr val="tx1"/>
          </a:solidFill>
          <a:latin typeface="Neue Haas Grotesk Text Pro" panose="020B0504020202020204" pitchFamily="34" charset="0"/>
          <a:ea typeface="+mn-ea"/>
          <a:cs typeface="+mn-cs"/>
        </a:defRPr>
      </a:lvl3pPr>
      <a:lvl4pPr marL="916494" indent="-226478" algn="l" defTabSz="609570" rtl="0" eaLnBrk="1" latinLnBrk="0" hangingPunct="1">
        <a:lnSpc>
          <a:spcPct val="130000"/>
        </a:lnSpc>
        <a:spcBef>
          <a:spcPts val="0"/>
        </a:spcBef>
        <a:spcAft>
          <a:spcPts val="800"/>
        </a:spcAft>
        <a:buFont typeface="Wingdings" pitchFamily="2" charset="2"/>
        <a:buChar char="§"/>
        <a:tabLst/>
        <a:defRPr sz="1200" b="0" i="0" kern="1200">
          <a:solidFill>
            <a:schemeClr val="tx1"/>
          </a:solidFill>
          <a:latin typeface="Neue Haas Grotesk Text Pro" panose="020B0504020202020204" pitchFamily="34" charset="0"/>
          <a:ea typeface="+mn-ea"/>
          <a:cs typeface="+mn-cs"/>
        </a:defRPr>
      </a:lvl4pPr>
      <a:lvl5pPr marL="916494" indent="-224361" algn="l" defTabSz="609570" rtl="0" eaLnBrk="1" latinLnBrk="0" hangingPunct="1">
        <a:lnSpc>
          <a:spcPct val="120000"/>
        </a:lnSpc>
        <a:spcBef>
          <a:spcPts val="0"/>
        </a:spcBef>
        <a:spcAft>
          <a:spcPts val="800"/>
        </a:spcAft>
        <a:buFont typeface="Wingdings" pitchFamily="2" charset="2"/>
        <a:buChar char="§"/>
        <a:tabLst/>
        <a:defRPr sz="1200" b="0" i="0" kern="1200">
          <a:solidFill>
            <a:schemeClr val="tx1"/>
          </a:solidFill>
          <a:latin typeface="Neue Haas Grotesk Text Pro" panose="020B0504020202020204" pitchFamily="34" charset="77"/>
          <a:ea typeface="+mn-ea"/>
          <a:cs typeface="+mn-cs"/>
        </a:defRPr>
      </a:lvl5pPr>
      <a:lvl6pPr marL="3352632" indent="-304784" algn="l" defTabSz="609570" rtl="0" eaLnBrk="1" latinLnBrk="0" hangingPunct="1">
        <a:spcBef>
          <a:spcPct val="20000"/>
        </a:spcBef>
        <a:buFont typeface="Arial"/>
        <a:buChar char="•"/>
        <a:defRPr sz="2667" kern="1200">
          <a:solidFill>
            <a:schemeClr val="tx1"/>
          </a:solidFill>
          <a:latin typeface="+mn-lt"/>
          <a:ea typeface="+mn-ea"/>
          <a:cs typeface="+mn-cs"/>
        </a:defRPr>
      </a:lvl6pPr>
      <a:lvl7pPr marL="3962202" indent="-304784" algn="l" defTabSz="609570" rtl="0" eaLnBrk="1" latinLnBrk="0" hangingPunct="1">
        <a:spcBef>
          <a:spcPct val="20000"/>
        </a:spcBef>
        <a:buFont typeface="Arial"/>
        <a:buChar char="•"/>
        <a:defRPr sz="2667" kern="1200">
          <a:solidFill>
            <a:schemeClr val="tx1"/>
          </a:solidFill>
          <a:latin typeface="+mn-lt"/>
          <a:ea typeface="+mn-ea"/>
          <a:cs typeface="+mn-cs"/>
        </a:defRPr>
      </a:lvl7pPr>
      <a:lvl8pPr marL="4571772" indent="-304784" algn="l" defTabSz="609570" rtl="0" eaLnBrk="1" latinLnBrk="0" hangingPunct="1">
        <a:spcBef>
          <a:spcPct val="20000"/>
        </a:spcBef>
        <a:buFont typeface="Arial"/>
        <a:buChar char="•"/>
        <a:defRPr sz="2667" kern="1200">
          <a:solidFill>
            <a:schemeClr val="tx1"/>
          </a:solidFill>
          <a:latin typeface="+mn-lt"/>
          <a:ea typeface="+mn-ea"/>
          <a:cs typeface="+mn-cs"/>
        </a:defRPr>
      </a:lvl8pPr>
      <a:lvl9pPr marL="5181341" indent="-304784" algn="l" defTabSz="609570"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70" rtl="0" eaLnBrk="1" latinLnBrk="0" hangingPunct="1">
        <a:defRPr sz="2400" kern="1200">
          <a:solidFill>
            <a:schemeClr val="tx1"/>
          </a:solidFill>
          <a:latin typeface="+mn-lt"/>
          <a:ea typeface="+mn-ea"/>
          <a:cs typeface="+mn-cs"/>
        </a:defRPr>
      </a:lvl1pPr>
      <a:lvl2pPr marL="609570" algn="l" defTabSz="609570" rtl="0" eaLnBrk="1" latinLnBrk="0" hangingPunct="1">
        <a:defRPr sz="2400" kern="1200">
          <a:solidFill>
            <a:schemeClr val="tx1"/>
          </a:solidFill>
          <a:latin typeface="+mn-lt"/>
          <a:ea typeface="+mn-ea"/>
          <a:cs typeface="+mn-cs"/>
        </a:defRPr>
      </a:lvl2pPr>
      <a:lvl3pPr marL="1219140" algn="l" defTabSz="609570" rtl="0" eaLnBrk="1" latinLnBrk="0" hangingPunct="1">
        <a:defRPr sz="2400" kern="1200">
          <a:solidFill>
            <a:schemeClr val="tx1"/>
          </a:solidFill>
          <a:latin typeface="+mn-lt"/>
          <a:ea typeface="+mn-ea"/>
          <a:cs typeface="+mn-cs"/>
        </a:defRPr>
      </a:lvl3pPr>
      <a:lvl4pPr marL="1828709" algn="l" defTabSz="609570" rtl="0" eaLnBrk="1" latinLnBrk="0" hangingPunct="1">
        <a:defRPr sz="2400" kern="1200">
          <a:solidFill>
            <a:schemeClr val="tx1"/>
          </a:solidFill>
          <a:latin typeface="+mn-lt"/>
          <a:ea typeface="+mn-ea"/>
          <a:cs typeface="+mn-cs"/>
        </a:defRPr>
      </a:lvl4pPr>
      <a:lvl5pPr marL="2438278" algn="l" defTabSz="609570" rtl="0" eaLnBrk="1" latinLnBrk="0" hangingPunct="1">
        <a:defRPr sz="2400" kern="1200">
          <a:solidFill>
            <a:schemeClr val="tx1"/>
          </a:solidFill>
          <a:latin typeface="+mn-lt"/>
          <a:ea typeface="+mn-ea"/>
          <a:cs typeface="+mn-cs"/>
        </a:defRPr>
      </a:lvl5pPr>
      <a:lvl6pPr marL="3047848" algn="l" defTabSz="609570" rtl="0" eaLnBrk="1" latinLnBrk="0" hangingPunct="1">
        <a:defRPr sz="2400" kern="1200">
          <a:solidFill>
            <a:schemeClr val="tx1"/>
          </a:solidFill>
          <a:latin typeface="+mn-lt"/>
          <a:ea typeface="+mn-ea"/>
          <a:cs typeface="+mn-cs"/>
        </a:defRPr>
      </a:lvl6pPr>
      <a:lvl7pPr marL="3657418" algn="l" defTabSz="609570" rtl="0" eaLnBrk="1" latinLnBrk="0" hangingPunct="1">
        <a:defRPr sz="2400" kern="1200">
          <a:solidFill>
            <a:schemeClr val="tx1"/>
          </a:solidFill>
          <a:latin typeface="+mn-lt"/>
          <a:ea typeface="+mn-ea"/>
          <a:cs typeface="+mn-cs"/>
        </a:defRPr>
      </a:lvl7pPr>
      <a:lvl8pPr marL="4266987" algn="l" defTabSz="609570" rtl="0" eaLnBrk="1" latinLnBrk="0" hangingPunct="1">
        <a:defRPr sz="2400" kern="1200">
          <a:solidFill>
            <a:schemeClr val="tx1"/>
          </a:solidFill>
          <a:latin typeface="+mn-lt"/>
          <a:ea typeface="+mn-ea"/>
          <a:cs typeface="+mn-cs"/>
        </a:defRPr>
      </a:lvl8pPr>
      <a:lvl9pPr marL="4876557" algn="l" defTabSz="609570"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0F41DBA1-9BEE-DD4B-B2AE-36F25C184E5D}"/>
              </a:ext>
            </a:extLst>
          </p:cNvPr>
          <p:cNvSpPr>
            <a:spLocks noGrp="1"/>
          </p:cNvSpPr>
          <p:nvPr>
            <p:ph type="title"/>
          </p:nvPr>
        </p:nvSpPr>
        <p:spPr>
          <a:xfrm>
            <a:off x="860302" y="454589"/>
            <a:ext cx="10695005" cy="656591"/>
          </a:xfrm>
          <a:prstGeom prst="rect">
            <a:avLst/>
          </a:prstGeom>
        </p:spPr>
        <p:txBody>
          <a:bodyPr vert="horz" wrap="square" lIns="0" tIns="0" rIns="0" bIns="0" rtlCol="0" anchor="t" anchorCtr="0">
            <a:spAutoFit/>
          </a:bodyPr>
          <a:lstStyle/>
          <a:p>
            <a:endParaRPr lang="en-US"/>
          </a:p>
        </p:txBody>
      </p:sp>
      <p:sp>
        <p:nvSpPr>
          <p:cNvPr id="9" name="Text Placeholder 2">
            <a:extLst>
              <a:ext uri="{FF2B5EF4-FFF2-40B4-BE49-F238E27FC236}">
                <a16:creationId xmlns:a16="http://schemas.microsoft.com/office/drawing/2014/main" id="{CC97F46D-3E0E-CE48-A961-64C525AC6B97}"/>
              </a:ext>
            </a:extLst>
          </p:cNvPr>
          <p:cNvSpPr>
            <a:spLocks noGrp="1"/>
          </p:cNvSpPr>
          <p:nvPr>
            <p:ph type="body" idx="1"/>
          </p:nvPr>
        </p:nvSpPr>
        <p:spPr>
          <a:xfrm>
            <a:off x="860302" y="1584961"/>
            <a:ext cx="10695005" cy="1565129"/>
          </a:xfrm>
          <a:prstGeom prst="rect">
            <a:avLst/>
          </a:prstGeom>
        </p:spPr>
        <p:txBody>
          <a:bodyPr vert="horz" lIns="0" tIns="0" rIns="0" bIns="0" rtlCol="0">
            <a:spAutoFit/>
          </a:bodyPr>
          <a:lstStyle/>
          <a:p>
            <a:pPr lvl="0"/>
            <a:r>
              <a:rPr lang="en-US"/>
              <a:t>First level</a:t>
            </a:r>
          </a:p>
          <a:p>
            <a:pPr lvl="1"/>
            <a:r>
              <a:rPr lang="en-US"/>
              <a:t>Second level</a:t>
            </a:r>
          </a:p>
          <a:p>
            <a:pPr lvl="2"/>
            <a:r>
              <a:rPr lang="en-US"/>
              <a:t>Third level</a:t>
            </a:r>
          </a:p>
          <a:p>
            <a:pPr lvl="3"/>
            <a:r>
              <a:rPr lang="en-US"/>
              <a:t>Fourth level</a:t>
            </a:r>
          </a:p>
        </p:txBody>
      </p:sp>
      <p:grpSp>
        <p:nvGrpSpPr>
          <p:cNvPr id="4" name="Group 3">
            <a:extLst>
              <a:ext uri="{FF2B5EF4-FFF2-40B4-BE49-F238E27FC236}">
                <a16:creationId xmlns:a16="http://schemas.microsoft.com/office/drawing/2014/main" id="{12F40332-1697-D24F-8A94-40762AF45FB0}"/>
              </a:ext>
            </a:extLst>
          </p:cNvPr>
          <p:cNvGrpSpPr/>
          <p:nvPr userDrawn="1"/>
        </p:nvGrpSpPr>
        <p:grpSpPr>
          <a:xfrm rot="16200000">
            <a:off x="-764258" y="764260"/>
            <a:ext cx="2077163" cy="548641"/>
            <a:chOff x="16071" y="4"/>
            <a:chExt cx="2669546" cy="705108"/>
          </a:xfrm>
        </p:grpSpPr>
        <p:sp>
          <p:nvSpPr>
            <p:cNvPr id="5" name="Rectangle 4">
              <a:extLst>
                <a:ext uri="{FF2B5EF4-FFF2-40B4-BE49-F238E27FC236}">
                  <a16:creationId xmlns:a16="http://schemas.microsoft.com/office/drawing/2014/main" id="{1871B9ED-AD50-9B41-AD87-C2D1DA8FEC54}"/>
                </a:ext>
              </a:extLst>
            </p:cNvPr>
            <p:cNvSpPr/>
            <p:nvPr/>
          </p:nvSpPr>
          <p:spPr>
            <a:xfrm>
              <a:off x="16071" y="4"/>
              <a:ext cx="2669546" cy="705108"/>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solidFill>
                  <a:srgbClr val="00AAC6"/>
                </a:solidFill>
                <a:latin typeface="NeueHaasGroteskText Pro" panose="020B0504020202020204" pitchFamily="34" charset="77"/>
              </a:endParaRPr>
            </a:p>
          </p:txBody>
        </p:sp>
        <p:pic>
          <p:nvPicPr>
            <p:cNvPr id="6" name="Graphic 5">
              <a:extLst>
                <a:ext uri="{FF2B5EF4-FFF2-40B4-BE49-F238E27FC236}">
                  <a16:creationId xmlns:a16="http://schemas.microsoft.com/office/drawing/2014/main" id="{17CACF8B-EC7E-5447-BD20-D77E25818141}"/>
                </a:ext>
              </a:extLst>
            </p:cNvPr>
            <p:cNvPicPr>
              <a:picLocks noChangeAspect="1"/>
            </p:cNvPicPr>
            <p:nvPr/>
          </p:nvPicPr>
          <p:blipFill>
            <a:blip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601959" y="257198"/>
              <a:ext cx="1479804" cy="236770"/>
            </a:xfrm>
            <a:prstGeom prst="rect">
              <a:avLst/>
            </a:prstGeom>
          </p:spPr>
        </p:pic>
      </p:grpSp>
    </p:spTree>
    <p:extLst>
      <p:ext uri="{BB962C8B-B14F-4D97-AF65-F5344CB8AC3E}">
        <p14:creationId xmlns:p14="http://schemas.microsoft.com/office/powerpoint/2010/main" val="4233544076"/>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948" r:id="rId7"/>
  </p:sldLayoutIdLst>
  <p:hf sldNum="0" hdr="0" ftr="0" dt="0"/>
  <p:txStyles>
    <p:titleStyle>
      <a:lvl1pPr algn="l" defTabSz="609570" rtl="0" eaLnBrk="1" latinLnBrk="0" hangingPunct="1">
        <a:spcBef>
          <a:spcPct val="0"/>
        </a:spcBef>
        <a:buNone/>
        <a:defRPr sz="4267" b="1" i="0" kern="1200">
          <a:solidFill>
            <a:schemeClr val="tx2"/>
          </a:solidFill>
          <a:latin typeface="NeueHaasGroteskText Pro" panose="020B0504020202020204" pitchFamily="34" charset="77"/>
          <a:ea typeface="+mj-ea"/>
          <a:cs typeface="+mj-cs"/>
        </a:defRPr>
      </a:lvl1pPr>
    </p:titleStyle>
    <p:bodyStyle>
      <a:lvl1pPr marL="237061" indent="-237061" algn="l" defTabSz="609570" rtl="0" eaLnBrk="1" latinLnBrk="0" hangingPunct="1">
        <a:lnSpc>
          <a:spcPct val="130000"/>
        </a:lnSpc>
        <a:spcBef>
          <a:spcPts val="0"/>
        </a:spcBef>
        <a:spcAft>
          <a:spcPts val="800"/>
        </a:spcAft>
        <a:buFont typeface="Wingdings" pitchFamily="2" charset="2"/>
        <a:buChar char="§"/>
        <a:tabLst/>
        <a:defRPr sz="2000" b="0" i="0" kern="1200">
          <a:solidFill>
            <a:schemeClr val="tx1"/>
          </a:solidFill>
          <a:latin typeface="NeueHaasGroteskText Pro" panose="020B0504020202020204" pitchFamily="34" charset="77"/>
          <a:ea typeface="+mn-ea"/>
          <a:cs typeface="+mn-cs"/>
        </a:defRPr>
      </a:lvl1pPr>
      <a:lvl2pPr marL="463539" indent="-226478" algn="l" defTabSz="609570" rtl="0" eaLnBrk="1" latinLnBrk="0" hangingPunct="1">
        <a:lnSpc>
          <a:spcPct val="130000"/>
        </a:lnSpc>
        <a:spcBef>
          <a:spcPts val="0"/>
        </a:spcBef>
        <a:spcAft>
          <a:spcPts val="800"/>
        </a:spcAft>
        <a:buFont typeface="Wingdings" pitchFamily="2" charset="2"/>
        <a:buChar char="§"/>
        <a:tabLst/>
        <a:defRPr sz="1733" b="0" i="0" kern="1200">
          <a:solidFill>
            <a:schemeClr val="tx1"/>
          </a:solidFill>
          <a:latin typeface="NeueHaasGroteskText Pro" panose="020B0504020202020204" pitchFamily="34" charset="77"/>
          <a:ea typeface="+mn-ea"/>
          <a:cs typeface="+mn-cs"/>
        </a:defRPr>
      </a:lvl2pPr>
      <a:lvl3pPr marL="690016" indent="-226478" algn="l" defTabSz="609570" rtl="0" eaLnBrk="1" latinLnBrk="0" hangingPunct="1">
        <a:lnSpc>
          <a:spcPct val="130000"/>
        </a:lnSpc>
        <a:spcBef>
          <a:spcPts val="0"/>
        </a:spcBef>
        <a:spcAft>
          <a:spcPts val="800"/>
        </a:spcAft>
        <a:buFont typeface="Wingdings" pitchFamily="2" charset="2"/>
        <a:buChar char="§"/>
        <a:tabLst/>
        <a:defRPr sz="1467" b="0" i="0" kern="1200">
          <a:solidFill>
            <a:schemeClr val="tx1"/>
          </a:solidFill>
          <a:latin typeface="NeueHaasGroteskText Pro" panose="020B0504020202020204" pitchFamily="34" charset="77"/>
          <a:ea typeface="+mn-ea"/>
          <a:cs typeface="+mn-cs"/>
        </a:defRPr>
      </a:lvl3pPr>
      <a:lvl4pPr marL="916494" indent="-226478" algn="l" defTabSz="609570" rtl="0" eaLnBrk="1" latinLnBrk="0" hangingPunct="1">
        <a:lnSpc>
          <a:spcPct val="130000"/>
        </a:lnSpc>
        <a:spcBef>
          <a:spcPts val="0"/>
        </a:spcBef>
        <a:spcAft>
          <a:spcPts val="800"/>
        </a:spcAft>
        <a:buFont typeface="Wingdings" pitchFamily="2" charset="2"/>
        <a:buChar char="§"/>
        <a:tabLst/>
        <a:defRPr sz="1200" b="0" i="0" kern="1200">
          <a:solidFill>
            <a:schemeClr val="tx1"/>
          </a:solidFill>
          <a:latin typeface="NeueHaasGroteskText Pro" panose="020B0504020202020204" pitchFamily="34" charset="77"/>
          <a:ea typeface="+mn-ea"/>
          <a:cs typeface="+mn-cs"/>
        </a:defRPr>
      </a:lvl4pPr>
      <a:lvl5pPr marL="916494" indent="-224361" algn="l" defTabSz="609570" rtl="0" eaLnBrk="1" latinLnBrk="0" hangingPunct="1">
        <a:lnSpc>
          <a:spcPct val="120000"/>
        </a:lnSpc>
        <a:spcBef>
          <a:spcPts val="0"/>
        </a:spcBef>
        <a:spcAft>
          <a:spcPts val="800"/>
        </a:spcAft>
        <a:buFont typeface="Wingdings" pitchFamily="2" charset="2"/>
        <a:buChar char="§"/>
        <a:tabLst/>
        <a:defRPr sz="1200" b="0" i="0" kern="1200">
          <a:solidFill>
            <a:schemeClr val="tx1"/>
          </a:solidFill>
          <a:latin typeface="Neue Haas Grotesk Text Pro" panose="020B0504020202020204" pitchFamily="34" charset="77"/>
          <a:ea typeface="+mn-ea"/>
          <a:cs typeface="+mn-cs"/>
        </a:defRPr>
      </a:lvl5pPr>
      <a:lvl6pPr marL="3352632" indent="-304784" algn="l" defTabSz="609570" rtl="0" eaLnBrk="1" latinLnBrk="0" hangingPunct="1">
        <a:spcBef>
          <a:spcPct val="20000"/>
        </a:spcBef>
        <a:buFont typeface="Arial"/>
        <a:buChar char="•"/>
        <a:defRPr sz="2667" kern="1200">
          <a:solidFill>
            <a:schemeClr val="tx1"/>
          </a:solidFill>
          <a:latin typeface="+mn-lt"/>
          <a:ea typeface="+mn-ea"/>
          <a:cs typeface="+mn-cs"/>
        </a:defRPr>
      </a:lvl6pPr>
      <a:lvl7pPr marL="3962202" indent="-304784" algn="l" defTabSz="609570" rtl="0" eaLnBrk="1" latinLnBrk="0" hangingPunct="1">
        <a:spcBef>
          <a:spcPct val="20000"/>
        </a:spcBef>
        <a:buFont typeface="Arial"/>
        <a:buChar char="•"/>
        <a:defRPr sz="2667" kern="1200">
          <a:solidFill>
            <a:schemeClr val="tx1"/>
          </a:solidFill>
          <a:latin typeface="+mn-lt"/>
          <a:ea typeface="+mn-ea"/>
          <a:cs typeface="+mn-cs"/>
        </a:defRPr>
      </a:lvl7pPr>
      <a:lvl8pPr marL="4571772" indent="-304784" algn="l" defTabSz="609570" rtl="0" eaLnBrk="1" latinLnBrk="0" hangingPunct="1">
        <a:spcBef>
          <a:spcPct val="20000"/>
        </a:spcBef>
        <a:buFont typeface="Arial"/>
        <a:buChar char="•"/>
        <a:defRPr sz="2667" kern="1200">
          <a:solidFill>
            <a:schemeClr val="tx1"/>
          </a:solidFill>
          <a:latin typeface="+mn-lt"/>
          <a:ea typeface="+mn-ea"/>
          <a:cs typeface="+mn-cs"/>
        </a:defRPr>
      </a:lvl8pPr>
      <a:lvl9pPr marL="5181341" indent="-304784" algn="l" defTabSz="609570"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70" rtl="0" eaLnBrk="1" latinLnBrk="0" hangingPunct="1">
        <a:defRPr sz="2400" kern="1200">
          <a:solidFill>
            <a:schemeClr val="tx1"/>
          </a:solidFill>
          <a:latin typeface="+mn-lt"/>
          <a:ea typeface="+mn-ea"/>
          <a:cs typeface="+mn-cs"/>
        </a:defRPr>
      </a:lvl1pPr>
      <a:lvl2pPr marL="609570" algn="l" defTabSz="609570" rtl="0" eaLnBrk="1" latinLnBrk="0" hangingPunct="1">
        <a:defRPr sz="2400" kern="1200">
          <a:solidFill>
            <a:schemeClr val="tx1"/>
          </a:solidFill>
          <a:latin typeface="+mn-lt"/>
          <a:ea typeface="+mn-ea"/>
          <a:cs typeface="+mn-cs"/>
        </a:defRPr>
      </a:lvl2pPr>
      <a:lvl3pPr marL="1219140" algn="l" defTabSz="609570" rtl="0" eaLnBrk="1" latinLnBrk="0" hangingPunct="1">
        <a:defRPr sz="2400" kern="1200">
          <a:solidFill>
            <a:schemeClr val="tx1"/>
          </a:solidFill>
          <a:latin typeface="+mn-lt"/>
          <a:ea typeface="+mn-ea"/>
          <a:cs typeface="+mn-cs"/>
        </a:defRPr>
      </a:lvl3pPr>
      <a:lvl4pPr marL="1828709" algn="l" defTabSz="609570" rtl="0" eaLnBrk="1" latinLnBrk="0" hangingPunct="1">
        <a:defRPr sz="2400" kern="1200">
          <a:solidFill>
            <a:schemeClr val="tx1"/>
          </a:solidFill>
          <a:latin typeface="+mn-lt"/>
          <a:ea typeface="+mn-ea"/>
          <a:cs typeface="+mn-cs"/>
        </a:defRPr>
      </a:lvl4pPr>
      <a:lvl5pPr marL="2438278" algn="l" defTabSz="609570" rtl="0" eaLnBrk="1" latinLnBrk="0" hangingPunct="1">
        <a:defRPr sz="2400" kern="1200">
          <a:solidFill>
            <a:schemeClr val="tx1"/>
          </a:solidFill>
          <a:latin typeface="+mn-lt"/>
          <a:ea typeface="+mn-ea"/>
          <a:cs typeface="+mn-cs"/>
        </a:defRPr>
      </a:lvl5pPr>
      <a:lvl6pPr marL="3047848" algn="l" defTabSz="609570" rtl="0" eaLnBrk="1" latinLnBrk="0" hangingPunct="1">
        <a:defRPr sz="2400" kern="1200">
          <a:solidFill>
            <a:schemeClr val="tx1"/>
          </a:solidFill>
          <a:latin typeface="+mn-lt"/>
          <a:ea typeface="+mn-ea"/>
          <a:cs typeface="+mn-cs"/>
        </a:defRPr>
      </a:lvl6pPr>
      <a:lvl7pPr marL="3657418" algn="l" defTabSz="609570" rtl="0" eaLnBrk="1" latinLnBrk="0" hangingPunct="1">
        <a:defRPr sz="2400" kern="1200">
          <a:solidFill>
            <a:schemeClr val="tx1"/>
          </a:solidFill>
          <a:latin typeface="+mn-lt"/>
          <a:ea typeface="+mn-ea"/>
          <a:cs typeface="+mn-cs"/>
        </a:defRPr>
      </a:lvl7pPr>
      <a:lvl8pPr marL="4266987" algn="l" defTabSz="609570" rtl="0" eaLnBrk="1" latinLnBrk="0" hangingPunct="1">
        <a:defRPr sz="2400" kern="1200">
          <a:solidFill>
            <a:schemeClr val="tx1"/>
          </a:solidFill>
          <a:latin typeface="+mn-lt"/>
          <a:ea typeface="+mn-ea"/>
          <a:cs typeface="+mn-cs"/>
        </a:defRPr>
      </a:lvl8pPr>
      <a:lvl9pPr marL="4876557" algn="l" defTabSz="609570" rtl="0" eaLnBrk="1" latinLnBrk="0" hangingPunct="1">
        <a:defRPr sz="2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0F41DBA1-9BEE-DD4B-B2AE-36F25C184E5D}"/>
              </a:ext>
            </a:extLst>
          </p:cNvPr>
          <p:cNvSpPr>
            <a:spLocks noGrp="1"/>
          </p:cNvSpPr>
          <p:nvPr>
            <p:ph type="title"/>
          </p:nvPr>
        </p:nvSpPr>
        <p:spPr>
          <a:xfrm>
            <a:off x="860301" y="454589"/>
            <a:ext cx="10972800" cy="656591"/>
          </a:xfrm>
          <a:prstGeom prst="rect">
            <a:avLst/>
          </a:prstGeom>
        </p:spPr>
        <p:txBody>
          <a:bodyPr vert="horz" wrap="square" lIns="0" tIns="0" rIns="0" bIns="0" rtlCol="0" anchor="t" anchorCtr="0">
            <a:spAutoFit/>
          </a:bodyPr>
          <a:lstStyle/>
          <a:p>
            <a:endParaRPr lang="en-US"/>
          </a:p>
        </p:txBody>
      </p:sp>
      <p:sp>
        <p:nvSpPr>
          <p:cNvPr id="9" name="Text Placeholder 2">
            <a:extLst>
              <a:ext uri="{FF2B5EF4-FFF2-40B4-BE49-F238E27FC236}">
                <a16:creationId xmlns:a16="http://schemas.microsoft.com/office/drawing/2014/main" id="{CC97F46D-3E0E-CE48-A961-64C525AC6B97}"/>
              </a:ext>
            </a:extLst>
          </p:cNvPr>
          <p:cNvSpPr>
            <a:spLocks noGrp="1"/>
          </p:cNvSpPr>
          <p:nvPr>
            <p:ph type="body" idx="1"/>
          </p:nvPr>
        </p:nvSpPr>
        <p:spPr>
          <a:xfrm>
            <a:off x="860301" y="1584961"/>
            <a:ext cx="10972799" cy="1565129"/>
          </a:xfrm>
          <a:prstGeom prst="rect">
            <a:avLst/>
          </a:prstGeom>
        </p:spPr>
        <p:txBody>
          <a:bodyPr vert="horz" wrap="square" lIns="0" tIns="0" rIns="0" bIns="0" rtlCol="0">
            <a:spAutoFit/>
          </a:bodyPr>
          <a:lstStyle/>
          <a:p>
            <a:pPr lvl="0"/>
            <a:r>
              <a:rPr lang="en-US"/>
              <a:t>First level</a:t>
            </a:r>
          </a:p>
          <a:p>
            <a:pPr lvl="1"/>
            <a:r>
              <a:rPr lang="en-US"/>
              <a:t>Second level</a:t>
            </a:r>
          </a:p>
          <a:p>
            <a:pPr lvl="2"/>
            <a:r>
              <a:rPr lang="en-US"/>
              <a:t>Third level</a:t>
            </a:r>
          </a:p>
          <a:p>
            <a:pPr lvl="3"/>
            <a:r>
              <a:rPr lang="en-US"/>
              <a:t>Fourth level</a:t>
            </a:r>
          </a:p>
        </p:txBody>
      </p:sp>
      <p:sp>
        <p:nvSpPr>
          <p:cNvPr id="6" name="Slide Number Placeholder 5">
            <a:extLst>
              <a:ext uri="{FF2B5EF4-FFF2-40B4-BE49-F238E27FC236}">
                <a16:creationId xmlns:a16="http://schemas.microsoft.com/office/drawing/2014/main" id="{6225E7FA-7948-B942-BBF6-69565228CFFF}"/>
              </a:ext>
            </a:extLst>
          </p:cNvPr>
          <p:cNvSpPr txBox="1">
            <a:spLocks/>
          </p:cNvSpPr>
          <p:nvPr userDrawn="1"/>
        </p:nvSpPr>
        <p:spPr>
          <a:xfrm>
            <a:off x="11690436" y="6429616"/>
            <a:ext cx="500097" cy="365125"/>
          </a:xfrm>
          <a:prstGeom prst="rect">
            <a:avLst/>
          </a:prstGeom>
        </p:spPr>
        <p:txBody>
          <a:bodyPr vert="horz" lIns="121920" tIns="60960" rIns="121920" bIns="60960" rtlCol="0" anchor="ctr">
            <a:noAutofit/>
          </a:bodyPr>
          <a:lstStyle>
            <a:defPPr>
              <a:defRPr lang="en-US"/>
            </a:defPPr>
            <a:lvl1pPr marL="0" algn="l" defTabSz="457200" rtl="0" eaLnBrk="1" latinLnBrk="0" hangingPunct="1">
              <a:defRPr sz="900" b="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DB2B9AF-7C7A-ED4B-8B47-5EFC4C7403E8}" type="slidenum">
              <a:rPr lang="en-US" sz="1200" b="0" i="0" smtClean="0">
                <a:solidFill>
                  <a:schemeClr val="tx1">
                    <a:lumMod val="90000"/>
                    <a:lumOff val="10000"/>
                  </a:schemeClr>
                </a:solidFill>
                <a:latin typeface="Neue Haas Grotesk Text Pro" panose="020B0504020202020204" pitchFamily="34" charset="0"/>
              </a:rPr>
              <a:pPr/>
              <a:t>‹#›</a:t>
            </a:fld>
            <a:endParaRPr lang="en-US" sz="1200" b="0" i="0">
              <a:solidFill>
                <a:schemeClr val="tx1">
                  <a:lumMod val="90000"/>
                  <a:lumOff val="10000"/>
                </a:schemeClr>
              </a:solidFill>
              <a:latin typeface="Neue Haas Grotesk Text Pro" panose="020B0504020202020204" pitchFamily="34" charset="0"/>
            </a:endParaRPr>
          </a:p>
        </p:txBody>
      </p:sp>
      <p:cxnSp>
        <p:nvCxnSpPr>
          <p:cNvPr id="8" name="Straight Connector 7">
            <a:extLst>
              <a:ext uri="{FF2B5EF4-FFF2-40B4-BE49-F238E27FC236}">
                <a16:creationId xmlns:a16="http://schemas.microsoft.com/office/drawing/2014/main" id="{2057864C-3417-5941-B5DB-72B320E87C69}"/>
              </a:ext>
            </a:extLst>
          </p:cNvPr>
          <p:cNvCxnSpPr>
            <a:cxnSpLocks/>
          </p:cNvCxnSpPr>
          <p:nvPr userDrawn="1"/>
        </p:nvCxnSpPr>
        <p:spPr>
          <a:xfrm>
            <a:off x="11732300" y="6532175"/>
            <a:ext cx="0" cy="136253"/>
          </a:xfrm>
          <a:prstGeom prst="line">
            <a:avLst/>
          </a:prstGeom>
          <a:ln w="127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grpSp>
        <p:nvGrpSpPr>
          <p:cNvPr id="10" name="Group 9">
            <a:extLst>
              <a:ext uri="{FF2B5EF4-FFF2-40B4-BE49-F238E27FC236}">
                <a16:creationId xmlns:a16="http://schemas.microsoft.com/office/drawing/2014/main" id="{BA6DFB6F-46AD-A64D-BAEA-32EAAD3526D2}"/>
              </a:ext>
            </a:extLst>
          </p:cNvPr>
          <p:cNvGrpSpPr/>
          <p:nvPr userDrawn="1"/>
        </p:nvGrpSpPr>
        <p:grpSpPr>
          <a:xfrm rot="16200000">
            <a:off x="-764258" y="764260"/>
            <a:ext cx="2077163" cy="548641"/>
            <a:chOff x="16071" y="4"/>
            <a:chExt cx="2669546" cy="705108"/>
          </a:xfrm>
        </p:grpSpPr>
        <p:sp>
          <p:nvSpPr>
            <p:cNvPr id="11" name="Rectangle 10">
              <a:extLst>
                <a:ext uri="{FF2B5EF4-FFF2-40B4-BE49-F238E27FC236}">
                  <a16:creationId xmlns:a16="http://schemas.microsoft.com/office/drawing/2014/main" id="{0C565540-D5C3-CD4D-A6C9-2AAFF3CB8F84}"/>
                </a:ext>
              </a:extLst>
            </p:cNvPr>
            <p:cNvSpPr/>
            <p:nvPr/>
          </p:nvSpPr>
          <p:spPr>
            <a:xfrm>
              <a:off x="16071" y="4"/>
              <a:ext cx="2669546" cy="705108"/>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solidFill>
                  <a:srgbClr val="00AAC6"/>
                </a:solidFill>
                <a:latin typeface="Neue Haas Grotesk Text Pro" panose="020B0504020202020204" pitchFamily="34" charset="0"/>
              </a:endParaRPr>
            </a:p>
          </p:txBody>
        </p:sp>
        <p:pic>
          <p:nvPicPr>
            <p:cNvPr id="12" name="Graphic 11">
              <a:extLst>
                <a:ext uri="{FF2B5EF4-FFF2-40B4-BE49-F238E27FC236}">
                  <a16:creationId xmlns:a16="http://schemas.microsoft.com/office/drawing/2014/main" id="{EDE4A698-ABDD-5348-8F3B-DABBA0E503D5}"/>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601959" y="257198"/>
              <a:ext cx="1479804" cy="236770"/>
            </a:xfrm>
            <a:prstGeom prst="rect">
              <a:avLst/>
            </a:prstGeom>
          </p:spPr>
        </p:pic>
      </p:grpSp>
    </p:spTree>
    <p:extLst>
      <p:ext uri="{BB962C8B-B14F-4D97-AF65-F5344CB8AC3E}">
        <p14:creationId xmlns:p14="http://schemas.microsoft.com/office/powerpoint/2010/main" val="360156077"/>
      </p:ext>
    </p:extLst>
  </p:cSld>
  <p:clrMap bg1="lt1" tx1="dk1" bg2="lt2" tx2="dk2" accent1="accent1" accent2="accent2" accent3="accent3" accent4="accent4" accent5="accent5" accent6="accent6" hlink="hlink" folHlink="folHlink"/>
  <p:sldLayoutIdLst>
    <p:sldLayoutId id="2147483701" r:id="rId1"/>
    <p:sldLayoutId id="2147483702" r:id="rId2"/>
  </p:sldLayoutIdLst>
  <p:hf sldNum="0" hdr="0" ftr="0" dt="0"/>
  <p:txStyles>
    <p:titleStyle>
      <a:lvl1pPr algn="l" defTabSz="609570" rtl="0" eaLnBrk="1" latinLnBrk="0" hangingPunct="1">
        <a:spcBef>
          <a:spcPct val="0"/>
        </a:spcBef>
        <a:buNone/>
        <a:defRPr sz="4267" b="1" i="0" kern="1200">
          <a:solidFill>
            <a:schemeClr val="tx2"/>
          </a:solidFill>
          <a:latin typeface="Neue Haas Grotesk Text Pro" panose="020B0504020202020204" pitchFamily="34" charset="0"/>
          <a:ea typeface="+mj-ea"/>
          <a:cs typeface="+mj-cs"/>
        </a:defRPr>
      </a:lvl1pPr>
    </p:titleStyle>
    <p:bodyStyle>
      <a:lvl1pPr marL="237061" indent="-237061" algn="l" defTabSz="609570" rtl="0" eaLnBrk="1" latinLnBrk="0" hangingPunct="1">
        <a:lnSpc>
          <a:spcPct val="130000"/>
        </a:lnSpc>
        <a:spcBef>
          <a:spcPts val="0"/>
        </a:spcBef>
        <a:spcAft>
          <a:spcPts val="800"/>
        </a:spcAft>
        <a:buFont typeface="Wingdings" pitchFamily="2" charset="2"/>
        <a:buChar char="§"/>
        <a:tabLst/>
        <a:defRPr sz="2000" b="0" i="0" kern="1200">
          <a:solidFill>
            <a:schemeClr val="tx1"/>
          </a:solidFill>
          <a:latin typeface="Neue Haas Grotesk Text Pro" panose="020B0504020202020204" pitchFamily="34" charset="0"/>
          <a:ea typeface="+mn-ea"/>
          <a:cs typeface="+mn-cs"/>
        </a:defRPr>
      </a:lvl1pPr>
      <a:lvl2pPr marL="463539" indent="-226478" algn="l" defTabSz="609570" rtl="0" eaLnBrk="1" latinLnBrk="0" hangingPunct="1">
        <a:lnSpc>
          <a:spcPct val="130000"/>
        </a:lnSpc>
        <a:spcBef>
          <a:spcPts val="0"/>
        </a:spcBef>
        <a:spcAft>
          <a:spcPts val="800"/>
        </a:spcAft>
        <a:buFont typeface="Wingdings" pitchFamily="2" charset="2"/>
        <a:buChar char="§"/>
        <a:tabLst/>
        <a:defRPr sz="1733" b="0" i="0" kern="1200">
          <a:solidFill>
            <a:schemeClr val="tx1"/>
          </a:solidFill>
          <a:latin typeface="Neue Haas Grotesk Text Pro" panose="020B0504020202020204" pitchFamily="34" charset="0"/>
          <a:ea typeface="+mn-ea"/>
          <a:cs typeface="+mn-cs"/>
        </a:defRPr>
      </a:lvl2pPr>
      <a:lvl3pPr marL="690016" indent="-226478" algn="l" defTabSz="609570" rtl="0" eaLnBrk="1" latinLnBrk="0" hangingPunct="1">
        <a:lnSpc>
          <a:spcPct val="130000"/>
        </a:lnSpc>
        <a:spcBef>
          <a:spcPts val="0"/>
        </a:spcBef>
        <a:spcAft>
          <a:spcPts val="800"/>
        </a:spcAft>
        <a:buFont typeface="Wingdings" pitchFamily="2" charset="2"/>
        <a:buChar char="§"/>
        <a:tabLst/>
        <a:defRPr sz="1467" b="0" i="0" kern="1200">
          <a:solidFill>
            <a:schemeClr val="tx1"/>
          </a:solidFill>
          <a:latin typeface="Neue Haas Grotesk Text Pro" panose="020B0504020202020204" pitchFamily="34" charset="0"/>
          <a:ea typeface="+mn-ea"/>
          <a:cs typeface="+mn-cs"/>
        </a:defRPr>
      </a:lvl3pPr>
      <a:lvl4pPr marL="916494" indent="-226478" algn="l" defTabSz="609570" rtl="0" eaLnBrk="1" latinLnBrk="0" hangingPunct="1">
        <a:lnSpc>
          <a:spcPct val="130000"/>
        </a:lnSpc>
        <a:spcBef>
          <a:spcPts val="0"/>
        </a:spcBef>
        <a:spcAft>
          <a:spcPts val="800"/>
        </a:spcAft>
        <a:buFont typeface="Wingdings" pitchFamily="2" charset="2"/>
        <a:buChar char="§"/>
        <a:tabLst/>
        <a:defRPr sz="1200" b="0" i="0" kern="1200">
          <a:solidFill>
            <a:schemeClr val="tx1"/>
          </a:solidFill>
          <a:latin typeface="Neue Haas Grotesk Text Pro" panose="020B0504020202020204" pitchFamily="34" charset="0"/>
          <a:ea typeface="+mn-ea"/>
          <a:cs typeface="+mn-cs"/>
        </a:defRPr>
      </a:lvl4pPr>
      <a:lvl5pPr marL="916494" indent="-224361" algn="l" defTabSz="609570" rtl="0" eaLnBrk="1" latinLnBrk="0" hangingPunct="1">
        <a:lnSpc>
          <a:spcPct val="120000"/>
        </a:lnSpc>
        <a:spcBef>
          <a:spcPts val="0"/>
        </a:spcBef>
        <a:spcAft>
          <a:spcPts val="800"/>
        </a:spcAft>
        <a:buFont typeface="Wingdings" pitchFamily="2" charset="2"/>
        <a:buChar char="§"/>
        <a:tabLst/>
        <a:defRPr sz="1200" b="0" i="0" kern="1200">
          <a:solidFill>
            <a:schemeClr val="tx1"/>
          </a:solidFill>
          <a:latin typeface="Neue Haas Grotesk Text Pro" panose="020B0504020202020204" pitchFamily="34" charset="77"/>
          <a:ea typeface="+mn-ea"/>
          <a:cs typeface="+mn-cs"/>
        </a:defRPr>
      </a:lvl5pPr>
      <a:lvl6pPr marL="3352632" indent="-304784" algn="l" defTabSz="609570" rtl="0" eaLnBrk="1" latinLnBrk="0" hangingPunct="1">
        <a:spcBef>
          <a:spcPct val="20000"/>
        </a:spcBef>
        <a:buFont typeface="Arial"/>
        <a:buChar char="•"/>
        <a:defRPr sz="2667" kern="1200">
          <a:solidFill>
            <a:schemeClr val="tx1"/>
          </a:solidFill>
          <a:latin typeface="+mn-lt"/>
          <a:ea typeface="+mn-ea"/>
          <a:cs typeface="+mn-cs"/>
        </a:defRPr>
      </a:lvl6pPr>
      <a:lvl7pPr marL="3962202" indent="-304784" algn="l" defTabSz="609570" rtl="0" eaLnBrk="1" latinLnBrk="0" hangingPunct="1">
        <a:spcBef>
          <a:spcPct val="20000"/>
        </a:spcBef>
        <a:buFont typeface="Arial"/>
        <a:buChar char="•"/>
        <a:defRPr sz="2667" kern="1200">
          <a:solidFill>
            <a:schemeClr val="tx1"/>
          </a:solidFill>
          <a:latin typeface="+mn-lt"/>
          <a:ea typeface="+mn-ea"/>
          <a:cs typeface="+mn-cs"/>
        </a:defRPr>
      </a:lvl7pPr>
      <a:lvl8pPr marL="4571772" indent="-304784" algn="l" defTabSz="609570" rtl="0" eaLnBrk="1" latinLnBrk="0" hangingPunct="1">
        <a:spcBef>
          <a:spcPct val="20000"/>
        </a:spcBef>
        <a:buFont typeface="Arial"/>
        <a:buChar char="•"/>
        <a:defRPr sz="2667" kern="1200">
          <a:solidFill>
            <a:schemeClr val="tx1"/>
          </a:solidFill>
          <a:latin typeface="+mn-lt"/>
          <a:ea typeface="+mn-ea"/>
          <a:cs typeface="+mn-cs"/>
        </a:defRPr>
      </a:lvl8pPr>
      <a:lvl9pPr marL="5181341" indent="-304784" algn="l" defTabSz="609570"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70" rtl="0" eaLnBrk="1" latinLnBrk="0" hangingPunct="1">
        <a:defRPr sz="2400" kern="1200">
          <a:solidFill>
            <a:schemeClr val="tx1"/>
          </a:solidFill>
          <a:latin typeface="+mn-lt"/>
          <a:ea typeface="+mn-ea"/>
          <a:cs typeface="+mn-cs"/>
        </a:defRPr>
      </a:lvl1pPr>
      <a:lvl2pPr marL="609570" algn="l" defTabSz="609570" rtl="0" eaLnBrk="1" latinLnBrk="0" hangingPunct="1">
        <a:defRPr sz="2400" kern="1200">
          <a:solidFill>
            <a:schemeClr val="tx1"/>
          </a:solidFill>
          <a:latin typeface="+mn-lt"/>
          <a:ea typeface="+mn-ea"/>
          <a:cs typeface="+mn-cs"/>
        </a:defRPr>
      </a:lvl2pPr>
      <a:lvl3pPr marL="1219140" algn="l" defTabSz="609570" rtl="0" eaLnBrk="1" latinLnBrk="0" hangingPunct="1">
        <a:defRPr sz="2400" kern="1200">
          <a:solidFill>
            <a:schemeClr val="tx1"/>
          </a:solidFill>
          <a:latin typeface="+mn-lt"/>
          <a:ea typeface="+mn-ea"/>
          <a:cs typeface="+mn-cs"/>
        </a:defRPr>
      </a:lvl3pPr>
      <a:lvl4pPr marL="1828709" algn="l" defTabSz="609570" rtl="0" eaLnBrk="1" latinLnBrk="0" hangingPunct="1">
        <a:defRPr sz="2400" kern="1200">
          <a:solidFill>
            <a:schemeClr val="tx1"/>
          </a:solidFill>
          <a:latin typeface="+mn-lt"/>
          <a:ea typeface="+mn-ea"/>
          <a:cs typeface="+mn-cs"/>
        </a:defRPr>
      </a:lvl4pPr>
      <a:lvl5pPr marL="2438278" algn="l" defTabSz="609570" rtl="0" eaLnBrk="1" latinLnBrk="0" hangingPunct="1">
        <a:defRPr sz="2400" kern="1200">
          <a:solidFill>
            <a:schemeClr val="tx1"/>
          </a:solidFill>
          <a:latin typeface="+mn-lt"/>
          <a:ea typeface="+mn-ea"/>
          <a:cs typeface="+mn-cs"/>
        </a:defRPr>
      </a:lvl5pPr>
      <a:lvl6pPr marL="3047848" algn="l" defTabSz="609570" rtl="0" eaLnBrk="1" latinLnBrk="0" hangingPunct="1">
        <a:defRPr sz="2400" kern="1200">
          <a:solidFill>
            <a:schemeClr val="tx1"/>
          </a:solidFill>
          <a:latin typeface="+mn-lt"/>
          <a:ea typeface="+mn-ea"/>
          <a:cs typeface="+mn-cs"/>
        </a:defRPr>
      </a:lvl6pPr>
      <a:lvl7pPr marL="3657418" algn="l" defTabSz="609570" rtl="0" eaLnBrk="1" latinLnBrk="0" hangingPunct="1">
        <a:defRPr sz="2400" kern="1200">
          <a:solidFill>
            <a:schemeClr val="tx1"/>
          </a:solidFill>
          <a:latin typeface="+mn-lt"/>
          <a:ea typeface="+mn-ea"/>
          <a:cs typeface="+mn-cs"/>
        </a:defRPr>
      </a:lvl7pPr>
      <a:lvl8pPr marL="4266987" algn="l" defTabSz="609570" rtl="0" eaLnBrk="1" latinLnBrk="0" hangingPunct="1">
        <a:defRPr sz="2400" kern="1200">
          <a:solidFill>
            <a:schemeClr val="tx1"/>
          </a:solidFill>
          <a:latin typeface="+mn-lt"/>
          <a:ea typeface="+mn-ea"/>
          <a:cs typeface="+mn-cs"/>
        </a:defRPr>
      </a:lvl8pPr>
      <a:lvl9pPr marL="4876557" algn="l" defTabSz="609570" rtl="0" eaLnBrk="1" latinLnBrk="0" hangingPunct="1">
        <a:defRPr sz="24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0F41DBA1-9BEE-DD4B-B2AE-36F25C184E5D}"/>
              </a:ext>
            </a:extLst>
          </p:cNvPr>
          <p:cNvSpPr>
            <a:spLocks noGrp="1"/>
          </p:cNvSpPr>
          <p:nvPr>
            <p:ph type="title"/>
          </p:nvPr>
        </p:nvSpPr>
        <p:spPr>
          <a:xfrm>
            <a:off x="860302" y="454589"/>
            <a:ext cx="10695005" cy="656591"/>
          </a:xfrm>
          <a:prstGeom prst="rect">
            <a:avLst/>
          </a:prstGeom>
        </p:spPr>
        <p:txBody>
          <a:bodyPr vert="horz" wrap="square" lIns="0" tIns="0" rIns="0" bIns="0" rtlCol="0" anchor="t" anchorCtr="0">
            <a:spAutoFit/>
          </a:bodyPr>
          <a:lstStyle/>
          <a:p>
            <a:endParaRPr lang="en-US"/>
          </a:p>
        </p:txBody>
      </p:sp>
      <p:sp>
        <p:nvSpPr>
          <p:cNvPr id="9" name="Text Placeholder 2">
            <a:extLst>
              <a:ext uri="{FF2B5EF4-FFF2-40B4-BE49-F238E27FC236}">
                <a16:creationId xmlns:a16="http://schemas.microsoft.com/office/drawing/2014/main" id="{CC97F46D-3E0E-CE48-A961-64C525AC6B97}"/>
              </a:ext>
            </a:extLst>
          </p:cNvPr>
          <p:cNvSpPr>
            <a:spLocks noGrp="1"/>
          </p:cNvSpPr>
          <p:nvPr>
            <p:ph type="body" idx="1"/>
          </p:nvPr>
        </p:nvSpPr>
        <p:spPr>
          <a:xfrm>
            <a:off x="860302" y="1584961"/>
            <a:ext cx="10695005" cy="1565129"/>
          </a:xfrm>
          <a:prstGeom prst="rect">
            <a:avLst/>
          </a:prstGeom>
        </p:spPr>
        <p:txBody>
          <a:bodyPr vert="horz" lIns="0" tIns="0" rIns="0" bIns="0" rtlCol="0">
            <a:spAutoFit/>
          </a:bodyPr>
          <a:lstStyle/>
          <a:p>
            <a:pPr lvl="0"/>
            <a:r>
              <a:rPr lang="en-US"/>
              <a:t>First level</a:t>
            </a:r>
          </a:p>
          <a:p>
            <a:pPr lvl="1"/>
            <a:r>
              <a:rPr lang="en-US"/>
              <a:t>Second level</a:t>
            </a:r>
          </a:p>
          <a:p>
            <a:pPr lvl="2"/>
            <a:r>
              <a:rPr lang="en-US"/>
              <a:t>Third level</a:t>
            </a:r>
          </a:p>
          <a:p>
            <a:pPr lvl="3"/>
            <a:r>
              <a:rPr lang="en-US"/>
              <a:t>Fourth level</a:t>
            </a:r>
          </a:p>
        </p:txBody>
      </p:sp>
      <p:grpSp>
        <p:nvGrpSpPr>
          <p:cNvPr id="4" name="Group 3">
            <a:extLst>
              <a:ext uri="{FF2B5EF4-FFF2-40B4-BE49-F238E27FC236}">
                <a16:creationId xmlns:a16="http://schemas.microsoft.com/office/drawing/2014/main" id="{12F40332-1697-D24F-8A94-40762AF45FB0}"/>
              </a:ext>
            </a:extLst>
          </p:cNvPr>
          <p:cNvGrpSpPr/>
          <p:nvPr userDrawn="1"/>
        </p:nvGrpSpPr>
        <p:grpSpPr>
          <a:xfrm rot="16200000">
            <a:off x="-764258" y="764260"/>
            <a:ext cx="2077163" cy="548641"/>
            <a:chOff x="16071" y="4"/>
            <a:chExt cx="2669546" cy="705108"/>
          </a:xfrm>
        </p:grpSpPr>
        <p:sp>
          <p:nvSpPr>
            <p:cNvPr id="5" name="Rectangle 4">
              <a:extLst>
                <a:ext uri="{FF2B5EF4-FFF2-40B4-BE49-F238E27FC236}">
                  <a16:creationId xmlns:a16="http://schemas.microsoft.com/office/drawing/2014/main" id="{1871B9ED-AD50-9B41-AD87-C2D1DA8FEC54}"/>
                </a:ext>
              </a:extLst>
            </p:cNvPr>
            <p:cNvSpPr/>
            <p:nvPr/>
          </p:nvSpPr>
          <p:spPr>
            <a:xfrm>
              <a:off x="16071" y="4"/>
              <a:ext cx="2669546" cy="705108"/>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solidFill>
                  <a:srgbClr val="00AAC6"/>
                </a:solidFill>
                <a:latin typeface="Neue Haas Grotesk Text Pro" panose="020B0504020202020204" pitchFamily="34" charset="0"/>
              </a:endParaRPr>
            </a:p>
          </p:txBody>
        </p:sp>
        <p:pic>
          <p:nvPicPr>
            <p:cNvPr id="6" name="Graphic 5">
              <a:extLst>
                <a:ext uri="{FF2B5EF4-FFF2-40B4-BE49-F238E27FC236}">
                  <a16:creationId xmlns:a16="http://schemas.microsoft.com/office/drawing/2014/main" id="{17CACF8B-EC7E-5447-BD20-D77E25818141}"/>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601959" y="257198"/>
              <a:ext cx="1479804" cy="236770"/>
            </a:xfrm>
            <a:prstGeom prst="rect">
              <a:avLst/>
            </a:prstGeom>
          </p:spPr>
        </p:pic>
      </p:grpSp>
    </p:spTree>
    <p:extLst>
      <p:ext uri="{BB962C8B-B14F-4D97-AF65-F5344CB8AC3E}">
        <p14:creationId xmlns:p14="http://schemas.microsoft.com/office/powerpoint/2010/main" val="1483591713"/>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Lst>
  <p:hf sldNum="0" hdr="0" ftr="0" dt="0"/>
  <p:txStyles>
    <p:titleStyle>
      <a:lvl1pPr algn="l" defTabSz="609570" rtl="0" eaLnBrk="1" latinLnBrk="0" hangingPunct="1">
        <a:spcBef>
          <a:spcPct val="0"/>
        </a:spcBef>
        <a:buNone/>
        <a:defRPr sz="4267" b="1" i="0" kern="1200">
          <a:solidFill>
            <a:schemeClr val="tx2"/>
          </a:solidFill>
          <a:latin typeface="Neue Haas Grotesk Text Pro" panose="020B0504020202020204" pitchFamily="34" charset="0"/>
          <a:ea typeface="+mj-ea"/>
          <a:cs typeface="+mj-cs"/>
        </a:defRPr>
      </a:lvl1pPr>
    </p:titleStyle>
    <p:bodyStyle>
      <a:lvl1pPr marL="237061" indent="-237061" algn="l" defTabSz="609570" rtl="0" eaLnBrk="1" latinLnBrk="0" hangingPunct="1">
        <a:lnSpc>
          <a:spcPct val="130000"/>
        </a:lnSpc>
        <a:spcBef>
          <a:spcPts val="0"/>
        </a:spcBef>
        <a:spcAft>
          <a:spcPts val="800"/>
        </a:spcAft>
        <a:buFont typeface="Wingdings" pitchFamily="2" charset="2"/>
        <a:buChar char="§"/>
        <a:tabLst/>
        <a:defRPr sz="2000" b="0" i="0" kern="1200">
          <a:solidFill>
            <a:schemeClr val="tx1"/>
          </a:solidFill>
          <a:latin typeface="Neue Haas Grotesk Text Pro" panose="020B0504020202020204" pitchFamily="34" charset="0"/>
          <a:ea typeface="+mn-ea"/>
          <a:cs typeface="+mn-cs"/>
        </a:defRPr>
      </a:lvl1pPr>
      <a:lvl2pPr marL="463539" indent="-226478" algn="l" defTabSz="609570" rtl="0" eaLnBrk="1" latinLnBrk="0" hangingPunct="1">
        <a:lnSpc>
          <a:spcPct val="130000"/>
        </a:lnSpc>
        <a:spcBef>
          <a:spcPts val="0"/>
        </a:spcBef>
        <a:spcAft>
          <a:spcPts val="800"/>
        </a:spcAft>
        <a:buFont typeface="Wingdings" pitchFamily="2" charset="2"/>
        <a:buChar char="§"/>
        <a:tabLst/>
        <a:defRPr sz="1733" b="0" i="0" kern="1200">
          <a:solidFill>
            <a:schemeClr val="tx1"/>
          </a:solidFill>
          <a:latin typeface="Neue Haas Grotesk Text Pro" panose="020B0504020202020204" pitchFamily="34" charset="0"/>
          <a:ea typeface="+mn-ea"/>
          <a:cs typeface="+mn-cs"/>
        </a:defRPr>
      </a:lvl2pPr>
      <a:lvl3pPr marL="690016" indent="-226478" algn="l" defTabSz="609570" rtl="0" eaLnBrk="1" latinLnBrk="0" hangingPunct="1">
        <a:lnSpc>
          <a:spcPct val="130000"/>
        </a:lnSpc>
        <a:spcBef>
          <a:spcPts val="0"/>
        </a:spcBef>
        <a:spcAft>
          <a:spcPts val="800"/>
        </a:spcAft>
        <a:buFont typeface="Wingdings" pitchFamily="2" charset="2"/>
        <a:buChar char="§"/>
        <a:tabLst/>
        <a:defRPr sz="1467" b="0" i="0" kern="1200">
          <a:solidFill>
            <a:schemeClr val="tx1"/>
          </a:solidFill>
          <a:latin typeface="Neue Haas Grotesk Text Pro" panose="020B0504020202020204" pitchFamily="34" charset="0"/>
          <a:ea typeface="+mn-ea"/>
          <a:cs typeface="+mn-cs"/>
        </a:defRPr>
      </a:lvl3pPr>
      <a:lvl4pPr marL="916494" indent="-226478" algn="l" defTabSz="609570" rtl="0" eaLnBrk="1" latinLnBrk="0" hangingPunct="1">
        <a:lnSpc>
          <a:spcPct val="130000"/>
        </a:lnSpc>
        <a:spcBef>
          <a:spcPts val="0"/>
        </a:spcBef>
        <a:spcAft>
          <a:spcPts val="800"/>
        </a:spcAft>
        <a:buFont typeface="Wingdings" pitchFamily="2" charset="2"/>
        <a:buChar char="§"/>
        <a:tabLst/>
        <a:defRPr sz="1200" b="0" i="0" kern="1200">
          <a:solidFill>
            <a:schemeClr val="tx1"/>
          </a:solidFill>
          <a:latin typeface="Neue Haas Grotesk Text Pro" panose="020B0504020202020204" pitchFamily="34" charset="0"/>
          <a:ea typeface="+mn-ea"/>
          <a:cs typeface="+mn-cs"/>
        </a:defRPr>
      </a:lvl4pPr>
      <a:lvl5pPr marL="916494" indent="-224361" algn="l" defTabSz="609570" rtl="0" eaLnBrk="1" latinLnBrk="0" hangingPunct="1">
        <a:lnSpc>
          <a:spcPct val="120000"/>
        </a:lnSpc>
        <a:spcBef>
          <a:spcPts val="0"/>
        </a:spcBef>
        <a:spcAft>
          <a:spcPts val="800"/>
        </a:spcAft>
        <a:buFont typeface="Wingdings" pitchFamily="2" charset="2"/>
        <a:buChar char="§"/>
        <a:tabLst/>
        <a:defRPr sz="1200" b="0" i="0" kern="1200">
          <a:solidFill>
            <a:schemeClr val="tx1"/>
          </a:solidFill>
          <a:latin typeface="Neue Haas Grotesk Text Pro" panose="020B0504020202020204" pitchFamily="34" charset="77"/>
          <a:ea typeface="+mn-ea"/>
          <a:cs typeface="+mn-cs"/>
        </a:defRPr>
      </a:lvl5pPr>
      <a:lvl6pPr marL="3352632" indent="-304784" algn="l" defTabSz="609570" rtl="0" eaLnBrk="1" latinLnBrk="0" hangingPunct="1">
        <a:spcBef>
          <a:spcPct val="20000"/>
        </a:spcBef>
        <a:buFont typeface="Arial"/>
        <a:buChar char="•"/>
        <a:defRPr sz="2667" kern="1200">
          <a:solidFill>
            <a:schemeClr val="tx1"/>
          </a:solidFill>
          <a:latin typeface="+mn-lt"/>
          <a:ea typeface="+mn-ea"/>
          <a:cs typeface="+mn-cs"/>
        </a:defRPr>
      </a:lvl6pPr>
      <a:lvl7pPr marL="3962202" indent="-304784" algn="l" defTabSz="609570" rtl="0" eaLnBrk="1" latinLnBrk="0" hangingPunct="1">
        <a:spcBef>
          <a:spcPct val="20000"/>
        </a:spcBef>
        <a:buFont typeface="Arial"/>
        <a:buChar char="•"/>
        <a:defRPr sz="2667" kern="1200">
          <a:solidFill>
            <a:schemeClr val="tx1"/>
          </a:solidFill>
          <a:latin typeface="+mn-lt"/>
          <a:ea typeface="+mn-ea"/>
          <a:cs typeface="+mn-cs"/>
        </a:defRPr>
      </a:lvl7pPr>
      <a:lvl8pPr marL="4571772" indent="-304784" algn="l" defTabSz="609570" rtl="0" eaLnBrk="1" latinLnBrk="0" hangingPunct="1">
        <a:spcBef>
          <a:spcPct val="20000"/>
        </a:spcBef>
        <a:buFont typeface="Arial"/>
        <a:buChar char="•"/>
        <a:defRPr sz="2667" kern="1200">
          <a:solidFill>
            <a:schemeClr val="tx1"/>
          </a:solidFill>
          <a:latin typeface="+mn-lt"/>
          <a:ea typeface="+mn-ea"/>
          <a:cs typeface="+mn-cs"/>
        </a:defRPr>
      </a:lvl8pPr>
      <a:lvl9pPr marL="5181341" indent="-304784" algn="l" defTabSz="609570"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70" rtl="0" eaLnBrk="1" latinLnBrk="0" hangingPunct="1">
        <a:defRPr sz="2400" kern="1200">
          <a:solidFill>
            <a:schemeClr val="tx1"/>
          </a:solidFill>
          <a:latin typeface="+mn-lt"/>
          <a:ea typeface="+mn-ea"/>
          <a:cs typeface="+mn-cs"/>
        </a:defRPr>
      </a:lvl1pPr>
      <a:lvl2pPr marL="609570" algn="l" defTabSz="609570" rtl="0" eaLnBrk="1" latinLnBrk="0" hangingPunct="1">
        <a:defRPr sz="2400" kern="1200">
          <a:solidFill>
            <a:schemeClr val="tx1"/>
          </a:solidFill>
          <a:latin typeface="+mn-lt"/>
          <a:ea typeface="+mn-ea"/>
          <a:cs typeface="+mn-cs"/>
        </a:defRPr>
      </a:lvl2pPr>
      <a:lvl3pPr marL="1219140" algn="l" defTabSz="609570" rtl="0" eaLnBrk="1" latinLnBrk="0" hangingPunct="1">
        <a:defRPr sz="2400" kern="1200">
          <a:solidFill>
            <a:schemeClr val="tx1"/>
          </a:solidFill>
          <a:latin typeface="+mn-lt"/>
          <a:ea typeface="+mn-ea"/>
          <a:cs typeface="+mn-cs"/>
        </a:defRPr>
      </a:lvl3pPr>
      <a:lvl4pPr marL="1828709" algn="l" defTabSz="609570" rtl="0" eaLnBrk="1" latinLnBrk="0" hangingPunct="1">
        <a:defRPr sz="2400" kern="1200">
          <a:solidFill>
            <a:schemeClr val="tx1"/>
          </a:solidFill>
          <a:latin typeface="+mn-lt"/>
          <a:ea typeface="+mn-ea"/>
          <a:cs typeface="+mn-cs"/>
        </a:defRPr>
      </a:lvl4pPr>
      <a:lvl5pPr marL="2438278" algn="l" defTabSz="609570" rtl="0" eaLnBrk="1" latinLnBrk="0" hangingPunct="1">
        <a:defRPr sz="2400" kern="1200">
          <a:solidFill>
            <a:schemeClr val="tx1"/>
          </a:solidFill>
          <a:latin typeface="+mn-lt"/>
          <a:ea typeface="+mn-ea"/>
          <a:cs typeface="+mn-cs"/>
        </a:defRPr>
      </a:lvl5pPr>
      <a:lvl6pPr marL="3047848" algn="l" defTabSz="609570" rtl="0" eaLnBrk="1" latinLnBrk="0" hangingPunct="1">
        <a:defRPr sz="2400" kern="1200">
          <a:solidFill>
            <a:schemeClr val="tx1"/>
          </a:solidFill>
          <a:latin typeface="+mn-lt"/>
          <a:ea typeface="+mn-ea"/>
          <a:cs typeface="+mn-cs"/>
        </a:defRPr>
      </a:lvl6pPr>
      <a:lvl7pPr marL="3657418" algn="l" defTabSz="609570" rtl="0" eaLnBrk="1" latinLnBrk="0" hangingPunct="1">
        <a:defRPr sz="2400" kern="1200">
          <a:solidFill>
            <a:schemeClr val="tx1"/>
          </a:solidFill>
          <a:latin typeface="+mn-lt"/>
          <a:ea typeface="+mn-ea"/>
          <a:cs typeface="+mn-cs"/>
        </a:defRPr>
      </a:lvl7pPr>
      <a:lvl8pPr marL="4266987" algn="l" defTabSz="609570" rtl="0" eaLnBrk="1" latinLnBrk="0" hangingPunct="1">
        <a:defRPr sz="2400" kern="1200">
          <a:solidFill>
            <a:schemeClr val="tx1"/>
          </a:solidFill>
          <a:latin typeface="+mn-lt"/>
          <a:ea typeface="+mn-ea"/>
          <a:cs typeface="+mn-cs"/>
        </a:defRPr>
      </a:lvl8pPr>
      <a:lvl9pPr marL="4876557" algn="l" defTabSz="609570" rtl="0" eaLnBrk="1" latinLnBrk="0" hangingPunct="1">
        <a:defRPr sz="24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0F41DBA1-9BEE-DD4B-B2AE-36F25C184E5D}"/>
              </a:ext>
            </a:extLst>
          </p:cNvPr>
          <p:cNvSpPr>
            <a:spLocks noGrp="1"/>
          </p:cNvSpPr>
          <p:nvPr>
            <p:ph type="title"/>
          </p:nvPr>
        </p:nvSpPr>
        <p:spPr>
          <a:xfrm>
            <a:off x="860301" y="454589"/>
            <a:ext cx="10972800" cy="656591"/>
          </a:xfrm>
          <a:prstGeom prst="rect">
            <a:avLst/>
          </a:prstGeom>
        </p:spPr>
        <p:txBody>
          <a:bodyPr vert="horz" wrap="square" lIns="0" tIns="0" rIns="0" bIns="0" rtlCol="0" anchor="t" anchorCtr="0">
            <a:spAutoFit/>
          </a:bodyPr>
          <a:lstStyle/>
          <a:p>
            <a:endParaRPr lang="en-US"/>
          </a:p>
        </p:txBody>
      </p:sp>
      <p:sp>
        <p:nvSpPr>
          <p:cNvPr id="9" name="Text Placeholder 2">
            <a:extLst>
              <a:ext uri="{FF2B5EF4-FFF2-40B4-BE49-F238E27FC236}">
                <a16:creationId xmlns:a16="http://schemas.microsoft.com/office/drawing/2014/main" id="{CC97F46D-3E0E-CE48-A961-64C525AC6B97}"/>
              </a:ext>
            </a:extLst>
          </p:cNvPr>
          <p:cNvSpPr>
            <a:spLocks noGrp="1"/>
          </p:cNvSpPr>
          <p:nvPr>
            <p:ph type="body" idx="1"/>
          </p:nvPr>
        </p:nvSpPr>
        <p:spPr>
          <a:xfrm>
            <a:off x="860301" y="1584961"/>
            <a:ext cx="10972799" cy="1565129"/>
          </a:xfrm>
          <a:prstGeom prst="rect">
            <a:avLst/>
          </a:prstGeom>
        </p:spPr>
        <p:txBody>
          <a:bodyPr vert="horz" wrap="square" lIns="0" tIns="0" rIns="0" bIns="0" rtlCol="0">
            <a:spAutoFit/>
          </a:bodyPr>
          <a:lstStyle/>
          <a:p>
            <a:pPr lvl="0"/>
            <a:r>
              <a:rPr lang="en-US"/>
              <a:t>First level</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180738218"/>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Lst>
  <p:hf sldNum="0" hdr="0" ftr="0" dt="0"/>
  <p:txStyles>
    <p:titleStyle>
      <a:lvl1pPr algn="l" defTabSz="609570" rtl="0" eaLnBrk="1" latinLnBrk="0" hangingPunct="1">
        <a:spcBef>
          <a:spcPct val="0"/>
        </a:spcBef>
        <a:buNone/>
        <a:defRPr sz="4267" b="1" i="0" kern="1200">
          <a:solidFill>
            <a:schemeClr val="tx2"/>
          </a:solidFill>
          <a:latin typeface="Neue Haas Grotesk Text Pro" panose="020B0504020202020204" pitchFamily="34" charset="0"/>
          <a:ea typeface="+mj-ea"/>
          <a:cs typeface="+mj-cs"/>
        </a:defRPr>
      </a:lvl1pPr>
    </p:titleStyle>
    <p:bodyStyle>
      <a:lvl1pPr marL="237061" indent="-237061" algn="l" defTabSz="609570" rtl="0" eaLnBrk="1" latinLnBrk="0" hangingPunct="1">
        <a:lnSpc>
          <a:spcPct val="130000"/>
        </a:lnSpc>
        <a:spcBef>
          <a:spcPts val="0"/>
        </a:spcBef>
        <a:spcAft>
          <a:spcPts val="800"/>
        </a:spcAft>
        <a:buFont typeface="Wingdings" pitchFamily="2" charset="2"/>
        <a:buChar char="§"/>
        <a:tabLst/>
        <a:defRPr sz="2000" b="0" i="0" kern="1200">
          <a:solidFill>
            <a:schemeClr val="tx1"/>
          </a:solidFill>
          <a:latin typeface="Neue Haas Grotesk Text Pro" panose="020B0504020202020204" pitchFamily="34" charset="0"/>
          <a:ea typeface="+mn-ea"/>
          <a:cs typeface="+mn-cs"/>
        </a:defRPr>
      </a:lvl1pPr>
      <a:lvl2pPr marL="463539" indent="-226478" algn="l" defTabSz="609570" rtl="0" eaLnBrk="1" latinLnBrk="0" hangingPunct="1">
        <a:lnSpc>
          <a:spcPct val="130000"/>
        </a:lnSpc>
        <a:spcBef>
          <a:spcPts val="0"/>
        </a:spcBef>
        <a:spcAft>
          <a:spcPts val="800"/>
        </a:spcAft>
        <a:buFont typeface="Wingdings" pitchFamily="2" charset="2"/>
        <a:buChar char="§"/>
        <a:tabLst/>
        <a:defRPr sz="1733" b="0" i="0" kern="1200">
          <a:solidFill>
            <a:schemeClr val="tx1"/>
          </a:solidFill>
          <a:latin typeface="Neue Haas Grotesk Text Pro" panose="020B0504020202020204" pitchFamily="34" charset="0"/>
          <a:ea typeface="+mn-ea"/>
          <a:cs typeface="+mn-cs"/>
        </a:defRPr>
      </a:lvl2pPr>
      <a:lvl3pPr marL="690016" indent="-226478" algn="l" defTabSz="609570" rtl="0" eaLnBrk="1" latinLnBrk="0" hangingPunct="1">
        <a:lnSpc>
          <a:spcPct val="130000"/>
        </a:lnSpc>
        <a:spcBef>
          <a:spcPts val="0"/>
        </a:spcBef>
        <a:spcAft>
          <a:spcPts val="800"/>
        </a:spcAft>
        <a:buFont typeface="Wingdings" pitchFamily="2" charset="2"/>
        <a:buChar char="§"/>
        <a:tabLst/>
        <a:defRPr sz="1467" b="0" i="0" kern="1200">
          <a:solidFill>
            <a:schemeClr val="tx1"/>
          </a:solidFill>
          <a:latin typeface="Neue Haas Grotesk Text Pro" panose="020B0504020202020204" pitchFamily="34" charset="0"/>
          <a:ea typeface="+mn-ea"/>
          <a:cs typeface="+mn-cs"/>
        </a:defRPr>
      </a:lvl3pPr>
      <a:lvl4pPr marL="916494" indent="-226478" algn="l" defTabSz="609570" rtl="0" eaLnBrk="1" latinLnBrk="0" hangingPunct="1">
        <a:lnSpc>
          <a:spcPct val="130000"/>
        </a:lnSpc>
        <a:spcBef>
          <a:spcPts val="0"/>
        </a:spcBef>
        <a:spcAft>
          <a:spcPts val="800"/>
        </a:spcAft>
        <a:buFont typeface="Wingdings" pitchFamily="2" charset="2"/>
        <a:buChar char="§"/>
        <a:tabLst/>
        <a:defRPr sz="1200" b="0" i="0" kern="1200">
          <a:solidFill>
            <a:schemeClr val="tx1"/>
          </a:solidFill>
          <a:latin typeface="Neue Haas Grotesk Text Pro" panose="020B0504020202020204" pitchFamily="34" charset="0"/>
          <a:ea typeface="+mn-ea"/>
          <a:cs typeface="+mn-cs"/>
        </a:defRPr>
      </a:lvl4pPr>
      <a:lvl5pPr marL="916494" indent="-224361" algn="l" defTabSz="609570" rtl="0" eaLnBrk="1" latinLnBrk="0" hangingPunct="1">
        <a:lnSpc>
          <a:spcPct val="120000"/>
        </a:lnSpc>
        <a:spcBef>
          <a:spcPts val="0"/>
        </a:spcBef>
        <a:spcAft>
          <a:spcPts val="800"/>
        </a:spcAft>
        <a:buFont typeface="Wingdings" pitchFamily="2" charset="2"/>
        <a:buChar char="§"/>
        <a:tabLst/>
        <a:defRPr sz="1200" b="0" i="0" kern="1200">
          <a:solidFill>
            <a:schemeClr val="tx1"/>
          </a:solidFill>
          <a:latin typeface="Neue Haas Grotesk Text Pro" panose="020B0504020202020204" pitchFamily="34" charset="77"/>
          <a:ea typeface="+mn-ea"/>
          <a:cs typeface="+mn-cs"/>
        </a:defRPr>
      </a:lvl5pPr>
      <a:lvl6pPr marL="3352632" indent="-304784" algn="l" defTabSz="609570" rtl="0" eaLnBrk="1" latinLnBrk="0" hangingPunct="1">
        <a:spcBef>
          <a:spcPct val="20000"/>
        </a:spcBef>
        <a:buFont typeface="Arial"/>
        <a:buChar char="•"/>
        <a:defRPr sz="2667" kern="1200">
          <a:solidFill>
            <a:schemeClr val="tx1"/>
          </a:solidFill>
          <a:latin typeface="+mn-lt"/>
          <a:ea typeface="+mn-ea"/>
          <a:cs typeface="+mn-cs"/>
        </a:defRPr>
      </a:lvl6pPr>
      <a:lvl7pPr marL="3962202" indent="-304784" algn="l" defTabSz="609570" rtl="0" eaLnBrk="1" latinLnBrk="0" hangingPunct="1">
        <a:spcBef>
          <a:spcPct val="20000"/>
        </a:spcBef>
        <a:buFont typeface="Arial"/>
        <a:buChar char="•"/>
        <a:defRPr sz="2667" kern="1200">
          <a:solidFill>
            <a:schemeClr val="tx1"/>
          </a:solidFill>
          <a:latin typeface="+mn-lt"/>
          <a:ea typeface="+mn-ea"/>
          <a:cs typeface="+mn-cs"/>
        </a:defRPr>
      </a:lvl7pPr>
      <a:lvl8pPr marL="4571772" indent="-304784" algn="l" defTabSz="609570" rtl="0" eaLnBrk="1" latinLnBrk="0" hangingPunct="1">
        <a:spcBef>
          <a:spcPct val="20000"/>
        </a:spcBef>
        <a:buFont typeface="Arial"/>
        <a:buChar char="•"/>
        <a:defRPr sz="2667" kern="1200">
          <a:solidFill>
            <a:schemeClr val="tx1"/>
          </a:solidFill>
          <a:latin typeface="+mn-lt"/>
          <a:ea typeface="+mn-ea"/>
          <a:cs typeface="+mn-cs"/>
        </a:defRPr>
      </a:lvl8pPr>
      <a:lvl9pPr marL="5181341" indent="-304784" algn="l" defTabSz="609570"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70" rtl="0" eaLnBrk="1" latinLnBrk="0" hangingPunct="1">
        <a:defRPr sz="2400" kern="1200">
          <a:solidFill>
            <a:schemeClr val="tx1"/>
          </a:solidFill>
          <a:latin typeface="+mn-lt"/>
          <a:ea typeface="+mn-ea"/>
          <a:cs typeface="+mn-cs"/>
        </a:defRPr>
      </a:lvl1pPr>
      <a:lvl2pPr marL="609570" algn="l" defTabSz="609570" rtl="0" eaLnBrk="1" latinLnBrk="0" hangingPunct="1">
        <a:defRPr sz="2400" kern="1200">
          <a:solidFill>
            <a:schemeClr val="tx1"/>
          </a:solidFill>
          <a:latin typeface="+mn-lt"/>
          <a:ea typeface="+mn-ea"/>
          <a:cs typeface="+mn-cs"/>
        </a:defRPr>
      </a:lvl2pPr>
      <a:lvl3pPr marL="1219140" algn="l" defTabSz="609570" rtl="0" eaLnBrk="1" latinLnBrk="0" hangingPunct="1">
        <a:defRPr sz="2400" kern="1200">
          <a:solidFill>
            <a:schemeClr val="tx1"/>
          </a:solidFill>
          <a:latin typeface="+mn-lt"/>
          <a:ea typeface="+mn-ea"/>
          <a:cs typeface="+mn-cs"/>
        </a:defRPr>
      </a:lvl3pPr>
      <a:lvl4pPr marL="1828709" algn="l" defTabSz="609570" rtl="0" eaLnBrk="1" latinLnBrk="0" hangingPunct="1">
        <a:defRPr sz="2400" kern="1200">
          <a:solidFill>
            <a:schemeClr val="tx1"/>
          </a:solidFill>
          <a:latin typeface="+mn-lt"/>
          <a:ea typeface="+mn-ea"/>
          <a:cs typeface="+mn-cs"/>
        </a:defRPr>
      </a:lvl4pPr>
      <a:lvl5pPr marL="2438278" algn="l" defTabSz="609570" rtl="0" eaLnBrk="1" latinLnBrk="0" hangingPunct="1">
        <a:defRPr sz="2400" kern="1200">
          <a:solidFill>
            <a:schemeClr val="tx1"/>
          </a:solidFill>
          <a:latin typeface="+mn-lt"/>
          <a:ea typeface="+mn-ea"/>
          <a:cs typeface="+mn-cs"/>
        </a:defRPr>
      </a:lvl5pPr>
      <a:lvl6pPr marL="3047848" algn="l" defTabSz="609570" rtl="0" eaLnBrk="1" latinLnBrk="0" hangingPunct="1">
        <a:defRPr sz="2400" kern="1200">
          <a:solidFill>
            <a:schemeClr val="tx1"/>
          </a:solidFill>
          <a:latin typeface="+mn-lt"/>
          <a:ea typeface="+mn-ea"/>
          <a:cs typeface="+mn-cs"/>
        </a:defRPr>
      </a:lvl6pPr>
      <a:lvl7pPr marL="3657418" algn="l" defTabSz="609570" rtl="0" eaLnBrk="1" latinLnBrk="0" hangingPunct="1">
        <a:defRPr sz="2400" kern="1200">
          <a:solidFill>
            <a:schemeClr val="tx1"/>
          </a:solidFill>
          <a:latin typeface="+mn-lt"/>
          <a:ea typeface="+mn-ea"/>
          <a:cs typeface="+mn-cs"/>
        </a:defRPr>
      </a:lvl7pPr>
      <a:lvl8pPr marL="4266987" algn="l" defTabSz="609570" rtl="0" eaLnBrk="1" latinLnBrk="0" hangingPunct="1">
        <a:defRPr sz="2400" kern="1200">
          <a:solidFill>
            <a:schemeClr val="tx1"/>
          </a:solidFill>
          <a:latin typeface="+mn-lt"/>
          <a:ea typeface="+mn-ea"/>
          <a:cs typeface="+mn-cs"/>
        </a:defRPr>
      </a:lvl8pPr>
      <a:lvl9pPr marL="4876557" algn="l" defTabSz="609570" rtl="0" eaLnBrk="1" latinLnBrk="0" hangingPunct="1">
        <a:defRPr sz="24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0F41DBA1-9BEE-DD4B-B2AE-36F25C184E5D}"/>
              </a:ext>
            </a:extLst>
          </p:cNvPr>
          <p:cNvSpPr>
            <a:spLocks noGrp="1"/>
          </p:cNvSpPr>
          <p:nvPr>
            <p:ph type="title"/>
          </p:nvPr>
        </p:nvSpPr>
        <p:spPr>
          <a:xfrm>
            <a:off x="860302" y="454589"/>
            <a:ext cx="10695005" cy="656591"/>
          </a:xfrm>
          <a:prstGeom prst="rect">
            <a:avLst/>
          </a:prstGeom>
        </p:spPr>
        <p:txBody>
          <a:bodyPr vert="horz" wrap="square" lIns="0" tIns="0" rIns="0" bIns="0" rtlCol="0" anchor="t" anchorCtr="0">
            <a:spAutoFit/>
          </a:bodyPr>
          <a:lstStyle/>
          <a:p>
            <a:endParaRPr lang="en-US"/>
          </a:p>
        </p:txBody>
      </p:sp>
      <p:sp>
        <p:nvSpPr>
          <p:cNvPr id="9" name="Text Placeholder 2">
            <a:extLst>
              <a:ext uri="{FF2B5EF4-FFF2-40B4-BE49-F238E27FC236}">
                <a16:creationId xmlns:a16="http://schemas.microsoft.com/office/drawing/2014/main" id="{CC97F46D-3E0E-CE48-A961-64C525AC6B97}"/>
              </a:ext>
            </a:extLst>
          </p:cNvPr>
          <p:cNvSpPr>
            <a:spLocks noGrp="1"/>
          </p:cNvSpPr>
          <p:nvPr>
            <p:ph type="body" idx="1"/>
          </p:nvPr>
        </p:nvSpPr>
        <p:spPr>
          <a:xfrm>
            <a:off x="860302" y="1584961"/>
            <a:ext cx="10695005" cy="1565129"/>
          </a:xfrm>
          <a:prstGeom prst="rect">
            <a:avLst/>
          </a:prstGeom>
        </p:spPr>
        <p:txBody>
          <a:bodyPr vert="horz" lIns="0" tIns="0" rIns="0" bIns="0" rtlCol="0">
            <a:spAutoFit/>
          </a:bodyPr>
          <a:lstStyle/>
          <a:p>
            <a:pPr lvl="0"/>
            <a:r>
              <a:rPr lang="en-US"/>
              <a:t>First level</a:t>
            </a:r>
          </a:p>
          <a:p>
            <a:pPr lvl="1"/>
            <a:r>
              <a:rPr lang="en-US"/>
              <a:t>Second level</a:t>
            </a:r>
          </a:p>
          <a:p>
            <a:pPr lvl="2"/>
            <a:r>
              <a:rPr lang="en-US"/>
              <a:t>Third level</a:t>
            </a:r>
          </a:p>
          <a:p>
            <a:pPr lvl="3"/>
            <a:r>
              <a:rPr lang="en-US"/>
              <a:t>Fourth level</a:t>
            </a:r>
          </a:p>
        </p:txBody>
      </p:sp>
      <p:cxnSp>
        <p:nvCxnSpPr>
          <p:cNvPr id="8" name="Straight Connector 7">
            <a:extLst>
              <a:ext uri="{FF2B5EF4-FFF2-40B4-BE49-F238E27FC236}">
                <a16:creationId xmlns:a16="http://schemas.microsoft.com/office/drawing/2014/main" id="{A15A60FC-510C-A94B-AE35-C996BCE0F49D}"/>
              </a:ext>
            </a:extLst>
          </p:cNvPr>
          <p:cNvCxnSpPr>
            <a:cxnSpLocks/>
          </p:cNvCxnSpPr>
          <p:nvPr userDrawn="1"/>
        </p:nvCxnSpPr>
        <p:spPr>
          <a:xfrm>
            <a:off x="11732300" y="6532175"/>
            <a:ext cx="0" cy="136253"/>
          </a:xfrm>
          <a:prstGeom prst="line">
            <a:avLst/>
          </a:prstGeom>
          <a:ln w="127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grpSp>
        <p:nvGrpSpPr>
          <p:cNvPr id="10" name="Group 9">
            <a:extLst>
              <a:ext uri="{FF2B5EF4-FFF2-40B4-BE49-F238E27FC236}">
                <a16:creationId xmlns:a16="http://schemas.microsoft.com/office/drawing/2014/main" id="{50642416-14BC-4147-834D-B4E29753EA27}"/>
              </a:ext>
            </a:extLst>
          </p:cNvPr>
          <p:cNvGrpSpPr/>
          <p:nvPr userDrawn="1"/>
        </p:nvGrpSpPr>
        <p:grpSpPr>
          <a:xfrm rot="16200000">
            <a:off x="-764258" y="764260"/>
            <a:ext cx="2077163" cy="548641"/>
            <a:chOff x="16071" y="4"/>
            <a:chExt cx="2669546" cy="705108"/>
          </a:xfrm>
        </p:grpSpPr>
        <p:sp>
          <p:nvSpPr>
            <p:cNvPr id="11" name="Rectangle 10">
              <a:extLst>
                <a:ext uri="{FF2B5EF4-FFF2-40B4-BE49-F238E27FC236}">
                  <a16:creationId xmlns:a16="http://schemas.microsoft.com/office/drawing/2014/main" id="{82F945A4-39CD-4241-B20D-07F26E7CE986}"/>
                </a:ext>
              </a:extLst>
            </p:cNvPr>
            <p:cNvSpPr/>
            <p:nvPr/>
          </p:nvSpPr>
          <p:spPr>
            <a:xfrm>
              <a:off x="16071" y="4"/>
              <a:ext cx="2669546" cy="705108"/>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solidFill>
                  <a:srgbClr val="00AAC6"/>
                </a:solidFill>
                <a:latin typeface="Neue Haas Grotesk Text Pro" panose="020B0504020202020204" pitchFamily="34" charset="0"/>
              </a:endParaRPr>
            </a:p>
          </p:txBody>
        </p:sp>
        <p:pic>
          <p:nvPicPr>
            <p:cNvPr id="12" name="Graphic 11">
              <a:extLst>
                <a:ext uri="{FF2B5EF4-FFF2-40B4-BE49-F238E27FC236}">
                  <a16:creationId xmlns:a16="http://schemas.microsoft.com/office/drawing/2014/main" id="{A2C6F99D-7FDF-5943-8244-480F4FEBA3B7}"/>
                </a:ext>
              </a:extLst>
            </p:cNvPr>
            <p:cNvPicPr>
              <a:picLocks noChangeAspect="1"/>
            </p:cNvPicPr>
            <p:nvPr/>
          </p:nvPicPr>
          <p:blipFill>
            <a:blip r:embed="rId25" cstate="screen">
              <a:extLst>
                <a:ext uri="{28A0092B-C50C-407E-A947-70E740481C1C}">
                  <a14:useLocalDpi xmlns:a14="http://schemas.microsoft.com/office/drawing/2010/main"/>
                </a:ext>
                <a:ext uri="{96DAC541-7B7A-43D3-8B79-37D633B846F1}">
                  <asvg:svgBlip xmlns:asvg="http://schemas.microsoft.com/office/drawing/2016/SVG/main" r:embed="rId26"/>
                </a:ext>
              </a:extLst>
            </a:blip>
            <a:stretch>
              <a:fillRect/>
            </a:stretch>
          </p:blipFill>
          <p:spPr>
            <a:xfrm>
              <a:off x="601959" y="257198"/>
              <a:ext cx="1479804" cy="236770"/>
            </a:xfrm>
            <a:prstGeom prst="rect">
              <a:avLst/>
            </a:prstGeom>
          </p:spPr>
        </p:pic>
      </p:grpSp>
    </p:spTree>
    <p:extLst>
      <p:ext uri="{BB962C8B-B14F-4D97-AF65-F5344CB8AC3E}">
        <p14:creationId xmlns:p14="http://schemas.microsoft.com/office/powerpoint/2010/main" val="3239495590"/>
      </p:ext>
    </p:extLst>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763" r:id="rId10"/>
    <p:sldLayoutId id="2147483764" r:id="rId11"/>
    <p:sldLayoutId id="2147483765" r:id="rId12"/>
    <p:sldLayoutId id="2147483766" r:id="rId13"/>
    <p:sldLayoutId id="2147483767" r:id="rId14"/>
    <p:sldLayoutId id="2147483768" r:id="rId15"/>
    <p:sldLayoutId id="2147483769" r:id="rId16"/>
    <p:sldLayoutId id="2147483770" r:id="rId17"/>
    <p:sldLayoutId id="2147483771" r:id="rId18"/>
    <p:sldLayoutId id="2147483772" r:id="rId19"/>
    <p:sldLayoutId id="2147483773" r:id="rId20"/>
    <p:sldLayoutId id="2147483774" r:id="rId21"/>
    <p:sldLayoutId id="2147483775" r:id="rId22"/>
    <p:sldLayoutId id="2147483776" r:id="rId23"/>
  </p:sldLayoutIdLst>
  <p:hf sldNum="0" hdr="0" ftr="0" dt="0"/>
  <p:txStyles>
    <p:titleStyle>
      <a:lvl1pPr algn="l" defTabSz="609570" rtl="0" eaLnBrk="1" latinLnBrk="0" hangingPunct="1">
        <a:spcBef>
          <a:spcPct val="0"/>
        </a:spcBef>
        <a:buNone/>
        <a:defRPr sz="4267" b="1" i="0" kern="1200">
          <a:solidFill>
            <a:schemeClr val="tx2"/>
          </a:solidFill>
          <a:latin typeface="Arial" panose="020B0604020202020204" pitchFamily="34" charset="0"/>
          <a:ea typeface="+mj-ea"/>
          <a:cs typeface="Arial" panose="020B0604020202020204" pitchFamily="34" charset="0"/>
        </a:defRPr>
      </a:lvl1pPr>
    </p:titleStyle>
    <p:bodyStyle>
      <a:lvl1pPr marL="237061" indent="-237061" algn="l" defTabSz="609570" rtl="0" eaLnBrk="1" latinLnBrk="0" hangingPunct="1">
        <a:lnSpc>
          <a:spcPct val="130000"/>
        </a:lnSpc>
        <a:spcBef>
          <a:spcPts val="0"/>
        </a:spcBef>
        <a:spcAft>
          <a:spcPts val="800"/>
        </a:spcAft>
        <a:buFont typeface="Wingdings" pitchFamily="2" charset="2"/>
        <a:buChar char="§"/>
        <a:tabLst/>
        <a:defRPr sz="2000" b="0" i="0" kern="1200">
          <a:solidFill>
            <a:schemeClr val="tx1"/>
          </a:solidFill>
          <a:latin typeface="Arial" panose="020B0604020202020204" pitchFamily="34" charset="0"/>
          <a:ea typeface="+mn-ea"/>
          <a:cs typeface="Arial" panose="020B0604020202020204" pitchFamily="34" charset="0"/>
        </a:defRPr>
      </a:lvl1pPr>
      <a:lvl2pPr marL="463539" indent="-226478" algn="l" defTabSz="609570" rtl="0" eaLnBrk="1" latinLnBrk="0" hangingPunct="1">
        <a:lnSpc>
          <a:spcPct val="130000"/>
        </a:lnSpc>
        <a:spcBef>
          <a:spcPts val="0"/>
        </a:spcBef>
        <a:spcAft>
          <a:spcPts val="800"/>
        </a:spcAft>
        <a:buFont typeface="Wingdings" pitchFamily="2" charset="2"/>
        <a:buChar char="§"/>
        <a:tabLst/>
        <a:defRPr sz="1733" b="0" i="0" kern="1200">
          <a:solidFill>
            <a:schemeClr val="tx1"/>
          </a:solidFill>
          <a:latin typeface="Arial" panose="020B0604020202020204" pitchFamily="34" charset="0"/>
          <a:ea typeface="+mn-ea"/>
          <a:cs typeface="Arial" panose="020B0604020202020204" pitchFamily="34" charset="0"/>
        </a:defRPr>
      </a:lvl2pPr>
      <a:lvl3pPr marL="690016" indent="-226478" algn="l" defTabSz="609570" rtl="0" eaLnBrk="1" latinLnBrk="0" hangingPunct="1">
        <a:lnSpc>
          <a:spcPct val="130000"/>
        </a:lnSpc>
        <a:spcBef>
          <a:spcPts val="0"/>
        </a:spcBef>
        <a:spcAft>
          <a:spcPts val="800"/>
        </a:spcAft>
        <a:buFont typeface="Wingdings" pitchFamily="2" charset="2"/>
        <a:buChar char="§"/>
        <a:tabLst/>
        <a:defRPr sz="1467" b="0" i="0" kern="1200">
          <a:solidFill>
            <a:schemeClr val="tx1"/>
          </a:solidFill>
          <a:latin typeface="Arial" panose="020B0604020202020204" pitchFamily="34" charset="0"/>
          <a:ea typeface="+mn-ea"/>
          <a:cs typeface="Arial" panose="020B0604020202020204" pitchFamily="34" charset="0"/>
        </a:defRPr>
      </a:lvl3pPr>
      <a:lvl4pPr marL="916494" indent="-226478" algn="l" defTabSz="609570" rtl="0" eaLnBrk="1" latinLnBrk="0" hangingPunct="1">
        <a:lnSpc>
          <a:spcPct val="130000"/>
        </a:lnSpc>
        <a:spcBef>
          <a:spcPts val="0"/>
        </a:spcBef>
        <a:spcAft>
          <a:spcPts val="800"/>
        </a:spcAft>
        <a:buFont typeface="Wingdings" pitchFamily="2" charset="2"/>
        <a:buChar char="§"/>
        <a:tabLst/>
        <a:defRPr sz="1200" b="0" i="0" kern="1200">
          <a:solidFill>
            <a:schemeClr val="tx1"/>
          </a:solidFill>
          <a:latin typeface="Arial" panose="020B0604020202020204" pitchFamily="34" charset="0"/>
          <a:ea typeface="+mn-ea"/>
          <a:cs typeface="Arial" panose="020B0604020202020204" pitchFamily="34" charset="0"/>
        </a:defRPr>
      </a:lvl4pPr>
      <a:lvl5pPr marL="916494" indent="-224361" algn="l" defTabSz="609570" rtl="0" eaLnBrk="1" latinLnBrk="0" hangingPunct="1">
        <a:lnSpc>
          <a:spcPct val="120000"/>
        </a:lnSpc>
        <a:spcBef>
          <a:spcPts val="0"/>
        </a:spcBef>
        <a:spcAft>
          <a:spcPts val="800"/>
        </a:spcAft>
        <a:buFont typeface="Wingdings" pitchFamily="2" charset="2"/>
        <a:buChar char="§"/>
        <a:tabLst/>
        <a:defRPr sz="1200" b="0" i="0" kern="1200">
          <a:solidFill>
            <a:schemeClr val="tx1"/>
          </a:solidFill>
          <a:latin typeface="Neue Haas Grotesk Text Pro" panose="020B0504020202020204" pitchFamily="34" charset="77"/>
          <a:ea typeface="+mn-ea"/>
          <a:cs typeface="+mn-cs"/>
        </a:defRPr>
      </a:lvl5pPr>
      <a:lvl6pPr marL="3352632" indent="-304784" algn="l" defTabSz="609570" rtl="0" eaLnBrk="1" latinLnBrk="0" hangingPunct="1">
        <a:spcBef>
          <a:spcPct val="20000"/>
        </a:spcBef>
        <a:buFont typeface="Arial"/>
        <a:buChar char="•"/>
        <a:defRPr sz="2667" kern="1200">
          <a:solidFill>
            <a:schemeClr val="tx1"/>
          </a:solidFill>
          <a:latin typeface="+mn-lt"/>
          <a:ea typeface="+mn-ea"/>
          <a:cs typeface="+mn-cs"/>
        </a:defRPr>
      </a:lvl6pPr>
      <a:lvl7pPr marL="3962202" indent="-304784" algn="l" defTabSz="609570" rtl="0" eaLnBrk="1" latinLnBrk="0" hangingPunct="1">
        <a:spcBef>
          <a:spcPct val="20000"/>
        </a:spcBef>
        <a:buFont typeface="Arial"/>
        <a:buChar char="•"/>
        <a:defRPr sz="2667" kern="1200">
          <a:solidFill>
            <a:schemeClr val="tx1"/>
          </a:solidFill>
          <a:latin typeface="+mn-lt"/>
          <a:ea typeface="+mn-ea"/>
          <a:cs typeface="+mn-cs"/>
        </a:defRPr>
      </a:lvl7pPr>
      <a:lvl8pPr marL="4571772" indent="-304784" algn="l" defTabSz="609570" rtl="0" eaLnBrk="1" latinLnBrk="0" hangingPunct="1">
        <a:spcBef>
          <a:spcPct val="20000"/>
        </a:spcBef>
        <a:buFont typeface="Arial"/>
        <a:buChar char="•"/>
        <a:defRPr sz="2667" kern="1200">
          <a:solidFill>
            <a:schemeClr val="tx1"/>
          </a:solidFill>
          <a:latin typeface="+mn-lt"/>
          <a:ea typeface="+mn-ea"/>
          <a:cs typeface="+mn-cs"/>
        </a:defRPr>
      </a:lvl8pPr>
      <a:lvl9pPr marL="5181341" indent="-304784" algn="l" defTabSz="609570"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70" rtl="0" eaLnBrk="1" latinLnBrk="0" hangingPunct="1">
        <a:defRPr sz="2400" kern="1200">
          <a:solidFill>
            <a:schemeClr val="tx1"/>
          </a:solidFill>
          <a:latin typeface="+mn-lt"/>
          <a:ea typeface="+mn-ea"/>
          <a:cs typeface="+mn-cs"/>
        </a:defRPr>
      </a:lvl1pPr>
      <a:lvl2pPr marL="609570" algn="l" defTabSz="609570" rtl="0" eaLnBrk="1" latinLnBrk="0" hangingPunct="1">
        <a:defRPr sz="2400" kern="1200">
          <a:solidFill>
            <a:schemeClr val="tx1"/>
          </a:solidFill>
          <a:latin typeface="+mn-lt"/>
          <a:ea typeface="+mn-ea"/>
          <a:cs typeface="+mn-cs"/>
        </a:defRPr>
      </a:lvl2pPr>
      <a:lvl3pPr marL="1219140" algn="l" defTabSz="609570" rtl="0" eaLnBrk="1" latinLnBrk="0" hangingPunct="1">
        <a:defRPr sz="2400" kern="1200">
          <a:solidFill>
            <a:schemeClr val="tx1"/>
          </a:solidFill>
          <a:latin typeface="+mn-lt"/>
          <a:ea typeface="+mn-ea"/>
          <a:cs typeface="+mn-cs"/>
        </a:defRPr>
      </a:lvl3pPr>
      <a:lvl4pPr marL="1828709" algn="l" defTabSz="609570" rtl="0" eaLnBrk="1" latinLnBrk="0" hangingPunct="1">
        <a:defRPr sz="2400" kern="1200">
          <a:solidFill>
            <a:schemeClr val="tx1"/>
          </a:solidFill>
          <a:latin typeface="+mn-lt"/>
          <a:ea typeface="+mn-ea"/>
          <a:cs typeface="+mn-cs"/>
        </a:defRPr>
      </a:lvl4pPr>
      <a:lvl5pPr marL="2438278" algn="l" defTabSz="609570" rtl="0" eaLnBrk="1" latinLnBrk="0" hangingPunct="1">
        <a:defRPr sz="2400" kern="1200">
          <a:solidFill>
            <a:schemeClr val="tx1"/>
          </a:solidFill>
          <a:latin typeface="+mn-lt"/>
          <a:ea typeface="+mn-ea"/>
          <a:cs typeface="+mn-cs"/>
        </a:defRPr>
      </a:lvl5pPr>
      <a:lvl6pPr marL="3047848" algn="l" defTabSz="609570" rtl="0" eaLnBrk="1" latinLnBrk="0" hangingPunct="1">
        <a:defRPr sz="2400" kern="1200">
          <a:solidFill>
            <a:schemeClr val="tx1"/>
          </a:solidFill>
          <a:latin typeface="+mn-lt"/>
          <a:ea typeface="+mn-ea"/>
          <a:cs typeface="+mn-cs"/>
        </a:defRPr>
      </a:lvl6pPr>
      <a:lvl7pPr marL="3657418" algn="l" defTabSz="609570" rtl="0" eaLnBrk="1" latinLnBrk="0" hangingPunct="1">
        <a:defRPr sz="2400" kern="1200">
          <a:solidFill>
            <a:schemeClr val="tx1"/>
          </a:solidFill>
          <a:latin typeface="+mn-lt"/>
          <a:ea typeface="+mn-ea"/>
          <a:cs typeface="+mn-cs"/>
        </a:defRPr>
      </a:lvl7pPr>
      <a:lvl8pPr marL="4266987" algn="l" defTabSz="609570" rtl="0" eaLnBrk="1" latinLnBrk="0" hangingPunct="1">
        <a:defRPr sz="2400" kern="1200">
          <a:solidFill>
            <a:schemeClr val="tx1"/>
          </a:solidFill>
          <a:latin typeface="+mn-lt"/>
          <a:ea typeface="+mn-ea"/>
          <a:cs typeface="+mn-cs"/>
        </a:defRPr>
      </a:lvl8pPr>
      <a:lvl9pPr marL="4876557" algn="l" defTabSz="609570" rtl="0" eaLnBrk="1" latinLnBrk="0" hangingPunct="1">
        <a:defRPr sz="24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0F41DBA1-9BEE-DD4B-B2AE-36F25C184E5D}"/>
              </a:ext>
            </a:extLst>
          </p:cNvPr>
          <p:cNvSpPr>
            <a:spLocks noGrp="1"/>
          </p:cNvSpPr>
          <p:nvPr>
            <p:ph type="title"/>
          </p:nvPr>
        </p:nvSpPr>
        <p:spPr>
          <a:xfrm>
            <a:off x="860301" y="454589"/>
            <a:ext cx="10972800" cy="656591"/>
          </a:xfrm>
          <a:prstGeom prst="rect">
            <a:avLst/>
          </a:prstGeom>
        </p:spPr>
        <p:txBody>
          <a:bodyPr vert="horz" wrap="square" lIns="0" tIns="0" rIns="0" bIns="0" rtlCol="0" anchor="t" anchorCtr="0">
            <a:spAutoFit/>
          </a:bodyPr>
          <a:lstStyle/>
          <a:p>
            <a:endParaRPr lang="en-US"/>
          </a:p>
        </p:txBody>
      </p:sp>
      <p:sp>
        <p:nvSpPr>
          <p:cNvPr id="9" name="Text Placeholder 2">
            <a:extLst>
              <a:ext uri="{FF2B5EF4-FFF2-40B4-BE49-F238E27FC236}">
                <a16:creationId xmlns:a16="http://schemas.microsoft.com/office/drawing/2014/main" id="{CC97F46D-3E0E-CE48-A961-64C525AC6B97}"/>
              </a:ext>
            </a:extLst>
          </p:cNvPr>
          <p:cNvSpPr>
            <a:spLocks noGrp="1"/>
          </p:cNvSpPr>
          <p:nvPr>
            <p:ph type="body" idx="1"/>
          </p:nvPr>
        </p:nvSpPr>
        <p:spPr>
          <a:xfrm>
            <a:off x="860301" y="1584961"/>
            <a:ext cx="10972799" cy="1565129"/>
          </a:xfrm>
          <a:prstGeom prst="rect">
            <a:avLst/>
          </a:prstGeom>
        </p:spPr>
        <p:txBody>
          <a:bodyPr vert="horz" wrap="square" lIns="0" tIns="0" rIns="0" bIns="0" rtlCol="0">
            <a:spAutoFit/>
          </a:bodyPr>
          <a:lstStyle/>
          <a:p>
            <a:pPr lvl="0"/>
            <a:r>
              <a:rPr lang="en-US"/>
              <a:t>First level</a:t>
            </a:r>
          </a:p>
          <a:p>
            <a:pPr lvl="1"/>
            <a:r>
              <a:rPr lang="en-US"/>
              <a:t>Second level</a:t>
            </a:r>
          </a:p>
          <a:p>
            <a:pPr lvl="2"/>
            <a:r>
              <a:rPr lang="en-US"/>
              <a:t>Third level</a:t>
            </a:r>
          </a:p>
          <a:p>
            <a:pPr lvl="3"/>
            <a:r>
              <a:rPr lang="en-US"/>
              <a:t>Fourth level</a:t>
            </a:r>
          </a:p>
        </p:txBody>
      </p:sp>
      <p:sp>
        <p:nvSpPr>
          <p:cNvPr id="6" name="Slide Number Placeholder 5">
            <a:extLst>
              <a:ext uri="{FF2B5EF4-FFF2-40B4-BE49-F238E27FC236}">
                <a16:creationId xmlns:a16="http://schemas.microsoft.com/office/drawing/2014/main" id="{6225E7FA-7948-B942-BBF6-69565228CFFF}"/>
              </a:ext>
            </a:extLst>
          </p:cNvPr>
          <p:cNvSpPr txBox="1">
            <a:spLocks/>
          </p:cNvSpPr>
          <p:nvPr userDrawn="1"/>
        </p:nvSpPr>
        <p:spPr>
          <a:xfrm>
            <a:off x="11690436" y="6429616"/>
            <a:ext cx="500097" cy="365125"/>
          </a:xfrm>
          <a:prstGeom prst="rect">
            <a:avLst/>
          </a:prstGeom>
        </p:spPr>
        <p:txBody>
          <a:bodyPr vert="horz" lIns="121920" tIns="60960" rIns="121920" bIns="60960" rtlCol="0" anchor="ctr">
            <a:noAutofit/>
          </a:bodyPr>
          <a:lstStyle>
            <a:defPPr>
              <a:defRPr lang="en-US"/>
            </a:defPPr>
            <a:lvl1pPr marL="0" algn="l" defTabSz="457200" rtl="0" eaLnBrk="1" latinLnBrk="0" hangingPunct="1">
              <a:defRPr sz="900" b="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sz="1200" b="0" i="0">
              <a:solidFill>
                <a:schemeClr val="tx1">
                  <a:lumMod val="90000"/>
                  <a:lumOff val="10000"/>
                </a:schemeClr>
              </a:solidFill>
              <a:latin typeface="Neue Haas Grotesk Text Pro" panose="020B0504020202020204" pitchFamily="34" charset="0"/>
            </a:endParaRPr>
          </a:p>
        </p:txBody>
      </p:sp>
      <p:grpSp>
        <p:nvGrpSpPr>
          <p:cNvPr id="10" name="Group 9">
            <a:extLst>
              <a:ext uri="{FF2B5EF4-FFF2-40B4-BE49-F238E27FC236}">
                <a16:creationId xmlns:a16="http://schemas.microsoft.com/office/drawing/2014/main" id="{BA6DFB6F-46AD-A64D-BAEA-32EAAD3526D2}"/>
              </a:ext>
            </a:extLst>
          </p:cNvPr>
          <p:cNvGrpSpPr/>
          <p:nvPr userDrawn="1"/>
        </p:nvGrpSpPr>
        <p:grpSpPr>
          <a:xfrm rot="16200000">
            <a:off x="-764258" y="764260"/>
            <a:ext cx="2077163" cy="548641"/>
            <a:chOff x="16071" y="4"/>
            <a:chExt cx="2669546" cy="705108"/>
          </a:xfrm>
        </p:grpSpPr>
        <p:sp>
          <p:nvSpPr>
            <p:cNvPr id="11" name="Rectangle 10">
              <a:extLst>
                <a:ext uri="{FF2B5EF4-FFF2-40B4-BE49-F238E27FC236}">
                  <a16:creationId xmlns:a16="http://schemas.microsoft.com/office/drawing/2014/main" id="{0C565540-D5C3-CD4D-A6C9-2AAFF3CB8F84}"/>
                </a:ext>
              </a:extLst>
            </p:cNvPr>
            <p:cNvSpPr/>
            <p:nvPr/>
          </p:nvSpPr>
          <p:spPr>
            <a:xfrm>
              <a:off x="16071" y="4"/>
              <a:ext cx="2669546" cy="705108"/>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solidFill>
                  <a:srgbClr val="00AAC6"/>
                </a:solidFill>
                <a:latin typeface="Neue Haas Grotesk Text Pro" panose="020B0504020202020204" pitchFamily="34" charset="0"/>
              </a:endParaRPr>
            </a:p>
          </p:txBody>
        </p:sp>
        <p:pic>
          <p:nvPicPr>
            <p:cNvPr id="12" name="Graphic 11">
              <a:extLst>
                <a:ext uri="{FF2B5EF4-FFF2-40B4-BE49-F238E27FC236}">
                  <a16:creationId xmlns:a16="http://schemas.microsoft.com/office/drawing/2014/main" id="{EDE4A698-ABDD-5348-8F3B-DABBA0E503D5}"/>
                </a:ext>
              </a:extLst>
            </p:cNvPr>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601959" y="257198"/>
              <a:ext cx="1479804" cy="236770"/>
            </a:xfrm>
            <a:prstGeom prst="rect">
              <a:avLst/>
            </a:prstGeom>
          </p:spPr>
        </p:pic>
      </p:grpSp>
    </p:spTree>
    <p:extLst>
      <p:ext uri="{BB962C8B-B14F-4D97-AF65-F5344CB8AC3E}">
        <p14:creationId xmlns:p14="http://schemas.microsoft.com/office/powerpoint/2010/main" val="1501382968"/>
      </p:ext>
    </p:extLst>
  </p:cSld>
  <p:clrMap bg1="lt1" tx1="dk1" bg2="lt2" tx2="dk2" accent1="accent1" accent2="accent2" accent3="accent3" accent4="accent4" accent5="accent5" accent6="accent6" hlink="hlink" folHlink="folHlink"/>
  <p:sldLayoutIdLst>
    <p:sldLayoutId id="2147483778" r:id="rId1"/>
    <p:sldLayoutId id="2147483779" r:id="rId2"/>
    <p:sldLayoutId id="2147483789" r:id="rId3"/>
    <p:sldLayoutId id="2147483944" r:id="rId4"/>
  </p:sldLayoutIdLst>
  <p:hf sldNum="0" hdr="0" ftr="0" dt="0"/>
  <p:txStyles>
    <p:titleStyle>
      <a:lvl1pPr algn="l" defTabSz="609570" rtl="0" eaLnBrk="1" latinLnBrk="0" hangingPunct="1">
        <a:spcBef>
          <a:spcPct val="0"/>
        </a:spcBef>
        <a:buNone/>
        <a:defRPr sz="4267" b="1" i="0" kern="1200">
          <a:solidFill>
            <a:schemeClr val="tx2"/>
          </a:solidFill>
          <a:latin typeface="Neue Haas Grotesk Text Pro" panose="020B0504020202020204" pitchFamily="34" charset="0"/>
          <a:ea typeface="+mj-ea"/>
          <a:cs typeface="+mj-cs"/>
        </a:defRPr>
      </a:lvl1pPr>
    </p:titleStyle>
    <p:bodyStyle>
      <a:lvl1pPr marL="237061" indent="-237061" algn="l" defTabSz="609570" rtl="0" eaLnBrk="1" latinLnBrk="0" hangingPunct="1">
        <a:lnSpc>
          <a:spcPct val="130000"/>
        </a:lnSpc>
        <a:spcBef>
          <a:spcPts val="0"/>
        </a:spcBef>
        <a:spcAft>
          <a:spcPts val="800"/>
        </a:spcAft>
        <a:buFont typeface="Wingdings" pitchFamily="2" charset="2"/>
        <a:buChar char="§"/>
        <a:tabLst/>
        <a:defRPr sz="2000" b="0" i="0" kern="1200">
          <a:solidFill>
            <a:schemeClr val="tx1"/>
          </a:solidFill>
          <a:latin typeface="Neue Haas Grotesk Text Pro" panose="020B0504020202020204" pitchFamily="34" charset="0"/>
          <a:ea typeface="+mn-ea"/>
          <a:cs typeface="+mn-cs"/>
        </a:defRPr>
      </a:lvl1pPr>
      <a:lvl2pPr marL="463539" indent="-226478" algn="l" defTabSz="609570" rtl="0" eaLnBrk="1" latinLnBrk="0" hangingPunct="1">
        <a:lnSpc>
          <a:spcPct val="130000"/>
        </a:lnSpc>
        <a:spcBef>
          <a:spcPts val="0"/>
        </a:spcBef>
        <a:spcAft>
          <a:spcPts val="800"/>
        </a:spcAft>
        <a:buFont typeface="Wingdings" pitchFamily="2" charset="2"/>
        <a:buChar char="§"/>
        <a:tabLst/>
        <a:defRPr sz="1733" b="0" i="0" kern="1200">
          <a:solidFill>
            <a:schemeClr val="tx1"/>
          </a:solidFill>
          <a:latin typeface="Neue Haas Grotesk Text Pro" panose="020B0504020202020204" pitchFamily="34" charset="0"/>
          <a:ea typeface="+mn-ea"/>
          <a:cs typeface="+mn-cs"/>
        </a:defRPr>
      </a:lvl2pPr>
      <a:lvl3pPr marL="690016" indent="-226478" algn="l" defTabSz="609570" rtl="0" eaLnBrk="1" latinLnBrk="0" hangingPunct="1">
        <a:lnSpc>
          <a:spcPct val="130000"/>
        </a:lnSpc>
        <a:spcBef>
          <a:spcPts val="0"/>
        </a:spcBef>
        <a:spcAft>
          <a:spcPts val="800"/>
        </a:spcAft>
        <a:buFont typeface="Wingdings" pitchFamily="2" charset="2"/>
        <a:buChar char="§"/>
        <a:tabLst/>
        <a:defRPr sz="1467" b="0" i="0" kern="1200">
          <a:solidFill>
            <a:schemeClr val="tx1"/>
          </a:solidFill>
          <a:latin typeface="Neue Haas Grotesk Text Pro" panose="020B0504020202020204" pitchFamily="34" charset="0"/>
          <a:ea typeface="+mn-ea"/>
          <a:cs typeface="+mn-cs"/>
        </a:defRPr>
      </a:lvl3pPr>
      <a:lvl4pPr marL="916494" indent="-226478" algn="l" defTabSz="609570" rtl="0" eaLnBrk="1" latinLnBrk="0" hangingPunct="1">
        <a:lnSpc>
          <a:spcPct val="130000"/>
        </a:lnSpc>
        <a:spcBef>
          <a:spcPts val="0"/>
        </a:spcBef>
        <a:spcAft>
          <a:spcPts val="800"/>
        </a:spcAft>
        <a:buFont typeface="Wingdings" pitchFamily="2" charset="2"/>
        <a:buChar char="§"/>
        <a:tabLst/>
        <a:defRPr sz="1200" b="0" i="0" kern="1200">
          <a:solidFill>
            <a:schemeClr val="tx1"/>
          </a:solidFill>
          <a:latin typeface="Neue Haas Grotesk Text Pro" panose="020B0504020202020204" pitchFamily="34" charset="0"/>
          <a:ea typeface="+mn-ea"/>
          <a:cs typeface="+mn-cs"/>
        </a:defRPr>
      </a:lvl4pPr>
      <a:lvl5pPr marL="916494" indent="-224361" algn="l" defTabSz="609570" rtl="0" eaLnBrk="1" latinLnBrk="0" hangingPunct="1">
        <a:lnSpc>
          <a:spcPct val="120000"/>
        </a:lnSpc>
        <a:spcBef>
          <a:spcPts val="0"/>
        </a:spcBef>
        <a:spcAft>
          <a:spcPts val="800"/>
        </a:spcAft>
        <a:buFont typeface="Wingdings" pitchFamily="2" charset="2"/>
        <a:buChar char="§"/>
        <a:tabLst/>
        <a:defRPr sz="1200" b="0" i="0" kern="1200">
          <a:solidFill>
            <a:schemeClr val="tx1"/>
          </a:solidFill>
          <a:latin typeface="Neue Haas Grotesk Text Pro" panose="020B0504020202020204" pitchFamily="34" charset="77"/>
          <a:ea typeface="+mn-ea"/>
          <a:cs typeface="+mn-cs"/>
        </a:defRPr>
      </a:lvl5pPr>
      <a:lvl6pPr marL="3352632" indent="-304784" algn="l" defTabSz="609570" rtl="0" eaLnBrk="1" latinLnBrk="0" hangingPunct="1">
        <a:spcBef>
          <a:spcPct val="20000"/>
        </a:spcBef>
        <a:buFont typeface="Arial"/>
        <a:buChar char="•"/>
        <a:defRPr sz="2667" kern="1200">
          <a:solidFill>
            <a:schemeClr val="tx1"/>
          </a:solidFill>
          <a:latin typeface="+mn-lt"/>
          <a:ea typeface="+mn-ea"/>
          <a:cs typeface="+mn-cs"/>
        </a:defRPr>
      </a:lvl6pPr>
      <a:lvl7pPr marL="3962202" indent="-304784" algn="l" defTabSz="609570" rtl="0" eaLnBrk="1" latinLnBrk="0" hangingPunct="1">
        <a:spcBef>
          <a:spcPct val="20000"/>
        </a:spcBef>
        <a:buFont typeface="Arial"/>
        <a:buChar char="•"/>
        <a:defRPr sz="2667" kern="1200">
          <a:solidFill>
            <a:schemeClr val="tx1"/>
          </a:solidFill>
          <a:latin typeface="+mn-lt"/>
          <a:ea typeface="+mn-ea"/>
          <a:cs typeface="+mn-cs"/>
        </a:defRPr>
      </a:lvl7pPr>
      <a:lvl8pPr marL="4571772" indent="-304784" algn="l" defTabSz="609570" rtl="0" eaLnBrk="1" latinLnBrk="0" hangingPunct="1">
        <a:spcBef>
          <a:spcPct val="20000"/>
        </a:spcBef>
        <a:buFont typeface="Arial"/>
        <a:buChar char="•"/>
        <a:defRPr sz="2667" kern="1200">
          <a:solidFill>
            <a:schemeClr val="tx1"/>
          </a:solidFill>
          <a:latin typeface="+mn-lt"/>
          <a:ea typeface="+mn-ea"/>
          <a:cs typeface="+mn-cs"/>
        </a:defRPr>
      </a:lvl8pPr>
      <a:lvl9pPr marL="5181341" indent="-304784" algn="l" defTabSz="609570"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70" rtl="0" eaLnBrk="1" latinLnBrk="0" hangingPunct="1">
        <a:defRPr sz="2400" kern="1200">
          <a:solidFill>
            <a:schemeClr val="tx1"/>
          </a:solidFill>
          <a:latin typeface="+mn-lt"/>
          <a:ea typeface="+mn-ea"/>
          <a:cs typeface="+mn-cs"/>
        </a:defRPr>
      </a:lvl1pPr>
      <a:lvl2pPr marL="609570" algn="l" defTabSz="609570" rtl="0" eaLnBrk="1" latinLnBrk="0" hangingPunct="1">
        <a:defRPr sz="2400" kern="1200">
          <a:solidFill>
            <a:schemeClr val="tx1"/>
          </a:solidFill>
          <a:latin typeface="+mn-lt"/>
          <a:ea typeface="+mn-ea"/>
          <a:cs typeface="+mn-cs"/>
        </a:defRPr>
      </a:lvl2pPr>
      <a:lvl3pPr marL="1219140" algn="l" defTabSz="609570" rtl="0" eaLnBrk="1" latinLnBrk="0" hangingPunct="1">
        <a:defRPr sz="2400" kern="1200">
          <a:solidFill>
            <a:schemeClr val="tx1"/>
          </a:solidFill>
          <a:latin typeface="+mn-lt"/>
          <a:ea typeface="+mn-ea"/>
          <a:cs typeface="+mn-cs"/>
        </a:defRPr>
      </a:lvl3pPr>
      <a:lvl4pPr marL="1828709" algn="l" defTabSz="609570" rtl="0" eaLnBrk="1" latinLnBrk="0" hangingPunct="1">
        <a:defRPr sz="2400" kern="1200">
          <a:solidFill>
            <a:schemeClr val="tx1"/>
          </a:solidFill>
          <a:latin typeface="+mn-lt"/>
          <a:ea typeface="+mn-ea"/>
          <a:cs typeface="+mn-cs"/>
        </a:defRPr>
      </a:lvl4pPr>
      <a:lvl5pPr marL="2438278" algn="l" defTabSz="609570" rtl="0" eaLnBrk="1" latinLnBrk="0" hangingPunct="1">
        <a:defRPr sz="2400" kern="1200">
          <a:solidFill>
            <a:schemeClr val="tx1"/>
          </a:solidFill>
          <a:latin typeface="+mn-lt"/>
          <a:ea typeface="+mn-ea"/>
          <a:cs typeface="+mn-cs"/>
        </a:defRPr>
      </a:lvl5pPr>
      <a:lvl6pPr marL="3047848" algn="l" defTabSz="609570" rtl="0" eaLnBrk="1" latinLnBrk="0" hangingPunct="1">
        <a:defRPr sz="2400" kern="1200">
          <a:solidFill>
            <a:schemeClr val="tx1"/>
          </a:solidFill>
          <a:latin typeface="+mn-lt"/>
          <a:ea typeface="+mn-ea"/>
          <a:cs typeface="+mn-cs"/>
        </a:defRPr>
      </a:lvl6pPr>
      <a:lvl7pPr marL="3657418" algn="l" defTabSz="609570" rtl="0" eaLnBrk="1" latinLnBrk="0" hangingPunct="1">
        <a:defRPr sz="2400" kern="1200">
          <a:solidFill>
            <a:schemeClr val="tx1"/>
          </a:solidFill>
          <a:latin typeface="+mn-lt"/>
          <a:ea typeface="+mn-ea"/>
          <a:cs typeface="+mn-cs"/>
        </a:defRPr>
      </a:lvl7pPr>
      <a:lvl8pPr marL="4266987" algn="l" defTabSz="609570" rtl="0" eaLnBrk="1" latinLnBrk="0" hangingPunct="1">
        <a:defRPr sz="2400" kern="1200">
          <a:solidFill>
            <a:schemeClr val="tx1"/>
          </a:solidFill>
          <a:latin typeface="+mn-lt"/>
          <a:ea typeface="+mn-ea"/>
          <a:cs typeface="+mn-cs"/>
        </a:defRPr>
      </a:lvl8pPr>
      <a:lvl9pPr marL="4876557" algn="l" defTabSz="609570" rtl="0" eaLnBrk="1" latinLnBrk="0" hangingPunct="1">
        <a:defRPr sz="24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0F41DBA1-9BEE-DD4B-B2AE-36F25C184E5D}"/>
              </a:ext>
            </a:extLst>
          </p:cNvPr>
          <p:cNvSpPr>
            <a:spLocks noGrp="1"/>
          </p:cNvSpPr>
          <p:nvPr>
            <p:ph type="title"/>
          </p:nvPr>
        </p:nvSpPr>
        <p:spPr>
          <a:xfrm>
            <a:off x="860301" y="454589"/>
            <a:ext cx="10972800" cy="656591"/>
          </a:xfrm>
          <a:prstGeom prst="rect">
            <a:avLst/>
          </a:prstGeom>
        </p:spPr>
        <p:txBody>
          <a:bodyPr vert="horz" wrap="square" lIns="0" tIns="0" rIns="0" bIns="0" rtlCol="0" anchor="t" anchorCtr="0">
            <a:spAutoFit/>
          </a:bodyPr>
          <a:lstStyle/>
          <a:p>
            <a:endParaRPr lang="en-US"/>
          </a:p>
        </p:txBody>
      </p:sp>
      <p:sp>
        <p:nvSpPr>
          <p:cNvPr id="9" name="Text Placeholder 2">
            <a:extLst>
              <a:ext uri="{FF2B5EF4-FFF2-40B4-BE49-F238E27FC236}">
                <a16:creationId xmlns:a16="http://schemas.microsoft.com/office/drawing/2014/main" id="{CC97F46D-3E0E-CE48-A961-64C525AC6B97}"/>
              </a:ext>
            </a:extLst>
          </p:cNvPr>
          <p:cNvSpPr>
            <a:spLocks noGrp="1"/>
          </p:cNvSpPr>
          <p:nvPr>
            <p:ph type="body" idx="1"/>
          </p:nvPr>
        </p:nvSpPr>
        <p:spPr>
          <a:xfrm>
            <a:off x="860301" y="1584961"/>
            <a:ext cx="10972799" cy="1565129"/>
          </a:xfrm>
          <a:prstGeom prst="rect">
            <a:avLst/>
          </a:prstGeom>
        </p:spPr>
        <p:txBody>
          <a:bodyPr vert="horz" wrap="square" lIns="0" tIns="0" rIns="0" bIns="0" rtlCol="0">
            <a:spAutoFit/>
          </a:bodyPr>
          <a:lstStyle/>
          <a:p>
            <a:pPr lvl="0"/>
            <a:r>
              <a:rPr lang="en-US"/>
              <a:t>First level</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855804346"/>
      </p:ext>
    </p:extLst>
  </p:cSld>
  <p:clrMap bg1="lt1" tx1="dk1" bg2="lt2" tx2="dk2" accent1="accent1" accent2="accent2" accent3="accent3" accent4="accent4" accent5="accent5" accent6="accent6" hlink="hlink" folHlink="folHlink"/>
  <p:sldLayoutIdLst>
    <p:sldLayoutId id="2147483784" r:id="rId1"/>
    <p:sldLayoutId id="2147483785" r:id="rId2"/>
    <p:sldLayoutId id="2147483786" r:id="rId3"/>
    <p:sldLayoutId id="2147483787" r:id="rId4"/>
    <p:sldLayoutId id="2147483788" r:id="rId5"/>
    <p:sldLayoutId id="2147483947" r:id="rId6"/>
  </p:sldLayoutIdLst>
  <p:hf sldNum="0" hdr="0" ftr="0" dt="0"/>
  <p:txStyles>
    <p:titleStyle>
      <a:lvl1pPr algn="l" defTabSz="609570" rtl="0" eaLnBrk="1" latinLnBrk="0" hangingPunct="1">
        <a:spcBef>
          <a:spcPct val="0"/>
        </a:spcBef>
        <a:buNone/>
        <a:defRPr sz="4267" b="1" i="0" kern="1200">
          <a:solidFill>
            <a:schemeClr val="tx2"/>
          </a:solidFill>
          <a:latin typeface="Neue Haas Grotesk Text Pro" panose="020B0504020202020204" pitchFamily="34" charset="0"/>
          <a:ea typeface="+mj-ea"/>
          <a:cs typeface="+mj-cs"/>
        </a:defRPr>
      </a:lvl1pPr>
    </p:titleStyle>
    <p:bodyStyle>
      <a:lvl1pPr marL="237061" indent="-237061" algn="l" defTabSz="609570" rtl="0" eaLnBrk="1" latinLnBrk="0" hangingPunct="1">
        <a:lnSpc>
          <a:spcPct val="130000"/>
        </a:lnSpc>
        <a:spcBef>
          <a:spcPts val="0"/>
        </a:spcBef>
        <a:spcAft>
          <a:spcPts val="800"/>
        </a:spcAft>
        <a:buFont typeface="Wingdings" pitchFamily="2" charset="2"/>
        <a:buChar char="§"/>
        <a:tabLst/>
        <a:defRPr sz="2000" b="0" i="0" kern="1200">
          <a:solidFill>
            <a:schemeClr val="tx1"/>
          </a:solidFill>
          <a:latin typeface="Neue Haas Grotesk Text Pro" panose="020B0504020202020204" pitchFamily="34" charset="0"/>
          <a:ea typeface="+mn-ea"/>
          <a:cs typeface="+mn-cs"/>
        </a:defRPr>
      </a:lvl1pPr>
      <a:lvl2pPr marL="463539" indent="-226478" algn="l" defTabSz="609570" rtl="0" eaLnBrk="1" latinLnBrk="0" hangingPunct="1">
        <a:lnSpc>
          <a:spcPct val="130000"/>
        </a:lnSpc>
        <a:spcBef>
          <a:spcPts val="0"/>
        </a:spcBef>
        <a:spcAft>
          <a:spcPts val="800"/>
        </a:spcAft>
        <a:buFont typeface="Wingdings" pitchFamily="2" charset="2"/>
        <a:buChar char="§"/>
        <a:tabLst/>
        <a:defRPr sz="1733" b="0" i="0" kern="1200">
          <a:solidFill>
            <a:schemeClr val="tx1"/>
          </a:solidFill>
          <a:latin typeface="Neue Haas Grotesk Text Pro" panose="020B0504020202020204" pitchFamily="34" charset="0"/>
          <a:ea typeface="+mn-ea"/>
          <a:cs typeface="+mn-cs"/>
        </a:defRPr>
      </a:lvl2pPr>
      <a:lvl3pPr marL="690016" indent="-226478" algn="l" defTabSz="609570" rtl="0" eaLnBrk="1" latinLnBrk="0" hangingPunct="1">
        <a:lnSpc>
          <a:spcPct val="130000"/>
        </a:lnSpc>
        <a:spcBef>
          <a:spcPts val="0"/>
        </a:spcBef>
        <a:spcAft>
          <a:spcPts val="800"/>
        </a:spcAft>
        <a:buFont typeface="Wingdings" pitchFamily="2" charset="2"/>
        <a:buChar char="§"/>
        <a:tabLst/>
        <a:defRPr sz="1467" b="0" i="0" kern="1200">
          <a:solidFill>
            <a:schemeClr val="tx1"/>
          </a:solidFill>
          <a:latin typeface="Neue Haas Grotesk Text Pro" panose="020B0504020202020204" pitchFamily="34" charset="0"/>
          <a:ea typeface="+mn-ea"/>
          <a:cs typeface="+mn-cs"/>
        </a:defRPr>
      </a:lvl3pPr>
      <a:lvl4pPr marL="916494" indent="-226478" algn="l" defTabSz="609570" rtl="0" eaLnBrk="1" latinLnBrk="0" hangingPunct="1">
        <a:lnSpc>
          <a:spcPct val="130000"/>
        </a:lnSpc>
        <a:spcBef>
          <a:spcPts val="0"/>
        </a:spcBef>
        <a:spcAft>
          <a:spcPts val="800"/>
        </a:spcAft>
        <a:buFont typeface="Wingdings" pitchFamily="2" charset="2"/>
        <a:buChar char="§"/>
        <a:tabLst/>
        <a:defRPr sz="1200" b="0" i="0" kern="1200">
          <a:solidFill>
            <a:schemeClr val="tx1"/>
          </a:solidFill>
          <a:latin typeface="Neue Haas Grotesk Text Pro" panose="020B0504020202020204" pitchFamily="34" charset="0"/>
          <a:ea typeface="+mn-ea"/>
          <a:cs typeface="+mn-cs"/>
        </a:defRPr>
      </a:lvl4pPr>
      <a:lvl5pPr marL="916494" indent="-224361" algn="l" defTabSz="609570" rtl="0" eaLnBrk="1" latinLnBrk="0" hangingPunct="1">
        <a:lnSpc>
          <a:spcPct val="120000"/>
        </a:lnSpc>
        <a:spcBef>
          <a:spcPts val="0"/>
        </a:spcBef>
        <a:spcAft>
          <a:spcPts val="800"/>
        </a:spcAft>
        <a:buFont typeface="Wingdings" pitchFamily="2" charset="2"/>
        <a:buChar char="§"/>
        <a:tabLst/>
        <a:defRPr sz="1200" b="0" i="0" kern="1200">
          <a:solidFill>
            <a:schemeClr val="tx1"/>
          </a:solidFill>
          <a:latin typeface="Neue Haas Grotesk Text Pro" panose="020B0504020202020204" pitchFamily="34" charset="77"/>
          <a:ea typeface="+mn-ea"/>
          <a:cs typeface="+mn-cs"/>
        </a:defRPr>
      </a:lvl5pPr>
      <a:lvl6pPr marL="3352632" indent="-304784" algn="l" defTabSz="609570" rtl="0" eaLnBrk="1" latinLnBrk="0" hangingPunct="1">
        <a:spcBef>
          <a:spcPct val="20000"/>
        </a:spcBef>
        <a:buFont typeface="Arial"/>
        <a:buChar char="•"/>
        <a:defRPr sz="2667" kern="1200">
          <a:solidFill>
            <a:schemeClr val="tx1"/>
          </a:solidFill>
          <a:latin typeface="+mn-lt"/>
          <a:ea typeface="+mn-ea"/>
          <a:cs typeface="+mn-cs"/>
        </a:defRPr>
      </a:lvl6pPr>
      <a:lvl7pPr marL="3962202" indent="-304784" algn="l" defTabSz="609570" rtl="0" eaLnBrk="1" latinLnBrk="0" hangingPunct="1">
        <a:spcBef>
          <a:spcPct val="20000"/>
        </a:spcBef>
        <a:buFont typeface="Arial"/>
        <a:buChar char="•"/>
        <a:defRPr sz="2667" kern="1200">
          <a:solidFill>
            <a:schemeClr val="tx1"/>
          </a:solidFill>
          <a:latin typeface="+mn-lt"/>
          <a:ea typeface="+mn-ea"/>
          <a:cs typeface="+mn-cs"/>
        </a:defRPr>
      </a:lvl7pPr>
      <a:lvl8pPr marL="4571772" indent="-304784" algn="l" defTabSz="609570" rtl="0" eaLnBrk="1" latinLnBrk="0" hangingPunct="1">
        <a:spcBef>
          <a:spcPct val="20000"/>
        </a:spcBef>
        <a:buFont typeface="Arial"/>
        <a:buChar char="•"/>
        <a:defRPr sz="2667" kern="1200">
          <a:solidFill>
            <a:schemeClr val="tx1"/>
          </a:solidFill>
          <a:latin typeface="+mn-lt"/>
          <a:ea typeface="+mn-ea"/>
          <a:cs typeface="+mn-cs"/>
        </a:defRPr>
      </a:lvl8pPr>
      <a:lvl9pPr marL="5181341" indent="-304784" algn="l" defTabSz="609570"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70" rtl="0" eaLnBrk="1" latinLnBrk="0" hangingPunct="1">
        <a:defRPr sz="2400" kern="1200">
          <a:solidFill>
            <a:schemeClr val="tx1"/>
          </a:solidFill>
          <a:latin typeface="+mn-lt"/>
          <a:ea typeface="+mn-ea"/>
          <a:cs typeface="+mn-cs"/>
        </a:defRPr>
      </a:lvl1pPr>
      <a:lvl2pPr marL="609570" algn="l" defTabSz="609570" rtl="0" eaLnBrk="1" latinLnBrk="0" hangingPunct="1">
        <a:defRPr sz="2400" kern="1200">
          <a:solidFill>
            <a:schemeClr val="tx1"/>
          </a:solidFill>
          <a:latin typeface="+mn-lt"/>
          <a:ea typeface="+mn-ea"/>
          <a:cs typeface="+mn-cs"/>
        </a:defRPr>
      </a:lvl2pPr>
      <a:lvl3pPr marL="1219140" algn="l" defTabSz="609570" rtl="0" eaLnBrk="1" latinLnBrk="0" hangingPunct="1">
        <a:defRPr sz="2400" kern="1200">
          <a:solidFill>
            <a:schemeClr val="tx1"/>
          </a:solidFill>
          <a:latin typeface="+mn-lt"/>
          <a:ea typeface="+mn-ea"/>
          <a:cs typeface="+mn-cs"/>
        </a:defRPr>
      </a:lvl3pPr>
      <a:lvl4pPr marL="1828709" algn="l" defTabSz="609570" rtl="0" eaLnBrk="1" latinLnBrk="0" hangingPunct="1">
        <a:defRPr sz="2400" kern="1200">
          <a:solidFill>
            <a:schemeClr val="tx1"/>
          </a:solidFill>
          <a:latin typeface="+mn-lt"/>
          <a:ea typeface="+mn-ea"/>
          <a:cs typeface="+mn-cs"/>
        </a:defRPr>
      </a:lvl4pPr>
      <a:lvl5pPr marL="2438278" algn="l" defTabSz="609570" rtl="0" eaLnBrk="1" latinLnBrk="0" hangingPunct="1">
        <a:defRPr sz="2400" kern="1200">
          <a:solidFill>
            <a:schemeClr val="tx1"/>
          </a:solidFill>
          <a:latin typeface="+mn-lt"/>
          <a:ea typeface="+mn-ea"/>
          <a:cs typeface="+mn-cs"/>
        </a:defRPr>
      </a:lvl5pPr>
      <a:lvl6pPr marL="3047848" algn="l" defTabSz="609570" rtl="0" eaLnBrk="1" latinLnBrk="0" hangingPunct="1">
        <a:defRPr sz="2400" kern="1200">
          <a:solidFill>
            <a:schemeClr val="tx1"/>
          </a:solidFill>
          <a:latin typeface="+mn-lt"/>
          <a:ea typeface="+mn-ea"/>
          <a:cs typeface="+mn-cs"/>
        </a:defRPr>
      </a:lvl6pPr>
      <a:lvl7pPr marL="3657418" algn="l" defTabSz="609570" rtl="0" eaLnBrk="1" latinLnBrk="0" hangingPunct="1">
        <a:defRPr sz="2400" kern="1200">
          <a:solidFill>
            <a:schemeClr val="tx1"/>
          </a:solidFill>
          <a:latin typeface="+mn-lt"/>
          <a:ea typeface="+mn-ea"/>
          <a:cs typeface="+mn-cs"/>
        </a:defRPr>
      </a:lvl7pPr>
      <a:lvl8pPr marL="4266987" algn="l" defTabSz="609570" rtl="0" eaLnBrk="1" latinLnBrk="0" hangingPunct="1">
        <a:defRPr sz="2400" kern="1200">
          <a:solidFill>
            <a:schemeClr val="tx1"/>
          </a:solidFill>
          <a:latin typeface="+mn-lt"/>
          <a:ea typeface="+mn-ea"/>
          <a:cs typeface="+mn-cs"/>
        </a:defRPr>
      </a:lvl8pPr>
      <a:lvl9pPr marL="4876557" algn="l" defTabSz="6095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3.xml"/><Relationship Id="rId1" Type="http://schemas.openxmlformats.org/officeDocument/2006/relationships/slideLayout" Target="../slideLayouts/slideLayout33.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4.xml"/><Relationship Id="rId1" Type="http://schemas.openxmlformats.org/officeDocument/2006/relationships/slideLayout" Target="../slideLayouts/slideLayout77.xml"/></Relationships>
</file>

<file path=ppt/slides/_rels/slide15.xml.rels><?xml version="1.0" encoding="UTF-8" standalone="yes"?>
<Relationships xmlns="http://schemas.openxmlformats.org/package/2006/relationships"><Relationship Id="rId3" Type="http://schemas.microsoft.com/office/2018/10/relationships/comments" Target="../comments/modernComment_F54_CFD23EF4.xml"/><Relationship Id="rId2" Type="http://schemas.openxmlformats.org/officeDocument/2006/relationships/notesSlide" Target="../notesSlides/notesSlide15.xml"/><Relationship Id="rId1" Type="http://schemas.openxmlformats.org/officeDocument/2006/relationships/slideLayout" Target="../slideLayouts/slideLayout76.xml"/></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6.xml"/><Relationship Id="rId1" Type="http://schemas.openxmlformats.org/officeDocument/2006/relationships/slideLayout" Target="../slideLayouts/slideLayout83.xml"/><Relationship Id="rId5" Type="http://schemas.openxmlformats.org/officeDocument/2006/relationships/image" Target="../media/image2.svg"/><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3.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113.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125.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04.xml"/><Relationship Id="rId6" Type="http://schemas.openxmlformats.org/officeDocument/2006/relationships/image" Target="../media/image11.svg"/><Relationship Id="rId5" Type="http://schemas.openxmlformats.org/officeDocument/2006/relationships/image" Target="../media/image10.png"/><Relationship Id="rId4" Type="http://schemas.openxmlformats.org/officeDocument/2006/relationships/image" Target="../media/image9.svg"/></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34.xml"/></Relationships>
</file>

<file path=ppt/slides/_rels/slide6.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13.png"/><Relationship Id="rId7"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33.xml"/><Relationship Id="rId6" Type="http://schemas.microsoft.com/office/2007/relationships/hdphoto" Target="../media/hdphoto2.wdp"/><Relationship Id="rId5" Type="http://schemas.openxmlformats.org/officeDocument/2006/relationships/image" Target="../media/image14.png"/><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3.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38.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9.xml"/><Relationship Id="rId1" Type="http://schemas.openxmlformats.org/officeDocument/2006/relationships/slideLayout" Target="../slideLayouts/slideLayout3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F6024407-4923-6376-69F2-5812994803A6}"/>
              </a:ext>
            </a:extLst>
          </p:cNvPr>
          <p:cNvSpPr>
            <a:spLocks noGrp="1"/>
          </p:cNvSpPr>
          <p:nvPr>
            <p:ph type="body" sz="quarter" idx="17"/>
          </p:nvPr>
        </p:nvSpPr>
        <p:spPr>
          <a:xfrm>
            <a:off x="3584869" y="509033"/>
            <a:ext cx="6406372" cy="410633"/>
          </a:xfrm>
        </p:spPr>
        <p:txBody>
          <a:bodyPr/>
          <a:lstStyle/>
          <a:p>
            <a:r>
              <a:rPr lang="en-US" dirty="0">
                <a:latin typeface="Arial" panose="020B0604020202020204" pitchFamily="34" charset="0"/>
                <a:cs typeface="Arial" panose="020B0604020202020204" pitchFamily="34" charset="0"/>
              </a:rPr>
              <a:t>LPFSA</a:t>
            </a:r>
          </a:p>
        </p:txBody>
      </p:sp>
      <p:sp>
        <p:nvSpPr>
          <p:cNvPr id="10" name="Picture Placeholder 9">
            <a:extLst>
              <a:ext uri="{FF2B5EF4-FFF2-40B4-BE49-F238E27FC236}">
                <a16:creationId xmlns:a16="http://schemas.microsoft.com/office/drawing/2014/main" id="{EB2CB917-9673-4077-3758-EBAD3D1F1C49}"/>
              </a:ext>
            </a:extLst>
          </p:cNvPr>
          <p:cNvSpPr>
            <a:spLocks noGrp="1"/>
          </p:cNvSpPr>
          <p:nvPr>
            <p:ph type="pic" sz="quarter" idx="18"/>
          </p:nvPr>
        </p:nvSpPr>
        <p:spPr/>
        <p:txBody>
          <a:bodyPr/>
          <a:lstStyle/>
          <a:p>
            <a:endParaRPr lang="en-US"/>
          </a:p>
        </p:txBody>
      </p:sp>
      <p:sp>
        <p:nvSpPr>
          <p:cNvPr id="6" name="Title 5">
            <a:extLst>
              <a:ext uri="{FF2B5EF4-FFF2-40B4-BE49-F238E27FC236}">
                <a16:creationId xmlns:a16="http://schemas.microsoft.com/office/drawing/2014/main" id="{AE473F7A-2402-8FCE-F6EE-5B155B3AB43C}"/>
              </a:ext>
            </a:extLst>
          </p:cNvPr>
          <p:cNvSpPr>
            <a:spLocks noGrp="1"/>
          </p:cNvSpPr>
          <p:nvPr>
            <p:ph type="title"/>
          </p:nvPr>
        </p:nvSpPr>
        <p:spPr/>
        <p:txBody>
          <a:bodyPr/>
          <a:lstStyle/>
          <a:p>
            <a:r>
              <a:rPr lang="en-US">
                <a:latin typeface="Arial" panose="020B0604020202020204" pitchFamily="34" charset="0"/>
                <a:cs typeface="Arial" panose="020B0604020202020204" pitchFamily="34" charset="0"/>
              </a:rPr>
              <a:t>Level-up your health savings with an LPFSA </a:t>
            </a:r>
          </a:p>
        </p:txBody>
      </p:sp>
      <p:sp>
        <p:nvSpPr>
          <p:cNvPr id="7" name="Content Placeholder 6">
            <a:extLst>
              <a:ext uri="{FF2B5EF4-FFF2-40B4-BE49-F238E27FC236}">
                <a16:creationId xmlns:a16="http://schemas.microsoft.com/office/drawing/2014/main" id="{AA4E3892-BD65-9BF0-66FA-FEF99138B1DD}"/>
              </a:ext>
            </a:extLst>
          </p:cNvPr>
          <p:cNvSpPr>
            <a:spLocks noGrp="1"/>
          </p:cNvSpPr>
          <p:nvPr>
            <p:ph sz="quarter" idx="11"/>
          </p:nvPr>
        </p:nvSpPr>
        <p:spPr/>
        <p:txBody>
          <a:bodyPr/>
          <a:lstStyle/>
          <a:p>
            <a:endParaRPr lang="en-US">
              <a:latin typeface="Arial" panose="020B0604020202020204" pitchFamily="34" charset="0"/>
              <a:cs typeface="Arial" panose="020B0604020202020204" pitchFamily="34" charset="0"/>
            </a:endParaRPr>
          </a:p>
        </p:txBody>
      </p:sp>
      <p:sp>
        <p:nvSpPr>
          <p:cNvPr id="3" name="Text Placeholder 2">
            <a:extLst>
              <a:ext uri="{FF2B5EF4-FFF2-40B4-BE49-F238E27FC236}">
                <a16:creationId xmlns:a16="http://schemas.microsoft.com/office/drawing/2014/main" id="{87790C08-96F7-7446-49DC-2BFE011CFDCC}"/>
              </a:ext>
            </a:extLst>
          </p:cNvPr>
          <p:cNvSpPr>
            <a:spLocks noGrp="1"/>
          </p:cNvSpPr>
          <p:nvPr>
            <p:ph type="body" sz="quarter" idx="16"/>
          </p:nvPr>
        </p:nvSpPr>
        <p:spPr/>
        <p:txBody>
          <a:bodyPr/>
          <a:lstStyle/>
          <a:p>
            <a:endParaRPr lang="en-US"/>
          </a:p>
        </p:txBody>
      </p:sp>
    </p:spTree>
    <p:extLst>
      <p:ext uri="{BB962C8B-B14F-4D97-AF65-F5344CB8AC3E}">
        <p14:creationId xmlns:p14="http://schemas.microsoft.com/office/powerpoint/2010/main" val="9638735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578C24E-1B9B-473E-A57A-2CD87E34F2E8}"/>
              </a:ext>
            </a:extLst>
          </p:cNvPr>
          <p:cNvSpPr>
            <a:spLocks noGrp="1"/>
          </p:cNvSpPr>
          <p:nvPr>
            <p:ph type="title"/>
          </p:nvPr>
        </p:nvSpPr>
        <p:spPr>
          <a:xfrm>
            <a:off x="853442" y="365761"/>
            <a:ext cx="10836993" cy="2123402"/>
          </a:xfrm>
        </p:spPr>
        <p:txBody>
          <a:bodyPr/>
          <a:lstStyle/>
          <a:p>
            <a:r>
              <a:rPr lang="en-US"/>
              <a:t>A LPFSA can complement your HSA nicely if you are saving for the long-term</a:t>
            </a:r>
            <a:br>
              <a:rPr lang="en-US"/>
            </a:br>
            <a:endParaRPr lang="en-US"/>
          </a:p>
        </p:txBody>
      </p:sp>
      <p:sp>
        <p:nvSpPr>
          <p:cNvPr id="20" name="Content Placeholder 6">
            <a:extLst>
              <a:ext uri="{FF2B5EF4-FFF2-40B4-BE49-F238E27FC236}">
                <a16:creationId xmlns:a16="http://schemas.microsoft.com/office/drawing/2014/main" id="{B5E288A2-E1CF-BBA2-3E0C-06A1475D318F}"/>
              </a:ext>
            </a:extLst>
          </p:cNvPr>
          <p:cNvSpPr>
            <a:spLocks noGrp="1"/>
          </p:cNvSpPr>
          <p:nvPr>
            <p:ph sz="quarter" idx="14"/>
          </p:nvPr>
        </p:nvSpPr>
        <p:spPr>
          <a:xfrm>
            <a:off x="882014" y="2082978"/>
            <a:ext cx="3245960" cy="3941144"/>
          </a:xfrm>
        </p:spPr>
        <p:txBody>
          <a:bodyPr anchor="t"/>
          <a:lstStyle/>
          <a:p>
            <a:pPr marL="0" lvl="0" indent="0" defTabSz="914400">
              <a:lnSpc>
                <a:spcPct val="120000"/>
              </a:lnSpc>
              <a:spcAft>
                <a:spcPts val="1200"/>
              </a:spcAft>
              <a:buNone/>
            </a:pPr>
            <a:r>
              <a:rPr lang="en-US" sz="2400">
                <a:solidFill>
                  <a:srgbClr val="007A96"/>
                </a:solidFill>
              </a:rPr>
              <a:t>Consider these questions:</a:t>
            </a:r>
          </a:p>
          <a:p>
            <a:pPr marL="290513" lvl="0" indent="-290513" defTabSz="914400">
              <a:lnSpc>
                <a:spcPct val="120000"/>
              </a:lnSpc>
              <a:spcAft>
                <a:spcPts val="1200"/>
              </a:spcAft>
              <a:buFont typeface="+mj-lt"/>
              <a:buAutoNum type="arabicPeriod"/>
            </a:pPr>
            <a:r>
              <a:rPr lang="en-US" sz="1500"/>
              <a:t>Do you need funds </a:t>
            </a:r>
            <a:br>
              <a:rPr lang="en-US" sz="1500"/>
            </a:br>
            <a:r>
              <a:rPr lang="en-US" sz="1500"/>
              <a:t>at the start of the plan year for dental and vision expenses, which an LPFSA provides?</a:t>
            </a:r>
          </a:p>
          <a:p>
            <a:pPr marL="290513" lvl="0" indent="-290513" defTabSz="914400">
              <a:lnSpc>
                <a:spcPct val="120000"/>
              </a:lnSpc>
              <a:spcAft>
                <a:spcPts val="600"/>
              </a:spcAft>
              <a:buFont typeface="+mj-lt"/>
              <a:buAutoNum type="arabicPeriod"/>
            </a:pPr>
            <a:r>
              <a:rPr lang="en-US" sz="1500"/>
              <a:t>Do you plan to maximize your </a:t>
            </a:r>
            <a:br>
              <a:rPr lang="en-US" sz="1500"/>
            </a:br>
            <a:r>
              <a:rPr lang="en-US" sz="1500"/>
              <a:t>HSA contributions </a:t>
            </a:r>
            <a:br>
              <a:rPr lang="en-US" sz="1500"/>
            </a:br>
            <a:r>
              <a:rPr lang="en-US" sz="1500"/>
              <a:t>in order to have </a:t>
            </a:r>
            <a:br>
              <a:rPr lang="en-US" sz="1500"/>
            </a:br>
            <a:r>
              <a:rPr lang="en-US" sz="1500"/>
              <a:t>long-term savings? </a:t>
            </a:r>
          </a:p>
        </p:txBody>
      </p:sp>
      <p:grpSp>
        <p:nvGrpSpPr>
          <p:cNvPr id="22" name="Group 21" descr="Bar graph showing LPFSA (Short-term spending) and HSA (Long-term saving) from January to December along with spending in Year 2 and Year 3. LPFSA was highest in January while HSA was lowest and HSA was highest in December while there was no LPFSA.">
            <a:extLst>
              <a:ext uri="{FF2B5EF4-FFF2-40B4-BE49-F238E27FC236}">
                <a16:creationId xmlns:a16="http://schemas.microsoft.com/office/drawing/2014/main" id="{FC20A548-45AF-11C1-EA2C-8F8FD7F5584D}"/>
              </a:ext>
            </a:extLst>
          </p:cNvPr>
          <p:cNvGrpSpPr/>
          <p:nvPr/>
        </p:nvGrpSpPr>
        <p:grpSpPr>
          <a:xfrm>
            <a:off x="4406497" y="2102272"/>
            <a:ext cx="7187608" cy="4170672"/>
            <a:chOff x="4671585" y="2183194"/>
            <a:chExt cx="7187608" cy="4170672"/>
          </a:xfrm>
        </p:grpSpPr>
        <p:grpSp>
          <p:nvGrpSpPr>
            <p:cNvPr id="24" name="Group 23" descr="Bar chart comparing LPFSA funds and HSA funds over time. The LPFSA begins the year with money immediately, but it decreases over time as funds are used. The HSA starts with small amount of money that builds over the first year and following years as funds are added.">
              <a:extLst>
                <a:ext uri="{FF2B5EF4-FFF2-40B4-BE49-F238E27FC236}">
                  <a16:creationId xmlns:a16="http://schemas.microsoft.com/office/drawing/2014/main" id="{FEB4B389-F337-82F1-0FF5-61FEEB7C070C}"/>
                </a:ext>
              </a:extLst>
            </p:cNvPr>
            <p:cNvGrpSpPr/>
            <p:nvPr/>
          </p:nvGrpSpPr>
          <p:grpSpPr>
            <a:xfrm>
              <a:off x="4671585" y="2259214"/>
              <a:ext cx="7187608" cy="4094652"/>
              <a:chOff x="497416" y="501294"/>
              <a:chExt cx="8071918" cy="4153470"/>
            </a:xfrm>
          </p:grpSpPr>
          <p:cxnSp>
            <p:nvCxnSpPr>
              <p:cNvPr id="59" name="Straight Connector 58">
                <a:extLst>
                  <a:ext uri="{FF2B5EF4-FFF2-40B4-BE49-F238E27FC236}">
                    <a16:creationId xmlns:a16="http://schemas.microsoft.com/office/drawing/2014/main" id="{FF4A04F9-892C-C225-01DE-5E5D4A46749C}"/>
                  </a:ext>
                  <a:ext uri="{C183D7F6-B498-43B3-948B-1728B52AA6E4}">
                    <adec:decorative xmlns:adec="http://schemas.microsoft.com/office/drawing/2017/decorative" val="1"/>
                  </a:ext>
                </a:extLst>
              </p:cNvPr>
              <p:cNvCxnSpPr>
                <a:cxnSpLocks/>
              </p:cNvCxnSpPr>
              <p:nvPr/>
            </p:nvCxnSpPr>
            <p:spPr>
              <a:xfrm flipH="1">
                <a:off x="497416" y="4365064"/>
                <a:ext cx="8071918" cy="12701"/>
              </a:xfrm>
              <a:prstGeom prst="line">
                <a:avLst/>
              </a:prstGeom>
              <a:ln w="31750">
                <a:solidFill>
                  <a:schemeClr val="accent6">
                    <a:lumMod val="40000"/>
                    <a:lumOff val="60000"/>
                  </a:schemeClr>
                </a:solidFill>
                <a:headEnd type="triangle"/>
              </a:ln>
              <a:effectLst/>
            </p:spPr>
            <p:style>
              <a:lnRef idx="2">
                <a:schemeClr val="accent1"/>
              </a:lnRef>
              <a:fillRef idx="0">
                <a:schemeClr val="accent1"/>
              </a:fillRef>
              <a:effectRef idx="1">
                <a:schemeClr val="accent1"/>
              </a:effectRef>
              <a:fontRef idx="minor">
                <a:schemeClr val="tx1"/>
              </a:fontRef>
            </p:style>
          </p:cxnSp>
          <p:sp>
            <p:nvSpPr>
              <p:cNvPr id="60" name="TextBox 59">
                <a:extLst>
                  <a:ext uri="{FF2B5EF4-FFF2-40B4-BE49-F238E27FC236}">
                    <a16:creationId xmlns:a16="http://schemas.microsoft.com/office/drawing/2014/main" id="{41D2FC3E-9512-5582-FC0D-3AE16B8A78B4}"/>
                  </a:ext>
                  <a:ext uri="{C183D7F6-B498-43B3-948B-1728B52AA6E4}">
                    <adec:decorative xmlns:adec="http://schemas.microsoft.com/office/drawing/2017/decorative" val="1"/>
                  </a:ext>
                </a:extLst>
              </p:cNvPr>
              <p:cNvSpPr txBox="1"/>
              <p:nvPr/>
            </p:nvSpPr>
            <p:spPr>
              <a:xfrm>
                <a:off x="537346" y="4377765"/>
                <a:ext cx="434735" cy="276999"/>
              </a:xfrm>
              <a:prstGeom prst="rect">
                <a:avLst/>
              </a:prstGeom>
              <a:noFill/>
            </p:spPr>
            <p:txBody>
              <a:bodyPr wrap="square" rtlCol="0">
                <a:spAutoFit/>
              </a:bodyPr>
              <a:lstStyle/>
              <a:p>
                <a:pPr algn="ctr"/>
                <a:r>
                  <a:rPr lang="en-US" sz="900">
                    <a:solidFill>
                      <a:srgbClr val="6F6F6F"/>
                    </a:solidFill>
                  </a:rPr>
                  <a:t>Jan</a:t>
                </a:r>
              </a:p>
            </p:txBody>
          </p:sp>
          <p:sp>
            <p:nvSpPr>
              <p:cNvPr id="61" name="TextBox 60">
                <a:extLst>
                  <a:ext uri="{FF2B5EF4-FFF2-40B4-BE49-F238E27FC236}">
                    <a16:creationId xmlns:a16="http://schemas.microsoft.com/office/drawing/2014/main" id="{88E13E02-088F-9E0B-732E-98EA367C6430}"/>
                  </a:ext>
                  <a:ext uri="{C183D7F6-B498-43B3-948B-1728B52AA6E4}">
                    <adec:decorative xmlns:adec="http://schemas.microsoft.com/office/drawing/2017/decorative" val="1"/>
                  </a:ext>
                </a:extLst>
              </p:cNvPr>
              <p:cNvSpPr txBox="1"/>
              <p:nvPr/>
            </p:nvSpPr>
            <p:spPr>
              <a:xfrm>
                <a:off x="1024668" y="4377765"/>
                <a:ext cx="431529" cy="276999"/>
              </a:xfrm>
              <a:prstGeom prst="rect">
                <a:avLst/>
              </a:prstGeom>
              <a:noFill/>
            </p:spPr>
            <p:txBody>
              <a:bodyPr wrap="square" rtlCol="0">
                <a:spAutoFit/>
              </a:bodyPr>
              <a:lstStyle/>
              <a:p>
                <a:pPr algn="ctr"/>
                <a:r>
                  <a:rPr lang="en-US" sz="900">
                    <a:solidFill>
                      <a:srgbClr val="6F6F6F"/>
                    </a:solidFill>
                  </a:rPr>
                  <a:t>Feb</a:t>
                </a:r>
              </a:p>
            </p:txBody>
          </p:sp>
          <p:sp>
            <p:nvSpPr>
              <p:cNvPr id="62" name="TextBox 61">
                <a:extLst>
                  <a:ext uri="{FF2B5EF4-FFF2-40B4-BE49-F238E27FC236}">
                    <a16:creationId xmlns:a16="http://schemas.microsoft.com/office/drawing/2014/main" id="{839EC375-DD10-FBB0-2E7F-BFEAF31B92F5}"/>
                  </a:ext>
                  <a:ext uri="{C183D7F6-B498-43B3-948B-1728B52AA6E4}">
                    <adec:decorative xmlns:adec="http://schemas.microsoft.com/office/drawing/2017/decorative" val="1"/>
                  </a:ext>
                </a:extLst>
              </p:cNvPr>
              <p:cNvSpPr txBox="1"/>
              <p:nvPr/>
            </p:nvSpPr>
            <p:spPr>
              <a:xfrm>
                <a:off x="1484006" y="4377765"/>
                <a:ext cx="463589" cy="276999"/>
              </a:xfrm>
              <a:prstGeom prst="rect">
                <a:avLst/>
              </a:prstGeom>
              <a:noFill/>
            </p:spPr>
            <p:txBody>
              <a:bodyPr wrap="square" rtlCol="0">
                <a:spAutoFit/>
              </a:bodyPr>
              <a:lstStyle/>
              <a:p>
                <a:pPr algn="ctr"/>
                <a:r>
                  <a:rPr lang="en-US" sz="900">
                    <a:solidFill>
                      <a:srgbClr val="6F6F6F"/>
                    </a:solidFill>
                  </a:rPr>
                  <a:t>Mar</a:t>
                </a:r>
              </a:p>
            </p:txBody>
          </p:sp>
          <p:sp>
            <p:nvSpPr>
              <p:cNvPr id="63" name="TextBox 62">
                <a:extLst>
                  <a:ext uri="{FF2B5EF4-FFF2-40B4-BE49-F238E27FC236}">
                    <a16:creationId xmlns:a16="http://schemas.microsoft.com/office/drawing/2014/main" id="{7B74F991-9CE9-60B6-7E18-316AEFAFE723}"/>
                  </a:ext>
                  <a:ext uri="{C183D7F6-B498-43B3-948B-1728B52AA6E4}">
                    <adec:decorative xmlns:adec="http://schemas.microsoft.com/office/drawing/2017/decorative" val="1"/>
                  </a:ext>
                </a:extLst>
              </p:cNvPr>
              <p:cNvSpPr txBox="1"/>
              <p:nvPr/>
            </p:nvSpPr>
            <p:spPr>
              <a:xfrm>
                <a:off x="2001798" y="4377765"/>
                <a:ext cx="434734" cy="276999"/>
              </a:xfrm>
              <a:prstGeom prst="rect">
                <a:avLst/>
              </a:prstGeom>
              <a:noFill/>
            </p:spPr>
            <p:txBody>
              <a:bodyPr wrap="square" rtlCol="0">
                <a:spAutoFit/>
              </a:bodyPr>
              <a:lstStyle/>
              <a:p>
                <a:pPr algn="ctr"/>
                <a:r>
                  <a:rPr lang="en-US" sz="900">
                    <a:solidFill>
                      <a:srgbClr val="6F6F6F"/>
                    </a:solidFill>
                  </a:rPr>
                  <a:t>Apr</a:t>
                </a:r>
              </a:p>
            </p:txBody>
          </p:sp>
          <p:sp>
            <p:nvSpPr>
              <p:cNvPr id="64" name="TextBox 63">
                <a:extLst>
                  <a:ext uri="{FF2B5EF4-FFF2-40B4-BE49-F238E27FC236}">
                    <a16:creationId xmlns:a16="http://schemas.microsoft.com/office/drawing/2014/main" id="{0C6FD923-B744-AAF3-AD0B-9A3693629824}"/>
                  </a:ext>
                  <a:ext uri="{C183D7F6-B498-43B3-948B-1728B52AA6E4}">
                    <adec:decorative xmlns:adec="http://schemas.microsoft.com/office/drawing/2017/decorative" val="1"/>
                  </a:ext>
                </a:extLst>
              </p:cNvPr>
              <p:cNvSpPr txBox="1"/>
              <p:nvPr/>
            </p:nvSpPr>
            <p:spPr>
              <a:xfrm>
                <a:off x="2472169" y="4377765"/>
                <a:ext cx="484428" cy="276999"/>
              </a:xfrm>
              <a:prstGeom prst="rect">
                <a:avLst/>
              </a:prstGeom>
              <a:noFill/>
            </p:spPr>
            <p:txBody>
              <a:bodyPr wrap="square" rtlCol="0">
                <a:spAutoFit/>
              </a:bodyPr>
              <a:lstStyle/>
              <a:p>
                <a:pPr algn="ctr"/>
                <a:r>
                  <a:rPr lang="en-US" sz="900">
                    <a:solidFill>
                      <a:srgbClr val="6F6F6F"/>
                    </a:solidFill>
                  </a:rPr>
                  <a:t>May</a:t>
                </a:r>
              </a:p>
            </p:txBody>
          </p:sp>
          <p:sp>
            <p:nvSpPr>
              <p:cNvPr id="67" name="TextBox 66">
                <a:extLst>
                  <a:ext uri="{FF2B5EF4-FFF2-40B4-BE49-F238E27FC236}">
                    <a16:creationId xmlns:a16="http://schemas.microsoft.com/office/drawing/2014/main" id="{124AF7F1-3F74-BC27-3DB1-BAD9D6548B64}"/>
                  </a:ext>
                  <a:ext uri="{C183D7F6-B498-43B3-948B-1728B52AA6E4}">
                    <adec:decorative xmlns:adec="http://schemas.microsoft.com/office/drawing/2017/decorative" val="1"/>
                  </a:ext>
                </a:extLst>
              </p:cNvPr>
              <p:cNvSpPr txBox="1"/>
              <p:nvPr/>
            </p:nvSpPr>
            <p:spPr>
              <a:xfrm>
                <a:off x="2994305" y="4377765"/>
                <a:ext cx="444353" cy="276999"/>
              </a:xfrm>
              <a:prstGeom prst="rect">
                <a:avLst/>
              </a:prstGeom>
              <a:noFill/>
            </p:spPr>
            <p:txBody>
              <a:bodyPr wrap="square" rtlCol="0">
                <a:spAutoFit/>
              </a:bodyPr>
              <a:lstStyle/>
              <a:p>
                <a:pPr algn="ctr"/>
                <a:r>
                  <a:rPr lang="en-US" sz="900">
                    <a:solidFill>
                      <a:srgbClr val="6F6F6F"/>
                    </a:solidFill>
                  </a:rPr>
                  <a:t>Jun</a:t>
                </a:r>
              </a:p>
            </p:txBody>
          </p:sp>
          <p:sp>
            <p:nvSpPr>
              <p:cNvPr id="70" name="TextBox 69">
                <a:extLst>
                  <a:ext uri="{FF2B5EF4-FFF2-40B4-BE49-F238E27FC236}">
                    <a16:creationId xmlns:a16="http://schemas.microsoft.com/office/drawing/2014/main" id="{FBD2C78C-2BBD-A091-3750-0DE4BBFCFD19}"/>
                  </a:ext>
                  <a:ext uri="{C183D7F6-B498-43B3-948B-1728B52AA6E4}">
                    <adec:decorative xmlns:adec="http://schemas.microsoft.com/office/drawing/2017/decorative" val="1"/>
                  </a:ext>
                </a:extLst>
              </p:cNvPr>
              <p:cNvSpPr txBox="1"/>
              <p:nvPr/>
            </p:nvSpPr>
            <p:spPr>
              <a:xfrm>
                <a:off x="3530064" y="4377765"/>
                <a:ext cx="394660" cy="276999"/>
              </a:xfrm>
              <a:prstGeom prst="rect">
                <a:avLst/>
              </a:prstGeom>
              <a:noFill/>
            </p:spPr>
            <p:txBody>
              <a:bodyPr wrap="square" rtlCol="0">
                <a:spAutoFit/>
              </a:bodyPr>
              <a:lstStyle/>
              <a:p>
                <a:pPr algn="ctr"/>
                <a:r>
                  <a:rPr lang="en-US" sz="900">
                    <a:solidFill>
                      <a:srgbClr val="6F6F6F"/>
                    </a:solidFill>
                  </a:rPr>
                  <a:t>Jul</a:t>
                </a:r>
              </a:p>
            </p:txBody>
          </p:sp>
          <p:sp>
            <p:nvSpPr>
              <p:cNvPr id="73" name="TextBox 72">
                <a:extLst>
                  <a:ext uri="{FF2B5EF4-FFF2-40B4-BE49-F238E27FC236}">
                    <a16:creationId xmlns:a16="http://schemas.microsoft.com/office/drawing/2014/main" id="{C56F9891-4CFC-DAA8-B885-593B9E8476FD}"/>
                  </a:ext>
                  <a:ext uri="{C183D7F6-B498-43B3-948B-1728B52AA6E4}">
                    <adec:decorative xmlns:adec="http://schemas.microsoft.com/office/drawing/2017/decorative" val="1"/>
                  </a:ext>
                </a:extLst>
              </p:cNvPr>
              <p:cNvSpPr txBox="1"/>
              <p:nvPr/>
            </p:nvSpPr>
            <p:spPr>
              <a:xfrm>
                <a:off x="4009961" y="4377765"/>
                <a:ext cx="463588" cy="276999"/>
              </a:xfrm>
              <a:prstGeom prst="rect">
                <a:avLst/>
              </a:prstGeom>
              <a:noFill/>
            </p:spPr>
            <p:txBody>
              <a:bodyPr wrap="square" rtlCol="0">
                <a:spAutoFit/>
              </a:bodyPr>
              <a:lstStyle/>
              <a:p>
                <a:pPr algn="ctr"/>
                <a:r>
                  <a:rPr lang="en-US" sz="900">
                    <a:solidFill>
                      <a:srgbClr val="6F6F6F"/>
                    </a:solidFill>
                  </a:rPr>
                  <a:t>Aug</a:t>
                </a:r>
              </a:p>
            </p:txBody>
          </p:sp>
          <p:sp>
            <p:nvSpPr>
              <p:cNvPr id="76" name="TextBox 75">
                <a:extLst>
                  <a:ext uri="{FF2B5EF4-FFF2-40B4-BE49-F238E27FC236}">
                    <a16:creationId xmlns:a16="http://schemas.microsoft.com/office/drawing/2014/main" id="{3AC7A590-D1A4-3B8F-7160-DA82764EBBF7}"/>
                  </a:ext>
                  <a:ext uri="{C183D7F6-B498-43B3-948B-1728B52AA6E4}">
                    <adec:decorative xmlns:adec="http://schemas.microsoft.com/office/drawing/2017/decorative" val="1"/>
                  </a:ext>
                </a:extLst>
              </p:cNvPr>
              <p:cNvSpPr txBox="1"/>
              <p:nvPr/>
            </p:nvSpPr>
            <p:spPr>
              <a:xfrm>
                <a:off x="4519703" y="4377765"/>
                <a:ext cx="453971" cy="276999"/>
              </a:xfrm>
              <a:prstGeom prst="rect">
                <a:avLst/>
              </a:prstGeom>
              <a:noFill/>
            </p:spPr>
            <p:txBody>
              <a:bodyPr wrap="square" rtlCol="0">
                <a:spAutoFit/>
              </a:bodyPr>
              <a:lstStyle/>
              <a:p>
                <a:pPr algn="ctr"/>
                <a:r>
                  <a:rPr lang="en-US" sz="900">
                    <a:solidFill>
                      <a:srgbClr val="6F6F6F"/>
                    </a:solidFill>
                  </a:rPr>
                  <a:t>Sep</a:t>
                </a:r>
              </a:p>
            </p:txBody>
          </p:sp>
          <p:sp>
            <p:nvSpPr>
              <p:cNvPr id="77" name="TextBox 76">
                <a:extLst>
                  <a:ext uri="{FF2B5EF4-FFF2-40B4-BE49-F238E27FC236}">
                    <a16:creationId xmlns:a16="http://schemas.microsoft.com/office/drawing/2014/main" id="{3274E754-3EA3-D74E-C462-31F8D9985868}"/>
                  </a:ext>
                  <a:ext uri="{C183D7F6-B498-43B3-948B-1728B52AA6E4}">
                    <adec:decorative xmlns:adec="http://schemas.microsoft.com/office/drawing/2017/decorative" val="1"/>
                  </a:ext>
                </a:extLst>
              </p:cNvPr>
              <p:cNvSpPr txBox="1"/>
              <p:nvPr/>
            </p:nvSpPr>
            <p:spPr>
              <a:xfrm>
                <a:off x="5053912" y="4377765"/>
                <a:ext cx="433131" cy="276999"/>
              </a:xfrm>
              <a:prstGeom prst="rect">
                <a:avLst/>
              </a:prstGeom>
              <a:noFill/>
            </p:spPr>
            <p:txBody>
              <a:bodyPr wrap="square" rtlCol="0">
                <a:spAutoFit/>
              </a:bodyPr>
              <a:lstStyle/>
              <a:p>
                <a:pPr algn="ctr"/>
                <a:r>
                  <a:rPr lang="en-US" sz="900">
                    <a:solidFill>
                      <a:srgbClr val="6F6F6F"/>
                    </a:solidFill>
                  </a:rPr>
                  <a:t>Oct</a:t>
                </a:r>
              </a:p>
            </p:txBody>
          </p:sp>
          <p:sp>
            <p:nvSpPr>
              <p:cNvPr id="78" name="TextBox 77">
                <a:extLst>
                  <a:ext uri="{FF2B5EF4-FFF2-40B4-BE49-F238E27FC236}">
                    <a16:creationId xmlns:a16="http://schemas.microsoft.com/office/drawing/2014/main" id="{36D6484B-9B19-4A11-96F8-B8FCACC1953E}"/>
                  </a:ext>
                  <a:ext uri="{C183D7F6-B498-43B3-948B-1728B52AA6E4}">
                    <adec:decorative xmlns:adec="http://schemas.microsoft.com/office/drawing/2017/decorative" val="1"/>
                  </a:ext>
                </a:extLst>
              </p:cNvPr>
              <p:cNvSpPr txBox="1"/>
              <p:nvPr/>
            </p:nvSpPr>
            <p:spPr>
              <a:xfrm>
                <a:off x="5555426" y="4377765"/>
                <a:ext cx="463589" cy="276999"/>
              </a:xfrm>
              <a:prstGeom prst="rect">
                <a:avLst/>
              </a:prstGeom>
              <a:noFill/>
            </p:spPr>
            <p:txBody>
              <a:bodyPr wrap="square" rtlCol="0">
                <a:spAutoFit/>
              </a:bodyPr>
              <a:lstStyle/>
              <a:p>
                <a:pPr algn="ctr"/>
                <a:r>
                  <a:rPr lang="en-US" sz="900">
                    <a:solidFill>
                      <a:srgbClr val="6F6F6F"/>
                    </a:solidFill>
                  </a:rPr>
                  <a:t>Nov</a:t>
                </a:r>
              </a:p>
            </p:txBody>
          </p:sp>
          <p:sp>
            <p:nvSpPr>
              <p:cNvPr id="80" name="TextBox 79">
                <a:extLst>
                  <a:ext uri="{FF2B5EF4-FFF2-40B4-BE49-F238E27FC236}">
                    <a16:creationId xmlns:a16="http://schemas.microsoft.com/office/drawing/2014/main" id="{885ABE78-1EEC-ECBD-9DDB-ACE72A398DBD}"/>
                  </a:ext>
                  <a:ext uri="{C183D7F6-B498-43B3-948B-1728B52AA6E4}">
                    <adec:decorative xmlns:adec="http://schemas.microsoft.com/office/drawing/2017/decorative" val="1"/>
                  </a:ext>
                </a:extLst>
              </p:cNvPr>
              <p:cNvSpPr txBox="1"/>
              <p:nvPr/>
            </p:nvSpPr>
            <p:spPr>
              <a:xfrm>
                <a:off x="6214128" y="4377765"/>
                <a:ext cx="450764" cy="276999"/>
              </a:xfrm>
              <a:prstGeom prst="rect">
                <a:avLst/>
              </a:prstGeom>
              <a:noFill/>
            </p:spPr>
            <p:txBody>
              <a:bodyPr wrap="square" rtlCol="0">
                <a:spAutoFit/>
              </a:bodyPr>
              <a:lstStyle/>
              <a:p>
                <a:pPr algn="ctr"/>
                <a:r>
                  <a:rPr lang="en-US" sz="900">
                    <a:solidFill>
                      <a:srgbClr val="6F6F6F"/>
                    </a:solidFill>
                  </a:rPr>
                  <a:t>Dec</a:t>
                </a:r>
              </a:p>
            </p:txBody>
          </p:sp>
          <p:sp>
            <p:nvSpPr>
              <p:cNvPr id="81" name="Rectangle 80">
                <a:extLst>
                  <a:ext uri="{FF2B5EF4-FFF2-40B4-BE49-F238E27FC236}">
                    <a16:creationId xmlns:a16="http://schemas.microsoft.com/office/drawing/2014/main" id="{775261BF-CAD2-2C63-DDCC-695D296D39A5}"/>
                  </a:ext>
                  <a:ext uri="{C183D7F6-B498-43B3-948B-1728B52AA6E4}">
                    <adec:decorative xmlns:adec="http://schemas.microsoft.com/office/drawing/2017/decorative" val="1"/>
                  </a:ext>
                </a:extLst>
              </p:cNvPr>
              <p:cNvSpPr/>
              <p:nvPr/>
            </p:nvSpPr>
            <p:spPr>
              <a:xfrm flipH="1">
                <a:off x="660844" y="3357241"/>
                <a:ext cx="182880" cy="995122"/>
              </a:xfrm>
              <a:prstGeom prst="rect">
                <a:avLst/>
              </a:prstGeom>
              <a:pattFill prst="wdUpDiag">
                <a:fgClr>
                  <a:srgbClr val="007A96"/>
                </a:fgClr>
                <a:bgClr>
                  <a:schemeClr val="bg1"/>
                </a:bgClr>
              </a:pattFill>
              <a:ln w="22225">
                <a:solidFill>
                  <a:srgbClr val="007A9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solidFill>
                    <a:srgbClr val="007A96"/>
                  </a:solidFill>
                  <a:latin typeface="Oswald" panose="02000506000000020004" pitchFamily="2" charset="0"/>
                </a:endParaRPr>
              </a:p>
            </p:txBody>
          </p:sp>
          <p:sp>
            <p:nvSpPr>
              <p:cNvPr id="82" name="Rectangle 81">
                <a:extLst>
                  <a:ext uri="{FF2B5EF4-FFF2-40B4-BE49-F238E27FC236}">
                    <a16:creationId xmlns:a16="http://schemas.microsoft.com/office/drawing/2014/main" id="{57DF9D4A-7573-4C21-BF1F-04F0C548C79E}"/>
                  </a:ext>
                  <a:ext uri="{C183D7F6-B498-43B3-948B-1728B52AA6E4}">
                    <adec:decorative xmlns:adec="http://schemas.microsoft.com/office/drawing/2017/decorative" val="1"/>
                  </a:ext>
                </a:extLst>
              </p:cNvPr>
              <p:cNvSpPr/>
              <p:nvPr/>
            </p:nvSpPr>
            <p:spPr>
              <a:xfrm flipH="1">
                <a:off x="756428" y="4178333"/>
                <a:ext cx="182880" cy="183758"/>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solidFill>
                    <a:srgbClr val="00AAC6"/>
                  </a:solidFill>
                  <a:latin typeface="Oswald" panose="02000506000000020004" pitchFamily="2" charset="0"/>
                </a:endParaRPr>
              </a:p>
            </p:txBody>
          </p:sp>
          <p:sp>
            <p:nvSpPr>
              <p:cNvPr id="84" name="Rectangle 83">
                <a:extLst>
                  <a:ext uri="{FF2B5EF4-FFF2-40B4-BE49-F238E27FC236}">
                    <a16:creationId xmlns:a16="http://schemas.microsoft.com/office/drawing/2014/main" id="{E007EDE3-AD32-831A-7A3E-5B04D7A91F95}"/>
                  </a:ext>
                  <a:ext uri="{C183D7F6-B498-43B3-948B-1728B52AA6E4}">
                    <adec:decorative xmlns:adec="http://schemas.microsoft.com/office/drawing/2017/decorative" val="1"/>
                  </a:ext>
                </a:extLst>
              </p:cNvPr>
              <p:cNvSpPr/>
              <p:nvPr/>
            </p:nvSpPr>
            <p:spPr>
              <a:xfrm flipH="1">
                <a:off x="1137116" y="3525016"/>
                <a:ext cx="182880" cy="827348"/>
              </a:xfrm>
              <a:prstGeom prst="rect">
                <a:avLst/>
              </a:prstGeom>
              <a:pattFill prst="wdUpDiag">
                <a:fgClr>
                  <a:srgbClr val="007A96"/>
                </a:fgClr>
                <a:bgClr>
                  <a:schemeClr val="bg1"/>
                </a:bgClr>
              </a:pattFill>
              <a:ln w="22225">
                <a:solidFill>
                  <a:srgbClr val="007A9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solidFill>
                    <a:srgbClr val="007A96"/>
                  </a:solidFill>
                  <a:latin typeface="Oswald" panose="02000506000000020004" pitchFamily="2" charset="0"/>
                </a:endParaRPr>
              </a:p>
            </p:txBody>
          </p:sp>
          <p:sp>
            <p:nvSpPr>
              <p:cNvPr id="85" name="Rectangle 84">
                <a:extLst>
                  <a:ext uri="{FF2B5EF4-FFF2-40B4-BE49-F238E27FC236}">
                    <a16:creationId xmlns:a16="http://schemas.microsoft.com/office/drawing/2014/main" id="{AC3ED39A-E862-1692-7A20-9CE67A687127}"/>
                  </a:ext>
                  <a:ext uri="{C183D7F6-B498-43B3-948B-1728B52AA6E4}">
                    <adec:decorative xmlns:adec="http://schemas.microsoft.com/office/drawing/2017/decorative" val="1"/>
                  </a:ext>
                </a:extLst>
              </p:cNvPr>
              <p:cNvSpPr/>
              <p:nvPr/>
            </p:nvSpPr>
            <p:spPr>
              <a:xfrm flipH="1">
                <a:off x="1232699" y="4031741"/>
                <a:ext cx="182880" cy="33035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solidFill>
                    <a:srgbClr val="00AAC6"/>
                  </a:solidFill>
                  <a:latin typeface="Oswald" panose="02000506000000020004" pitchFamily="2" charset="0"/>
                </a:endParaRPr>
              </a:p>
            </p:txBody>
          </p:sp>
          <p:sp>
            <p:nvSpPr>
              <p:cNvPr id="87" name="Rectangle 86">
                <a:extLst>
                  <a:ext uri="{FF2B5EF4-FFF2-40B4-BE49-F238E27FC236}">
                    <a16:creationId xmlns:a16="http://schemas.microsoft.com/office/drawing/2014/main" id="{171DE2B9-8FBC-BEAC-D703-C706CEC10A01}"/>
                  </a:ext>
                  <a:ext uri="{C183D7F6-B498-43B3-948B-1728B52AA6E4}">
                    <adec:decorative xmlns:adec="http://schemas.microsoft.com/office/drawing/2017/decorative" val="1"/>
                  </a:ext>
                </a:extLst>
              </p:cNvPr>
              <p:cNvSpPr/>
              <p:nvPr/>
            </p:nvSpPr>
            <p:spPr>
              <a:xfrm flipH="1">
                <a:off x="1603963" y="3687584"/>
                <a:ext cx="182880" cy="664779"/>
              </a:xfrm>
              <a:prstGeom prst="rect">
                <a:avLst/>
              </a:prstGeom>
              <a:pattFill prst="wdUpDiag">
                <a:fgClr>
                  <a:srgbClr val="007A96"/>
                </a:fgClr>
                <a:bgClr>
                  <a:schemeClr val="bg1"/>
                </a:bgClr>
              </a:pattFill>
              <a:ln w="22225">
                <a:solidFill>
                  <a:srgbClr val="007A9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solidFill>
                    <a:srgbClr val="007A96"/>
                  </a:solidFill>
                  <a:latin typeface="Oswald" panose="02000506000000020004" pitchFamily="2" charset="0"/>
                </a:endParaRPr>
              </a:p>
            </p:txBody>
          </p:sp>
          <p:sp>
            <p:nvSpPr>
              <p:cNvPr id="88" name="Rectangle 87">
                <a:extLst>
                  <a:ext uri="{FF2B5EF4-FFF2-40B4-BE49-F238E27FC236}">
                    <a16:creationId xmlns:a16="http://schemas.microsoft.com/office/drawing/2014/main" id="{C6982CF6-263A-70E4-666A-02E1788D4607}"/>
                  </a:ext>
                  <a:ext uri="{C183D7F6-B498-43B3-948B-1728B52AA6E4}">
                    <adec:decorative xmlns:adec="http://schemas.microsoft.com/office/drawing/2017/decorative" val="1"/>
                  </a:ext>
                </a:extLst>
              </p:cNvPr>
              <p:cNvSpPr/>
              <p:nvPr/>
            </p:nvSpPr>
            <p:spPr>
              <a:xfrm flipH="1">
                <a:off x="1699061" y="3924045"/>
                <a:ext cx="182880" cy="438046"/>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solidFill>
                    <a:srgbClr val="00AAC6"/>
                  </a:solidFill>
                  <a:latin typeface="Oswald" panose="02000506000000020004" pitchFamily="2" charset="0"/>
                </a:endParaRPr>
              </a:p>
            </p:txBody>
          </p:sp>
          <p:sp>
            <p:nvSpPr>
              <p:cNvPr id="89" name="Rectangle 88">
                <a:extLst>
                  <a:ext uri="{FF2B5EF4-FFF2-40B4-BE49-F238E27FC236}">
                    <a16:creationId xmlns:a16="http://schemas.microsoft.com/office/drawing/2014/main" id="{9A40D760-40A6-BC22-D61D-E84B0B7A3C11}"/>
                  </a:ext>
                  <a:ext uri="{C183D7F6-B498-43B3-948B-1728B52AA6E4}">
                    <adec:decorative xmlns:adec="http://schemas.microsoft.com/office/drawing/2017/decorative" val="1"/>
                  </a:ext>
                </a:extLst>
              </p:cNvPr>
              <p:cNvSpPr/>
              <p:nvPr/>
            </p:nvSpPr>
            <p:spPr>
              <a:xfrm flipH="1">
                <a:off x="2090042" y="3780548"/>
                <a:ext cx="182880" cy="571815"/>
              </a:xfrm>
              <a:prstGeom prst="rect">
                <a:avLst/>
              </a:prstGeom>
              <a:pattFill prst="wdUpDiag">
                <a:fgClr>
                  <a:srgbClr val="007A96"/>
                </a:fgClr>
                <a:bgClr>
                  <a:schemeClr val="bg1"/>
                </a:bgClr>
              </a:pattFill>
              <a:ln w="22225">
                <a:solidFill>
                  <a:srgbClr val="007A9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solidFill>
                    <a:srgbClr val="007A96"/>
                  </a:solidFill>
                  <a:latin typeface="Oswald" panose="02000506000000020004" pitchFamily="2" charset="0"/>
                </a:endParaRPr>
              </a:p>
            </p:txBody>
          </p:sp>
          <p:sp>
            <p:nvSpPr>
              <p:cNvPr id="90" name="Rectangle 89">
                <a:extLst>
                  <a:ext uri="{FF2B5EF4-FFF2-40B4-BE49-F238E27FC236}">
                    <a16:creationId xmlns:a16="http://schemas.microsoft.com/office/drawing/2014/main" id="{7C148360-2F16-7C45-549C-68D330D90E36}"/>
                  </a:ext>
                  <a:ext uri="{C183D7F6-B498-43B3-948B-1728B52AA6E4}">
                    <adec:decorative xmlns:adec="http://schemas.microsoft.com/office/drawing/2017/decorative" val="1"/>
                  </a:ext>
                </a:extLst>
              </p:cNvPr>
              <p:cNvSpPr/>
              <p:nvPr/>
            </p:nvSpPr>
            <p:spPr>
              <a:xfrm flipH="1">
                <a:off x="2178095" y="3790276"/>
                <a:ext cx="182880" cy="571816"/>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solidFill>
                    <a:srgbClr val="00AAC6"/>
                  </a:solidFill>
                  <a:latin typeface="Oswald" panose="02000506000000020004" pitchFamily="2" charset="0"/>
                </a:endParaRPr>
              </a:p>
            </p:txBody>
          </p:sp>
          <p:sp>
            <p:nvSpPr>
              <p:cNvPr id="91" name="Rectangle 90">
                <a:extLst>
                  <a:ext uri="{FF2B5EF4-FFF2-40B4-BE49-F238E27FC236}">
                    <a16:creationId xmlns:a16="http://schemas.microsoft.com/office/drawing/2014/main" id="{05D464D7-5521-20ED-8F7E-2118644D914A}"/>
                  </a:ext>
                  <a:ext uri="{C183D7F6-B498-43B3-948B-1728B52AA6E4}">
                    <adec:decorative xmlns:adec="http://schemas.microsoft.com/office/drawing/2017/decorative" val="1"/>
                  </a:ext>
                </a:extLst>
              </p:cNvPr>
              <p:cNvSpPr/>
              <p:nvPr/>
            </p:nvSpPr>
            <p:spPr>
              <a:xfrm flipH="1">
                <a:off x="2604405" y="3869434"/>
                <a:ext cx="182880" cy="482930"/>
              </a:xfrm>
              <a:prstGeom prst="rect">
                <a:avLst/>
              </a:prstGeom>
              <a:pattFill prst="wdUpDiag">
                <a:fgClr>
                  <a:srgbClr val="007A96"/>
                </a:fgClr>
                <a:bgClr>
                  <a:schemeClr val="bg1"/>
                </a:bgClr>
              </a:pattFill>
              <a:ln w="22225">
                <a:solidFill>
                  <a:srgbClr val="007A9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solidFill>
                    <a:srgbClr val="007A96"/>
                  </a:solidFill>
                  <a:latin typeface="Oswald" panose="02000506000000020004" pitchFamily="2" charset="0"/>
                </a:endParaRPr>
              </a:p>
            </p:txBody>
          </p:sp>
          <p:sp>
            <p:nvSpPr>
              <p:cNvPr id="92" name="Rectangle 91">
                <a:extLst>
                  <a:ext uri="{FF2B5EF4-FFF2-40B4-BE49-F238E27FC236}">
                    <a16:creationId xmlns:a16="http://schemas.microsoft.com/office/drawing/2014/main" id="{6C126448-3E00-DD1F-8D86-0894506A6D4A}"/>
                  </a:ext>
                  <a:ext uri="{C183D7F6-B498-43B3-948B-1728B52AA6E4}">
                    <adec:decorative xmlns:adec="http://schemas.microsoft.com/office/drawing/2017/decorative" val="1"/>
                  </a:ext>
                </a:extLst>
              </p:cNvPr>
              <p:cNvSpPr/>
              <p:nvPr/>
            </p:nvSpPr>
            <p:spPr>
              <a:xfrm flipH="1">
                <a:off x="2688811" y="3705470"/>
                <a:ext cx="182880" cy="65662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solidFill>
                    <a:srgbClr val="00AAC6"/>
                  </a:solidFill>
                  <a:latin typeface="Oswald" panose="02000506000000020004" pitchFamily="2" charset="0"/>
                </a:endParaRPr>
              </a:p>
            </p:txBody>
          </p:sp>
          <p:sp>
            <p:nvSpPr>
              <p:cNvPr id="93" name="Rectangle 92">
                <a:extLst>
                  <a:ext uri="{FF2B5EF4-FFF2-40B4-BE49-F238E27FC236}">
                    <a16:creationId xmlns:a16="http://schemas.microsoft.com/office/drawing/2014/main" id="{B36947D7-6077-D72A-F4BB-8E11B65BEF34}"/>
                  </a:ext>
                  <a:ext uri="{C183D7F6-B498-43B3-948B-1728B52AA6E4}">
                    <adec:decorative xmlns:adec="http://schemas.microsoft.com/office/drawing/2017/decorative" val="1"/>
                  </a:ext>
                </a:extLst>
              </p:cNvPr>
              <p:cNvSpPr/>
              <p:nvPr/>
            </p:nvSpPr>
            <p:spPr>
              <a:xfrm flipH="1">
                <a:off x="3109337" y="4017935"/>
                <a:ext cx="182880" cy="334428"/>
              </a:xfrm>
              <a:prstGeom prst="rect">
                <a:avLst/>
              </a:prstGeom>
              <a:pattFill prst="wdUpDiag">
                <a:fgClr>
                  <a:srgbClr val="007A96"/>
                </a:fgClr>
                <a:bgClr>
                  <a:schemeClr val="bg1"/>
                </a:bgClr>
              </a:pattFill>
              <a:ln w="22225">
                <a:solidFill>
                  <a:srgbClr val="007A9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solidFill>
                    <a:srgbClr val="007A96"/>
                  </a:solidFill>
                  <a:latin typeface="Oswald" panose="02000506000000020004" pitchFamily="2" charset="0"/>
                </a:endParaRPr>
              </a:p>
            </p:txBody>
          </p:sp>
          <p:sp>
            <p:nvSpPr>
              <p:cNvPr id="94" name="Rectangle 93">
                <a:extLst>
                  <a:ext uri="{FF2B5EF4-FFF2-40B4-BE49-F238E27FC236}">
                    <a16:creationId xmlns:a16="http://schemas.microsoft.com/office/drawing/2014/main" id="{752E675B-50F7-83EB-839A-C24DF3DBEE8E}"/>
                  </a:ext>
                  <a:ext uri="{C183D7F6-B498-43B3-948B-1728B52AA6E4}">
                    <adec:decorative xmlns:adec="http://schemas.microsoft.com/office/drawing/2017/decorative" val="1"/>
                  </a:ext>
                </a:extLst>
              </p:cNvPr>
              <p:cNvSpPr/>
              <p:nvPr/>
            </p:nvSpPr>
            <p:spPr>
              <a:xfrm flipH="1">
                <a:off x="3193744" y="3627376"/>
                <a:ext cx="182880" cy="734717"/>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solidFill>
                    <a:srgbClr val="00AAC6"/>
                  </a:solidFill>
                  <a:latin typeface="Oswald" panose="02000506000000020004" pitchFamily="2" charset="0"/>
                </a:endParaRPr>
              </a:p>
            </p:txBody>
          </p:sp>
          <p:sp>
            <p:nvSpPr>
              <p:cNvPr id="95" name="Rectangle 94">
                <a:extLst>
                  <a:ext uri="{FF2B5EF4-FFF2-40B4-BE49-F238E27FC236}">
                    <a16:creationId xmlns:a16="http://schemas.microsoft.com/office/drawing/2014/main" id="{4C4F3036-A967-B9F8-27AB-2367D76A81A2}"/>
                  </a:ext>
                  <a:ext uri="{C183D7F6-B498-43B3-948B-1728B52AA6E4}">
                    <adec:decorative xmlns:adec="http://schemas.microsoft.com/office/drawing/2017/decorative" val="1"/>
                  </a:ext>
                </a:extLst>
              </p:cNvPr>
              <p:cNvSpPr/>
              <p:nvPr/>
            </p:nvSpPr>
            <p:spPr>
              <a:xfrm flipH="1">
                <a:off x="3614273" y="4017935"/>
                <a:ext cx="182880" cy="334428"/>
              </a:xfrm>
              <a:prstGeom prst="rect">
                <a:avLst/>
              </a:prstGeom>
              <a:pattFill prst="wdUpDiag">
                <a:fgClr>
                  <a:srgbClr val="007A96"/>
                </a:fgClr>
                <a:bgClr>
                  <a:schemeClr val="bg1"/>
                </a:bgClr>
              </a:pattFill>
              <a:ln w="22225">
                <a:solidFill>
                  <a:srgbClr val="007A9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solidFill>
                    <a:srgbClr val="007A96"/>
                  </a:solidFill>
                  <a:latin typeface="Oswald" panose="02000506000000020004" pitchFamily="2" charset="0"/>
                </a:endParaRPr>
              </a:p>
            </p:txBody>
          </p:sp>
          <p:sp>
            <p:nvSpPr>
              <p:cNvPr id="96" name="Rectangle 95">
                <a:extLst>
                  <a:ext uri="{FF2B5EF4-FFF2-40B4-BE49-F238E27FC236}">
                    <a16:creationId xmlns:a16="http://schemas.microsoft.com/office/drawing/2014/main" id="{859DF3CE-61AD-EE37-AB59-3AFC8B32FA1F}"/>
                  </a:ext>
                  <a:ext uri="{C183D7F6-B498-43B3-948B-1728B52AA6E4}">
                    <adec:decorative xmlns:adec="http://schemas.microsoft.com/office/drawing/2017/decorative" val="1"/>
                  </a:ext>
                </a:extLst>
              </p:cNvPr>
              <p:cNvSpPr/>
              <p:nvPr/>
            </p:nvSpPr>
            <p:spPr>
              <a:xfrm flipH="1">
                <a:off x="3695553" y="3534744"/>
                <a:ext cx="182880" cy="827348"/>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solidFill>
                    <a:srgbClr val="00AAC6"/>
                  </a:solidFill>
                  <a:latin typeface="Oswald" panose="02000506000000020004" pitchFamily="2" charset="0"/>
                </a:endParaRPr>
              </a:p>
            </p:txBody>
          </p:sp>
          <p:sp>
            <p:nvSpPr>
              <p:cNvPr id="98" name="Rectangle 97">
                <a:extLst>
                  <a:ext uri="{FF2B5EF4-FFF2-40B4-BE49-F238E27FC236}">
                    <a16:creationId xmlns:a16="http://schemas.microsoft.com/office/drawing/2014/main" id="{0807C8E8-4125-F9B9-081C-25EC40029AEC}"/>
                  </a:ext>
                  <a:ext uri="{C183D7F6-B498-43B3-948B-1728B52AA6E4}">
                    <adec:decorative xmlns:adec="http://schemas.microsoft.com/office/drawing/2017/decorative" val="1"/>
                  </a:ext>
                </a:extLst>
              </p:cNvPr>
              <p:cNvSpPr/>
              <p:nvPr/>
            </p:nvSpPr>
            <p:spPr>
              <a:xfrm flipH="1">
                <a:off x="4128634" y="4017935"/>
                <a:ext cx="182880" cy="334428"/>
              </a:xfrm>
              <a:prstGeom prst="rect">
                <a:avLst/>
              </a:prstGeom>
              <a:pattFill prst="wdUpDiag">
                <a:fgClr>
                  <a:srgbClr val="007A96"/>
                </a:fgClr>
                <a:bgClr>
                  <a:schemeClr val="bg1"/>
                </a:bgClr>
              </a:pattFill>
              <a:ln w="22225">
                <a:solidFill>
                  <a:srgbClr val="007A9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solidFill>
                    <a:srgbClr val="007A96"/>
                  </a:solidFill>
                  <a:latin typeface="Oswald" panose="02000506000000020004" pitchFamily="2" charset="0"/>
                </a:endParaRPr>
              </a:p>
            </p:txBody>
          </p:sp>
          <p:sp>
            <p:nvSpPr>
              <p:cNvPr id="99" name="Rectangle 98">
                <a:extLst>
                  <a:ext uri="{FF2B5EF4-FFF2-40B4-BE49-F238E27FC236}">
                    <a16:creationId xmlns:a16="http://schemas.microsoft.com/office/drawing/2014/main" id="{1CF67CC4-17AF-5507-645C-83F31CAA98AD}"/>
                  </a:ext>
                  <a:ext uri="{C183D7F6-B498-43B3-948B-1728B52AA6E4}">
                    <adec:decorative xmlns:adec="http://schemas.microsoft.com/office/drawing/2017/decorative" val="1"/>
                  </a:ext>
                </a:extLst>
              </p:cNvPr>
              <p:cNvSpPr/>
              <p:nvPr/>
            </p:nvSpPr>
            <p:spPr>
              <a:xfrm flipH="1">
                <a:off x="4209914" y="3366969"/>
                <a:ext cx="182880" cy="99512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solidFill>
                    <a:srgbClr val="00AAC6"/>
                  </a:solidFill>
                  <a:latin typeface="Oswald" panose="02000506000000020004" pitchFamily="2" charset="0"/>
                </a:endParaRPr>
              </a:p>
            </p:txBody>
          </p:sp>
          <p:sp>
            <p:nvSpPr>
              <p:cNvPr id="101" name="Rectangle 100">
                <a:extLst>
                  <a:ext uri="{FF2B5EF4-FFF2-40B4-BE49-F238E27FC236}">
                    <a16:creationId xmlns:a16="http://schemas.microsoft.com/office/drawing/2014/main" id="{35EE66DC-03F5-79B0-7BD6-1926DC5E7527}"/>
                  </a:ext>
                  <a:ext uri="{C183D7F6-B498-43B3-948B-1728B52AA6E4}">
                    <adec:decorative xmlns:adec="http://schemas.microsoft.com/office/drawing/2017/decorative" val="1"/>
                  </a:ext>
                </a:extLst>
              </p:cNvPr>
              <p:cNvSpPr/>
              <p:nvPr/>
            </p:nvSpPr>
            <p:spPr>
              <a:xfrm flipH="1">
                <a:off x="4642995" y="4017935"/>
                <a:ext cx="182880" cy="334428"/>
              </a:xfrm>
              <a:prstGeom prst="rect">
                <a:avLst/>
              </a:prstGeom>
              <a:pattFill prst="wdUpDiag">
                <a:fgClr>
                  <a:srgbClr val="007A96"/>
                </a:fgClr>
                <a:bgClr>
                  <a:schemeClr val="bg1"/>
                </a:bgClr>
              </a:pattFill>
              <a:ln w="22225">
                <a:solidFill>
                  <a:srgbClr val="007A9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solidFill>
                    <a:srgbClr val="007A96"/>
                  </a:solidFill>
                  <a:latin typeface="Oswald" panose="02000506000000020004" pitchFamily="2" charset="0"/>
                </a:endParaRPr>
              </a:p>
            </p:txBody>
          </p:sp>
          <p:sp>
            <p:nvSpPr>
              <p:cNvPr id="102" name="Rectangle 101">
                <a:extLst>
                  <a:ext uri="{FF2B5EF4-FFF2-40B4-BE49-F238E27FC236}">
                    <a16:creationId xmlns:a16="http://schemas.microsoft.com/office/drawing/2014/main" id="{933A0FD0-2222-0629-CA5E-CE7776127EA5}"/>
                  </a:ext>
                  <a:ext uri="{C183D7F6-B498-43B3-948B-1728B52AA6E4}">
                    <adec:decorative xmlns:adec="http://schemas.microsoft.com/office/drawing/2017/decorative" val="1"/>
                  </a:ext>
                </a:extLst>
              </p:cNvPr>
              <p:cNvSpPr/>
              <p:nvPr/>
            </p:nvSpPr>
            <p:spPr>
              <a:xfrm flipH="1">
                <a:off x="4724275" y="3203083"/>
                <a:ext cx="182880" cy="115901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solidFill>
                    <a:srgbClr val="00AAC6"/>
                  </a:solidFill>
                  <a:latin typeface="Oswald" panose="02000506000000020004" pitchFamily="2" charset="0"/>
                </a:endParaRPr>
              </a:p>
            </p:txBody>
          </p:sp>
          <p:sp>
            <p:nvSpPr>
              <p:cNvPr id="103" name="Rectangle 102">
                <a:extLst>
                  <a:ext uri="{FF2B5EF4-FFF2-40B4-BE49-F238E27FC236}">
                    <a16:creationId xmlns:a16="http://schemas.microsoft.com/office/drawing/2014/main" id="{12ACD845-5C46-0EBE-AB42-97E0AFFBDA3C}"/>
                  </a:ext>
                  <a:ext uri="{C183D7F6-B498-43B3-948B-1728B52AA6E4}">
                    <adec:decorative xmlns:adec="http://schemas.microsoft.com/office/drawing/2017/decorative" val="1"/>
                  </a:ext>
                </a:extLst>
              </p:cNvPr>
              <p:cNvSpPr/>
              <p:nvPr/>
            </p:nvSpPr>
            <p:spPr>
              <a:xfrm flipH="1">
                <a:off x="5157356" y="4017935"/>
                <a:ext cx="182880" cy="334428"/>
              </a:xfrm>
              <a:prstGeom prst="rect">
                <a:avLst/>
              </a:prstGeom>
              <a:pattFill prst="wdUpDiag">
                <a:fgClr>
                  <a:srgbClr val="007A96"/>
                </a:fgClr>
                <a:bgClr>
                  <a:schemeClr val="bg1"/>
                </a:bgClr>
              </a:pattFill>
              <a:ln w="22225">
                <a:solidFill>
                  <a:srgbClr val="007A9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solidFill>
                    <a:srgbClr val="007A96"/>
                  </a:solidFill>
                  <a:latin typeface="Oswald" panose="02000506000000020004" pitchFamily="2" charset="0"/>
                </a:endParaRPr>
              </a:p>
            </p:txBody>
          </p:sp>
          <p:sp>
            <p:nvSpPr>
              <p:cNvPr id="104" name="Rectangle 103">
                <a:extLst>
                  <a:ext uri="{FF2B5EF4-FFF2-40B4-BE49-F238E27FC236}">
                    <a16:creationId xmlns:a16="http://schemas.microsoft.com/office/drawing/2014/main" id="{7CDD5188-8635-EBE9-5777-B4D412A34BBC}"/>
                  </a:ext>
                  <a:ext uri="{C183D7F6-B498-43B3-948B-1728B52AA6E4}">
                    <adec:decorative xmlns:adec="http://schemas.microsoft.com/office/drawing/2017/decorative" val="1"/>
                  </a:ext>
                </a:extLst>
              </p:cNvPr>
              <p:cNvSpPr/>
              <p:nvPr/>
            </p:nvSpPr>
            <p:spPr>
              <a:xfrm flipH="1">
                <a:off x="5238636" y="3046128"/>
                <a:ext cx="182880" cy="1315964"/>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solidFill>
                    <a:srgbClr val="00AAC6"/>
                  </a:solidFill>
                  <a:latin typeface="Oswald" panose="02000506000000020004" pitchFamily="2" charset="0"/>
                </a:endParaRPr>
              </a:p>
            </p:txBody>
          </p:sp>
          <p:sp>
            <p:nvSpPr>
              <p:cNvPr id="105" name="Rectangle 104">
                <a:extLst>
                  <a:ext uri="{FF2B5EF4-FFF2-40B4-BE49-F238E27FC236}">
                    <a16:creationId xmlns:a16="http://schemas.microsoft.com/office/drawing/2014/main" id="{E26C9555-1197-F879-7303-74A0CC5C2ADD}"/>
                  </a:ext>
                  <a:ext uri="{C183D7F6-B498-43B3-948B-1728B52AA6E4}">
                    <adec:decorative xmlns:adec="http://schemas.microsoft.com/office/drawing/2017/decorative" val="1"/>
                  </a:ext>
                </a:extLst>
              </p:cNvPr>
              <p:cNvSpPr/>
              <p:nvPr/>
            </p:nvSpPr>
            <p:spPr>
              <a:xfrm flipH="1">
                <a:off x="5662288" y="4214657"/>
                <a:ext cx="182880" cy="137706"/>
              </a:xfrm>
              <a:prstGeom prst="rect">
                <a:avLst/>
              </a:prstGeom>
              <a:pattFill prst="wdUpDiag">
                <a:fgClr>
                  <a:srgbClr val="007A96"/>
                </a:fgClr>
                <a:bgClr>
                  <a:schemeClr val="bg1"/>
                </a:bgClr>
              </a:pattFill>
              <a:ln w="22225">
                <a:solidFill>
                  <a:srgbClr val="007A9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solidFill>
                    <a:srgbClr val="007A96"/>
                  </a:solidFill>
                  <a:latin typeface="Oswald" panose="02000506000000020004" pitchFamily="2" charset="0"/>
                </a:endParaRPr>
              </a:p>
            </p:txBody>
          </p:sp>
          <p:sp>
            <p:nvSpPr>
              <p:cNvPr id="107" name="Rectangle 106">
                <a:extLst>
                  <a:ext uri="{FF2B5EF4-FFF2-40B4-BE49-F238E27FC236}">
                    <a16:creationId xmlns:a16="http://schemas.microsoft.com/office/drawing/2014/main" id="{25EB13D5-D270-ECBF-9471-10680F687018}"/>
                  </a:ext>
                  <a:ext uri="{C183D7F6-B498-43B3-948B-1728B52AA6E4}">
                    <adec:decorative xmlns:adec="http://schemas.microsoft.com/office/drawing/2017/decorative" val="1"/>
                  </a:ext>
                </a:extLst>
              </p:cNvPr>
              <p:cNvSpPr/>
              <p:nvPr/>
            </p:nvSpPr>
            <p:spPr>
              <a:xfrm flipH="1">
                <a:off x="5747197" y="2870405"/>
                <a:ext cx="182880" cy="1491688"/>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solidFill>
                    <a:srgbClr val="00AAC6"/>
                  </a:solidFill>
                  <a:latin typeface="Oswald" panose="02000506000000020004" pitchFamily="2" charset="0"/>
                </a:endParaRPr>
              </a:p>
            </p:txBody>
          </p:sp>
          <p:sp>
            <p:nvSpPr>
              <p:cNvPr id="108" name="Rectangle 107">
                <a:extLst>
                  <a:ext uri="{FF2B5EF4-FFF2-40B4-BE49-F238E27FC236}">
                    <a16:creationId xmlns:a16="http://schemas.microsoft.com/office/drawing/2014/main" id="{EF0EE329-584E-885B-27AB-F3A793424CC9}"/>
                  </a:ext>
                  <a:ext uri="{C183D7F6-B498-43B3-948B-1728B52AA6E4}">
                    <adec:decorative xmlns:adec="http://schemas.microsoft.com/office/drawing/2017/decorative" val="1"/>
                  </a:ext>
                </a:extLst>
              </p:cNvPr>
              <p:cNvSpPr/>
              <p:nvPr/>
            </p:nvSpPr>
            <p:spPr>
              <a:xfrm flipH="1">
                <a:off x="6368809" y="2668086"/>
                <a:ext cx="182880" cy="169400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solidFill>
                    <a:srgbClr val="00AAC6"/>
                  </a:solidFill>
                  <a:latin typeface="Oswald" panose="02000506000000020004" pitchFamily="2" charset="0"/>
                </a:endParaRPr>
              </a:p>
            </p:txBody>
          </p:sp>
          <p:sp>
            <p:nvSpPr>
              <p:cNvPr id="109" name="Rectangle 108">
                <a:extLst>
                  <a:ext uri="{FF2B5EF4-FFF2-40B4-BE49-F238E27FC236}">
                    <a16:creationId xmlns:a16="http://schemas.microsoft.com/office/drawing/2014/main" id="{A0AAEA77-BA03-B104-3252-4D51DAB987DD}"/>
                  </a:ext>
                  <a:ext uri="{C183D7F6-B498-43B3-948B-1728B52AA6E4}">
                    <adec:decorative xmlns:adec="http://schemas.microsoft.com/office/drawing/2017/decorative" val="1"/>
                  </a:ext>
                </a:extLst>
              </p:cNvPr>
              <p:cNvSpPr/>
              <p:nvPr/>
            </p:nvSpPr>
            <p:spPr>
              <a:xfrm flipH="1">
                <a:off x="7129261" y="1721216"/>
                <a:ext cx="182880" cy="2640877"/>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solidFill>
                    <a:srgbClr val="00AAC6"/>
                  </a:solidFill>
                  <a:latin typeface="Oswald" panose="02000506000000020004" pitchFamily="2" charset="0"/>
                </a:endParaRPr>
              </a:p>
            </p:txBody>
          </p:sp>
          <p:sp>
            <p:nvSpPr>
              <p:cNvPr id="110" name="Rectangle 109">
                <a:extLst>
                  <a:ext uri="{FF2B5EF4-FFF2-40B4-BE49-F238E27FC236}">
                    <a16:creationId xmlns:a16="http://schemas.microsoft.com/office/drawing/2014/main" id="{B1305216-A71C-3698-C259-88319BBB3264}"/>
                  </a:ext>
                  <a:ext uri="{C183D7F6-B498-43B3-948B-1728B52AA6E4}">
                    <adec:decorative xmlns:adec="http://schemas.microsoft.com/office/drawing/2017/decorative" val="1"/>
                  </a:ext>
                </a:extLst>
              </p:cNvPr>
              <p:cNvSpPr/>
              <p:nvPr/>
            </p:nvSpPr>
            <p:spPr>
              <a:xfrm flipH="1">
                <a:off x="7889712" y="501294"/>
                <a:ext cx="182880" cy="38608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solidFill>
                    <a:srgbClr val="00AAC6"/>
                  </a:solidFill>
                  <a:latin typeface="Oswald" panose="02000506000000020004" pitchFamily="2" charset="0"/>
                </a:endParaRPr>
              </a:p>
            </p:txBody>
          </p:sp>
          <p:sp>
            <p:nvSpPr>
              <p:cNvPr id="114" name="TextBox 113">
                <a:extLst>
                  <a:ext uri="{FF2B5EF4-FFF2-40B4-BE49-F238E27FC236}">
                    <a16:creationId xmlns:a16="http://schemas.microsoft.com/office/drawing/2014/main" id="{7C10429F-3F9E-A72A-A009-8C0ABF980531}"/>
                  </a:ext>
                  <a:ext uri="{C183D7F6-B498-43B3-948B-1728B52AA6E4}">
                    <adec:decorative xmlns:adec="http://schemas.microsoft.com/office/drawing/2017/decorative" val="1"/>
                  </a:ext>
                </a:extLst>
              </p:cNvPr>
              <p:cNvSpPr txBox="1"/>
              <p:nvPr/>
            </p:nvSpPr>
            <p:spPr>
              <a:xfrm>
                <a:off x="6886325" y="4377765"/>
                <a:ext cx="642316" cy="276999"/>
              </a:xfrm>
              <a:prstGeom prst="rect">
                <a:avLst/>
              </a:prstGeom>
              <a:noFill/>
            </p:spPr>
            <p:txBody>
              <a:bodyPr wrap="square" rtlCol="0">
                <a:spAutoFit/>
              </a:bodyPr>
              <a:lstStyle/>
              <a:p>
                <a:pPr algn="ctr"/>
                <a:r>
                  <a:rPr lang="en-US" sz="900">
                    <a:solidFill>
                      <a:srgbClr val="6F6F6F"/>
                    </a:solidFill>
                  </a:rPr>
                  <a:t>Year 2</a:t>
                </a:r>
              </a:p>
            </p:txBody>
          </p:sp>
          <p:sp>
            <p:nvSpPr>
              <p:cNvPr id="115" name="TextBox 114">
                <a:extLst>
                  <a:ext uri="{FF2B5EF4-FFF2-40B4-BE49-F238E27FC236}">
                    <a16:creationId xmlns:a16="http://schemas.microsoft.com/office/drawing/2014/main" id="{49B4B74C-44C1-17EC-9653-DC2B91615CFB}"/>
                  </a:ext>
                  <a:ext uri="{C183D7F6-B498-43B3-948B-1728B52AA6E4}">
                    <adec:decorative xmlns:adec="http://schemas.microsoft.com/office/drawing/2017/decorative" val="1"/>
                  </a:ext>
                </a:extLst>
              </p:cNvPr>
              <p:cNvSpPr txBox="1"/>
              <p:nvPr/>
            </p:nvSpPr>
            <p:spPr>
              <a:xfrm>
                <a:off x="7659994" y="4377765"/>
                <a:ext cx="642316" cy="276999"/>
              </a:xfrm>
              <a:prstGeom prst="rect">
                <a:avLst/>
              </a:prstGeom>
              <a:noFill/>
            </p:spPr>
            <p:txBody>
              <a:bodyPr wrap="square" rtlCol="0">
                <a:spAutoFit/>
              </a:bodyPr>
              <a:lstStyle/>
              <a:p>
                <a:pPr algn="ctr"/>
                <a:r>
                  <a:rPr lang="en-US" sz="900">
                    <a:solidFill>
                      <a:srgbClr val="6F6F6F"/>
                    </a:solidFill>
                  </a:rPr>
                  <a:t>Year 3</a:t>
                </a:r>
              </a:p>
            </p:txBody>
          </p:sp>
        </p:grpSp>
        <p:grpSp>
          <p:nvGrpSpPr>
            <p:cNvPr id="25" name="Group 24">
              <a:extLst>
                <a:ext uri="{FF2B5EF4-FFF2-40B4-BE49-F238E27FC236}">
                  <a16:creationId xmlns:a16="http://schemas.microsoft.com/office/drawing/2014/main" id="{F84029E0-73C4-804C-B3FE-A02C9B358E23}"/>
                </a:ext>
              </a:extLst>
            </p:cNvPr>
            <p:cNvGrpSpPr/>
            <p:nvPr/>
          </p:nvGrpSpPr>
          <p:grpSpPr>
            <a:xfrm>
              <a:off x="4819951" y="2183194"/>
              <a:ext cx="3327614" cy="1432128"/>
              <a:chOff x="1331186" y="2461309"/>
              <a:chExt cx="3327614" cy="1432128"/>
            </a:xfrm>
          </p:grpSpPr>
          <p:sp>
            <p:nvSpPr>
              <p:cNvPr id="26" name="Rectangle 25">
                <a:extLst>
                  <a:ext uri="{FF2B5EF4-FFF2-40B4-BE49-F238E27FC236}">
                    <a16:creationId xmlns:a16="http://schemas.microsoft.com/office/drawing/2014/main" id="{0C989DD6-DBE7-59C5-D20D-0D28AAB36C72}"/>
                  </a:ext>
                  <a:ext uri="{C183D7F6-B498-43B3-948B-1728B52AA6E4}">
                    <adec:decorative xmlns:adec="http://schemas.microsoft.com/office/drawing/2017/decorative" val="1"/>
                  </a:ext>
                </a:extLst>
              </p:cNvPr>
              <p:cNvSpPr/>
              <p:nvPr/>
            </p:nvSpPr>
            <p:spPr>
              <a:xfrm>
                <a:off x="1331186" y="2546437"/>
                <a:ext cx="155553" cy="424459"/>
              </a:xfrm>
              <a:prstGeom prst="rect">
                <a:avLst/>
              </a:prstGeom>
              <a:pattFill prst="wdUpDiag">
                <a:fgClr>
                  <a:srgbClr val="007A96"/>
                </a:fgClr>
                <a:bgClr>
                  <a:schemeClr val="bg1"/>
                </a:bgClr>
              </a:pattFill>
              <a:ln w="22225">
                <a:solidFill>
                  <a:srgbClr val="007A9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solidFill>
                    <a:srgbClr val="00AAC6"/>
                  </a:solidFill>
                  <a:latin typeface="Oswald" panose="02000506000000020004" pitchFamily="2" charset="0"/>
                </a:endParaRPr>
              </a:p>
            </p:txBody>
          </p:sp>
          <p:sp>
            <p:nvSpPr>
              <p:cNvPr id="27" name="TextBox 26">
                <a:extLst>
                  <a:ext uri="{FF2B5EF4-FFF2-40B4-BE49-F238E27FC236}">
                    <a16:creationId xmlns:a16="http://schemas.microsoft.com/office/drawing/2014/main" id="{692FBDD2-5EF5-E78B-9831-5D1C7B7A6475}"/>
                  </a:ext>
                  <a:ext uri="{C183D7F6-B498-43B3-948B-1728B52AA6E4}">
                    <adec:decorative xmlns:adec="http://schemas.microsoft.com/office/drawing/2017/decorative" val="1"/>
                  </a:ext>
                </a:extLst>
              </p:cNvPr>
              <p:cNvSpPr txBox="1"/>
              <p:nvPr/>
            </p:nvSpPr>
            <p:spPr>
              <a:xfrm>
                <a:off x="1563958" y="2461309"/>
                <a:ext cx="877163" cy="353943"/>
              </a:xfrm>
              <a:prstGeom prst="rect">
                <a:avLst/>
              </a:prstGeom>
              <a:noFill/>
            </p:spPr>
            <p:txBody>
              <a:bodyPr wrap="none" rtlCol="0">
                <a:spAutoFit/>
              </a:bodyPr>
              <a:lstStyle/>
              <a:p>
                <a:r>
                  <a:rPr lang="en-US" sz="1700">
                    <a:solidFill>
                      <a:srgbClr val="007A96"/>
                    </a:solidFill>
                  </a:rPr>
                  <a:t>LPFSA</a:t>
                </a:r>
              </a:p>
            </p:txBody>
          </p:sp>
          <p:sp>
            <p:nvSpPr>
              <p:cNvPr id="28" name="Title 2">
                <a:extLst>
                  <a:ext uri="{FF2B5EF4-FFF2-40B4-BE49-F238E27FC236}">
                    <a16:creationId xmlns:a16="http://schemas.microsoft.com/office/drawing/2014/main" id="{AA3D1281-12D5-1C45-3AF1-FD04BD5CDFE4}"/>
                  </a:ext>
                  <a:ext uri="{C183D7F6-B498-43B3-948B-1728B52AA6E4}">
                    <adec:decorative xmlns:adec="http://schemas.microsoft.com/office/drawing/2017/decorative" val="1"/>
                  </a:ext>
                </a:extLst>
              </p:cNvPr>
              <p:cNvSpPr txBox="1">
                <a:spLocks/>
              </p:cNvSpPr>
              <p:nvPr/>
            </p:nvSpPr>
            <p:spPr>
              <a:xfrm>
                <a:off x="1536526" y="2662278"/>
                <a:ext cx="3103943" cy="461665"/>
              </a:xfrm>
              <a:prstGeom prst="rect">
                <a:avLst/>
              </a:prstGeom>
              <a:noFill/>
            </p:spPr>
            <p:txBody>
              <a:bodyPr vert="horz" wrap="square" lIns="121920" tIns="121920" rIns="121920" bIns="121920" rtlCol="0" anchor="t" anchorCtr="0">
                <a:spAutoFit/>
              </a:bodyPr>
              <a:lstStyle>
                <a:lvl1pPr algn="l" defTabSz="457200" rtl="0" eaLnBrk="1" latinLnBrk="0" hangingPunct="1">
                  <a:spcBef>
                    <a:spcPct val="0"/>
                  </a:spcBef>
                  <a:buNone/>
                  <a:defRPr sz="2800" b="1" kern="1200">
                    <a:solidFill>
                      <a:schemeClr val="tx2"/>
                    </a:solidFill>
                    <a:latin typeface="+mj-lt"/>
                    <a:ea typeface="+mj-ea"/>
                    <a:cs typeface="+mj-cs"/>
                  </a:defRPr>
                </a:lvl1pPr>
              </a:lstStyle>
              <a:p>
                <a:r>
                  <a:rPr lang="en-US" sz="1400" b="0">
                    <a:solidFill>
                      <a:schemeClr val="tx1"/>
                    </a:solidFill>
                    <a:latin typeface="+mn-lt"/>
                  </a:rPr>
                  <a:t>Short-term spending</a:t>
                </a:r>
              </a:p>
            </p:txBody>
          </p:sp>
          <p:sp>
            <p:nvSpPr>
              <p:cNvPr id="29" name="TextBox 28">
                <a:extLst>
                  <a:ext uri="{FF2B5EF4-FFF2-40B4-BE49-F238E27FC236}">
                    <a16:creationId xmlns:a16="http://schemas.microsoft.com/office/drawing/2014/main" id="{67F559CE-DA32-8AF9-C1FF-016333140B7F}"/>
                  </a:ext>
                  <a:ext uri="{C183D7F6-B498-43B3-948B-1728B52AA6E4}">
                    <adec:decorative xmlns:adec="http://schemas.microsoft.com/office/drawing/2017/decorative" val="1"/>
                  </a:ext>
                </a:extLst>
              </p:cNvPr>
              <p:cNvSpPr txBox="1"/>
              <p:nvPr/>
            </p:nvSpPr>
            <p:spPr>
              <a:xfrm>
                <a:off x="1564001" y="3233090"/>
                <a:ext cx="633507" cy="353943"/>
              </a:xfrm>
              <a:prstGeom prst="rect">
                <a:avLst/>
              </a:prstGeom>
              <a:noFill/>
            </p:spPr>
            <p:txBody>
              <a:bodyPr wrap="none" rtlCol="0">
                <a:spAutoFit/>
              </a:bodyPr>
              <a:lstStyle/>
              <a:p>
                <a:r>
                  <a:rPr lang="en-US" sz="1700">
                    <a:solidFill>
                      <a:schemeClr val="tx2"/>
                    </a:solidFill>
                  </a:rPr>
                  <a:t>HSA</a:t>
                </a:r>
              </a:p>
            </p:txBody>
          </p:sp>
          <p:sp>
            <p:nvSpPr>
              <p:cNvPr id="45" name="Title 2">
                <a:extLst>
                  <a:ext uri="{FF2B5EF4-FFF2-40B4-BE49-F238E27FC236}">
                    <a16:creationId xmlns:a16="http://schemas.microsoft.com/office/drawing/2014/main" id="{D759B8A3-E739-7C8E-6D21-A7669023105F}"/>
                  </a:ext>
                  <a:ext uri="{C183D7F6-B498-43B3-948B-1728B52AA6E4}">
                    <adec:decorative xmlns:adec="http://schemas.microsoft.com/office/drawing/2017/decorative" val="1"/>
                  </a:ext>
                </a:extLst>
              </p:cNvPr>
              <p:cNvSpPr txBox="1">
                <a:spLocks/>
              </p:cNvSpPr>
              <p:nvPr/>
            </p:nvSpPr>
            <p:spPr>
              <a:xfrm>
                <a:off x="1554857" y="3431772"/>
                <a:ext cx="3103943" cy="461665"/>
              </a:xfrm>
              <a:prstGeom prst="rect">
                <a:avLst/>
              </a:prstGeom>
              <a:noFill/>
            </p:spPr>
            <p:txBody>
              <a:bodyPr vert="horz" wrap="square" lIns="121920" tIns="121920" rIns="121920" bIns="121920" rtlCol="0" anchor="t" anchorCtr="0">
                <a:spAutoFit/>
              </a:bodyPr>
              <a:lstStyle>
                <a:lvl1pPr algn="l" defTabSz="457200" rtl="0" eaLnBrk="1" latinLnBrk="0" hangingPunct="1">
                  <a:spcBef>
                    <a:spcPct val="0"/>
                  </a:spcBef>
                  <a:buNone/>
                  <a:defRPr sz="2800" b="1" kern="1200">
                    <a:solidFill>
                      <a:schemeClr val="tx2"/>
                    </a:solidFill>
                    <a:latin typeface="+mj-lt"/>
                    <a:ea typeface="+mj-ea"/>
                    <a:cs typeface="+mj-cs"/>
                  </a:defRPr>
                </a:lvl1pPr>
              </a:lstStyle>
              <a:p>
                <a:r>
                  <a:rPr lang="en-US" sz="1400" b="0">
                    <a:solidFill>
                      <a:schemeClr val="tx1"/>
                    </a:solidFill>
                    <a:latin typeface="+mn-lt"/>
                  </a:rPr>
                  <a:t>Long-term saving</a:t>
                </a:r>
              </a:p>
            </p:txBody>
          </p:sp>
          <p:sp>
            <p:nvSpPr>
              <p:cNvPr id="46" name="Rectangle 45">
                <a:extLst>
                  <a:ext uri="{FF2B5EF4-FFF2-40B4-BE49-F238E27FC236}">
                    <a16:creationId xmlns:a16="http://schemas.microsoft.com/office/drawing/2014/main" id="{D27CC4DB-47D8-BDDC-FE18-29DD2D5D910B}"/>
                  </a:ext>
                  <a:ext uri="{C183D7F6-B498-43B3-948B-1728B52AA6E4}">
                    <adec:decorative xmlns:adec="http://schemas.microsoft.com/office/drawing/2017/decorative" val="1"/>
                  </a:ext>
                </a:extLst>
              </p:cNvPr>
              <p:cNvSpPr/>
              <p:nvPr/>
            </p:nvSpPr>
            <p:spPr>
              <a:xfrm>
                <a:off x="1335679" y="3318238"/>
                <a:ext cx="155553" cy="424459"/>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solidFill>
                    <a:srgbClr val="00AAC6"/>
                  </a:solidFill>
                  <a:latin typeface="Oswald" panose="02000506000000020004" pitchFamily="2" charset="0"/>
                </a:endParaRPr>
              </a:p>
            </p:txBody>
          </p:sp>
        </p:grpSp>
      </p:grpSp>
      <p:sp>
        <p:nvSpPr>
          <p:cNvPr id="3" name="Content Placeholder 2">
            <a:extLst>
              <a:ext uri="{FF2B5EF4-FFF2-40B4-BE49-F238E27FC236}">
                <a16:creationId xmlns:a16="http://schemas.microsoft.com/office/drawing/2014/main" id="{2F9CA915-CBF1-E378-0309-FE555E0C23F4}"/>
              </a:ext>
            </a:extLst>
          </p:cNvPr>
          <p:cNvSpPr>
            <a:spLocks noGrp="1"/>
          </p:cNvSpPr>
          <p:nvPr>
            <p:ph sz="quarter" idx="15"/>
          </p:nvPr>
        </p:nvSpPr>
        <p:spPr/>
        <p:txBody>
          <a:bodyPr/>
          <a:lstStyle/>
          <a:p>
            <a:endParaRPr lang="en-US"/>
          </a:p>
        </p:txBody>
      </p:sp>
    </p:spTree>
    <p:extLst>
      <p:ext uri="{BB962C8B-B14F-4D97-AF65-F5344CB8AC3E}">
        <p14:creationId xmlns:p14="http://schemas.microsoft.com/office/powerpoint/2010/main" val="15143562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6516F177-5C25-9504-2940-1F0D5B7B959D}"/>
              </a:ext>
            </a:extLst>
          </p:cNvPr>
          <p:cNvPicPr>
            <a:picLocks noGrp="1" noChangeAspect="1"/>
          </p:cNvPicPr>
          <p:nvPr>
            <p:ph type="pic" idx="16"/>
          </p:nvPr>
        </p:nvPicPr>
        <p:blipFill rotWithShape="1">
          <a:blip r:embed="rId3" cstate="email">
            <a:extLst>
              <a:ext uri="{28A0092B-C50C-407E-A947-70E740481C1C}">
                <a14:useLocalDpi xmlns:a14="http://schemas.microsoft.com/office/drawing/2010/main"/>
              </a:ext>
            </a:extLst>
          </a:blip>
          <a:srcRect/>
          <a:stretch/>
        </p:blipFill>
        <p:spPr>
          <a:xfrm>
            <a:off x="2474259" y="-4"/>
            <a:ext cx="9704805" cy="6857999"/>
          </a:xfrm>
        </p:spPr>
      </p:pic>
      <p:sp>
        <p:nvSpPr>
          <p:cNvPr id="8" name="Rectangle 7">
            <a:extLst>
              <a:ext uri="{FF2B5EF4-FFF2-40B4-BE49-F238E27FC236}">
                <a16:creationId xmlns:a16="http://schemas.microsoft.com/office/drawing/2014/main" id="{EB2FB91C-993C-EEF2-FAE2-07869A2FCA9E}"/>
              </a:ext>
              <a:ext uri="{C183D7F6-B498-43B3-948B-1728B52AA6E4}">
                <adec:decorative xmlns:adec="http://schemas.microsoft.com/office/drawing/2017/decorative" val="1"/>
              </a:ext>
            </a:extLst>
          </p:cNvPr>
          <p:cNvSpPr/>
          <p:nvPr/>
        </p:nvSpPr>
        <p:spPr>
          <a:xfrm>
            <a:off x="2346698" y="0"/>
            <a:ext cx="5058149" cy="6858000"/>
          </a:xfrm>
          <a:prstGeom prst="rect">
            <a:avLst/>
          </a:prstGeom>
          <a:gradFill flip="none" rotWithShape="1">
            <a:gsLst>
              <a:gs pos="34000">
                <a:schemeClr val="bg1"/>
              </a:gs>
              <a:gs pos="82000">
                <a:schemeClr val="bg1">
                  <a:alpha val="0"/>
                </a:schemeClr>
              </a:gs>
            </a:gsLst>
            <a:lin ang="6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noFill/>
              <a:latin typeface="Arial" panose="020B0604020202020204" pitchFamily="34" charset="0"/>
              <a:cs typeface="Arial" panose="020B0604020202020204" pitchFamily="34" charset="0"/>
            </a:endParaRPr>
          </a:p>
        </p:txBody>
      </p:sp>
      <p:sp>
        <p:nvSpPr>
          <p:cNvPr id="3" name="Title 2">
            <a:extLst>
              <a:ext uri="{FF2B5EF4-FFF2-40B4-BE49-F238E27FC236}">
                <a16:creationId xmlns:a16="http://schemas.microsoft.com/office/drawing/2014/main" id="{8314099E-D0BF-A00C-3137-A7928D5C7975}"/>
              </a:ext>
            </a:extLst>
          </p:cNvPr>
          <p:cNvSpPr>
            <a:spLocks noGrp="1"/>
          </p:cNvSpPr>
          <p:nvPr>
            <p:ph type="title"/>
          </p:nvPr>
        </p:nvSpPr>
        <p:spPr>
          <a:xfrm>
            <a:off x="853442" y="365761"/>
            <a:ext cx="5247652" cy="1400983"/>
          </a:xfrm>
        </p:spPr>
        <p:txBody>
          <a:bodyPr wrap="square" anchor="t">
            <a:normAutofit/>
          </a:bodyPr>
          <a:lstStyle/>
          <a:p>
            <a:r>
              <a:rPr lang="en-US">
                <a:latin typeface="Arial" panose="020B0604020202020204" pitchFamily="34" charset="0"/>
                <a:cs typeface="Arial" panose="020B0604020202020204" pitchFamily="34" charset="0"/>
              </a:rPr>
              <a:t>Tips</a:t>
            </a:r>
            <a:r>
              <a:rPr lang="en-US" spc="400">
                <a:latin typeface="Arial" panose="020B0604020202020204" pitchFamily="34" charset="0"/>
                <a:cs typeface="Arial" panose="020B0604020202020204" pitchFamily="34" charset="0"/>
              </a:rPr>
              <a:t> </a:t>
            </a:r>
            <a:r>
              <a:rPr lang="en-US">
                <a:latin typeface="Arial" panose="020B0604020202020204" pitchFamily="34" charset="0"/>
                <a:cs typeface="Arial" panose="020B0604020202020204" pitchFamily="34" charset="0"/>
              </a:rPr>
              <a:t>to</a:t>
            </a:r>
            <a:r>
              <a:rPr lang="en-US" spc="400">
                <a:latin typeface="Arial" panose="020B0604020202020204" pitchFamily="34" charset="0"/>
                <a:cs typeface="Arial" panose="020B0604020202020204" pitchFamily="34" charset="0"/>
              </a:rPr>
              <a:t> </a:t>
            </a:r>
            <a:br>
              <a:rPr lang="en-US" spc="400">
                <a:latin typeface="Arial" panose="020B0604020202020204" pitchFamily="34" charset="0"/>
                <a:cs typeface="Arial" panose="020B0604020202020204" pitchFamily="34" charset="0"/>
              </a:rPr>
            </a:br>
            <a:r>
              <a:rPr lang="en-US">
                <a:latin typeface="Arial" panose="020B0604020202020204" pitchFamily="34" charset="0"/>
                <a:cs typeface="Arial" panose="020B0604020202020204" pitchFamily="34" charset="0"/>
              </a:rPr>
              <a:t>spend smarter</a:t>
            </a:r>
          </a:p>
        </p:txBody>
      </p:sp>
      <p:sp>
        <p:nvSpPr>
          <p:cNvPr id="5" name="Content Placeholder 4">
            <a:extLst>
              <a:ext uri="{FF2B5EF4-FFF2-40B4-BE49-F238E27FC236}">
                <a16:creationId xmlns:a16="http://schemas.microsoft.com/office/drawing/2014/main" id="{652F1F80-5C72-42C7-CFD7-0566B5B20A19}"/>
              </a:ext>
            </a:extLst>
          </p:cNvPr>
          <p:cNvSpPr>
            <a:spLocks noGrp="1"/>
          </p:cNvSpPr>
          <p:nvPr>
            <p:ph sz="quarter" idx="14"/>
          </p:nvPr>
        </p:nvSpPr>
        <p:spPr>
          <a:xfrm>
            <a:off x="853018" y="2143239"/>
            <a:ext cx="3754841" cy="3166481"/>
          </a:xfrm>
        </p:spPr>
        <p:txBody>
          <a:bodyPr>
            <a:normAutofit/>
          </a:bodyPr>
          <a:lstStyle/>
          <a:p>
            <a:pPr marL="404813" indent="-404813">
              <a:spcBef>
                <a:spcPts val="1600"/>
              </a:spcBef>
              <a:buClr>
                <a:schemeClr val="tx1"/>
              </a:buClr>
              <a:buFont typeface="Wingdings" pitchFamily="2" charset="2"/>
              <a:buChar char="ü"/>
            </a:pPr>
            <a:r>
              <a:rPr lang="en-US" sz="2400">
                <a:latin typeface="Arial" panose="020B0604020202020204" pitchFamily="34" charset="0"/>
                <a:cs typeface="Arial" panose="020B0604020202020204" pitchFamily="34" charset="0"/>
              </a:rPr>
              <a:t>Plan your spending </a:t>
            </a:r>
          </a:p>
          <a:p>
            <a:pPr marL="404813" indent="-404813">
              <a:spcBef>
                <a:spcPts val="1600"/>
              </a:spcBef>
              <a:buClr>
                <a:schemeClr val="tx1"/>
              </a:buClr>
              <a:buFont typeface="Wingdings" pitchFamily="2" charset="2"/>
              <a:buChar char="ü"/>
            </a:pPr>
            <a:r>
              <a:rPr lang="en-US" sz="2400">
                <a:latin typeface="Arial" panose="020B0604020202020204" pitchFamily="34" charset="0"/>
                <a:cs typeface="Arial" panose="020B0604020202020204" pitchFamily="34" charset="0"/>
              </a:rPr>
              <a:t>Save receipts </a:t>
            </a:r>
          </a:p>
          <a:p>
            <a:pPr marL="404813" indent="-404813">
              <a:spcBef>
                <a:spcPts val="1600"/>
              </a:spcBef>
              <a:buClr>
                <a:schemeClr val="tx1"/>
              </a:buClr>
              <a:buFont typeface="Wingdings" pitchFamily="2" charset="2"/>
              <a:buChar char="ü"/>
            </a:pPr>
            <a:r>
              <a:rPr lang="en-US" sz="2400">
                <a:latin typeface="Arial" panose="020B0604020202020204" pitchFamily="34" charset="0"/>
                <a:cs typeface="Arial" panose="020B0604020202020204" pitchFamily="34" charset="0"/>
              </a:rPr>
              <a:t>No double dipping </a:t>
            </a:r>
          </a:p>
        </p:txBody>
      </p:sp>
    </p:spTree>
    <p:extLst>
      <p:ext uri="{BB962C8B-B14F-4D97-AF65-F5344CB8AC3E}">
        <p14:creationId xmlns:p14="http://schemas.microsoft.com/office/powerpoint/2010/main" val="29789215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8397FE1-7AD0-01D7-6011-A6598FD21247}"/>
              </a:ext>
              <a:ext uri="{C183D7F6-B498-43B3-948B-1728B52AA6E4}">
                <adec:decorative xmlns:adec="http://schemas.microsoft.com/office/drawing/2017/decorative" val="1"/>
              </a:ext>
            </a:extLst>
          </p:cNvPr>
          <p:cNvSpPr/>
          <p:nvPr/>
        </p:nvSpPr>
        <p:spPr>
          <a:xfrm>
            <a:off x="6760020" y="1"/>
            <a:ext cx="5431980" cy="6857999"/>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570"/>
            <a:endParaRPr lang="en-US" sz="2400" b="1">
              <a:solidFill>
                <a:srgbClr val="00AAC6"/>
              </a:solidFill>
              <a:latin typeface="Arial" panose="020B0604020202020204" pitchFamily="34" charset="0"/>
            </a:endParaRPr>
          </a:p>
        </p:txBody>
      </p:sp>
      <p:grpSp>
        <p:nvGrpSpPr>
          <p:cNvPr id="12" name="Group 11">
            <a:extLst>
              <a:ext uri="{FF2B5EF4-FFF2-40B4-BE49-F238E27FC236}">
                <a16:creationId xmlns:a16="http://schemas.microsoft.com/office/drawing/2014/main" id="{0FEC81D8-F30F-AD81-3670-F7F1221D65BD}"/>
              </a:ext>
              <a:ext uri="{C183D7F6-B498-43B3-948B-1728B52AA6E4}">
                <adec:decorative xmlns:adec="http://schemas.microsoft.com/office/drawing/2017/decorative" val="1"/>
              </a:ext>
            </a:extLst>
          </p:cNvPr>
          <p:cNvGrpSpPr/>
          <p:nvPr/>
        </p:nvGrpSpPr>
        <p:grpSpPr>
          <a:xfrm>
            <a:off x="916924" y="577208"/>
            <a:ext cx="1031154" cy="1031152"/>
            <a:chOff x="4181310" y="1066071"/>
            <a:chExt cx="773365" cy="773364"/>
          </a:xfrm>
        </p:grpSpPr>
        <p:sp>
          <p:nvSpPr>
            <p:cNvPr id="13" name="Oval 12">
              <a:extLst>
                <a:ext uri="{FF2B5EF4-FFF2-40B4-BE49-F238E27FC236}">
                  <a16:creationId xmlns:a16="http://schemas.microsoft.com/office/drawing/2014/main" id="{BD69A89D-5B3E-D02C-900D-FADBA888FC74}"/>
                </a:ext>
              </a:extLst>
            </p:cNvPr>
            <p:cNvSpPr/>
            <p:nvPr/>
          </p:nvSpPr>
          <p:spPr>
            <a:xfrm>
              <a:off x="4181311" y="1066071"/>
              <a:ext cx="773364" cy="773364"/>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570"/>
              <a:endParaRPr lang="en-US" sz="2400">
                <a:solidFill>
                  <a:schemeClr val="tx2"/>
                </a:solidFill>
                <a:latin typeface="Arial" panose="020B060402020202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9129E812-713F-D787-2097-4AE1FFD4AD8C}"/>
                </a:ext>
                <a:ext uri="{C183D7F6-B498-43B3-948B-1728B52AA6E4}">
                  <adec:decorative xmlns:adec="http://schemas.microsoft.com/office/drawing/2017/decorative" val="1"/>
                </a:ext>
              </a:extLst>
            </p:cNvPr>
            <p:cNvSpPr txBox="1"/>
            <p:nvPr/>
          </p:nvSpPr>
          <p:spPr>
            <a:xfrm>
              <a:off x="4181310" y="1257293"/>
              <a:ext cx="773365" cy="517834"/>
            </a:xfrm>
            <a:prstGeom prst="rect">
              <a:avLst/>
            </a:prstGeom>
            <a:noFill/>
          </p:spPr>
          <p:txBody>
            <a:bodyPr wrap="square" rtlCol="0">
              <a:spAutoFit/>
            </a:bodyPr>
            <a:lstStyle/>
            <a:p>
              <a:pPr algn="ctr" defTabSz="609570">
                <a:lnSpc>
                  <a:spcPts val="4613"/>
                </a:lnSpc>
              </a:pPr>
              <a:r>
                <a:rPr lang="en-US" sz="5333" b="1">
                  <a:solidFill>
                    <a:srgbClr val="FFFFFF"/>
                  </a:solidFill>
                  <a:latin typeface="Arial" panose="020B0604020202020204" pitchFamily="34" charset="0"/>
                  <a:cs typeface="Arial" panose="020B0604020202020204" pitchFamily="34" charset="0"/>
                </a:rPr>
                <a:t>?</a:t>
              </a:r>
            </a:p>
          </p:txBody>
        </p:sp>
      </p:grpSp>
      <p:sp>
        <p:nvSpPr>
          <p:cNvPr id="17" name="TextBox 16">
            <a:extLst>
              <a:ext uri="{FF2B5EF4-FFF2-40B4-BE49-F238E27FC236}">
                <a16:creationId xmlns:a16="http://schemas.microsoft.com/office/drawing/2014/main" id="{56365BE2-0616-C949-12A2-795A94C27AD4}"/>
              </a:ext>
            </a:extLst>
          </p:cNvPr>
          <p:cNvSpPr txBox="1"/>
          <p:nvPr/>
        </p:nvSpPr>
        <p:spPr>
          <a:xfrm>
            <a:off x="7657419" y="760641"/>
            <a:ext cx="3981808" cy="4967450"/>
          </a:xfrm>
          <a:prstGeom prst="rect">
            <a:avLst/>
          </a:prstGeom>
          <a:noFill/>
        </p:spPr>
        <p:txBody>
          <a:bodyPr wrap="square" rtlCol="0">
            <a:spAutoFit/>
          </a:bodyPr>
          <a:lstStyle/>
          <a:p>
            <a:pPr marL="460375" indent="-463550" defTabSz="609570">
              <a:lnSpc>
                <a:spcPct val="120000"/>
              </a:lnSpc>
              <a:spcAft>
                <a:spcPts val="2200"/>
              </a:spcAft>
              <a:buFont typeface="+mj-lt"/>
              <a:buAutoNum type="alphaUcPeriod"/>
            </a:pPr>
            <a:r>
              <a:rPr lang="en-US" sz="2000" dirty="0">
                <a:solidFill>
                  <a:srgbClr val="2A2C2C"/>
                </a:solidFill>
                <a:latin typeface="Arial" panose="020B0604020202020204" pitchFamily="34" charset="0"/>
                <a:cs typeface="Arial" panose="020B0604020202020204" pitchFamily="34" charset="0"/>
              </a:rPr>
              <a:t>Maximize your HSA contributions &amp; use your LPFSA for expected dental and vision needs</a:t>
            </a:r>
          </a:p>
          <a:p>
            <a:pPr marL="460375" indent="-463550" defTabSz="609570">
              <a:lnSpc>
                <a:spcPct val="120000"/>
              </a:lnSpc>
              <a:spcAft>
                <a:spcPts val="2200"/>
              </a:spcAft>
              <a:buFont typeface="+mj-lt"/>
              <a:buAutoNum type="alphaUcPeriod"/>
            </a:pPr>
            <a:r>
              <a:rPr lang="en-US" sz="2000" dirty="0">
                <a:solidFill>
                  <a:srgbClr val="2A2C2C"/>
                </a:solidFill>
                <a:latin typeface="Arial" panose="020B0604020202020204" pitchFamily="34" charset="0"/>
                <a:cs typeface="Arial" panose="020B0604020202020204" pitchFamily="34" charset="0"/>
              </a:rPr>
              <a:t>Get your LPFSA funds at the start of the plan year</a:t>
            </a:r>
          </a:p>
          <a:p>
            <a:pPr marL="460375" indent="-463550" defTabSz="609570">
              <a:lnSpc>
                <a:spcPct val="120000"/>
              </a:lnSpc>
              <a:spcAft>
                <a:spcPts val="2200"/>
              </a:spcAft>
              <a:buFont typeface="+mj-lt"/>
              <a:buAutoNum type="alphaUcPeriod"/>
            </a:pPr>
            <a:r>
              <a:rPr lang="en-US" sz="2000" dirty="0">
                <a:solidFill>
                  <a:srgbClr val="2A2C2C"/>
                </a:solidFill>
                <a:latin typeface="Arial" panose="020B0604020202020204" pitchFamily="34" charset="0"/>
                <a:cs typeface="Arial" panose="020B0604020202020204" pitchFamily="34" charset="0"/>
              </a:rPr>
              <a:t>Invest your HSA funds </a:t>
            </a:r>
            <a:br>
              <a:rPr lang="en-US" sz="2000" dirty="0">
                <a:solidFill>
                  <a:srgbClr val="2A2C2C"/>
                </a:solidFill>
                <a:latin typeface="Arial" panose="020B0604020202020204" pitchFamily="34" charset="0"/>
                <a:cs typeface="Arial" panose="020B0604020202020204" pitchFamily="34" charset="0"/>
              </a:rPr>
            </a:br>
            <a:r>
              <a:rPr lang="en-US" sz="2000" dirty="0">
                <a:solidFill>
                  <a:srgbClr val="2A2C2C"/>
                </a:solidFill>
                <a:latin typeface="Arial" panose="020B0604020202020204" pitchFamily="34" charset="0"/>
                <a:cs typeface="Arial" panose="020B0604020202020204" pitchFamily="34" charset="0"/>
              </a:rPr>
              <a:t>for the long-term*</a:t>
            </a:r>
          </a:p>
          <a:p>
            <a:pPr marL="460375" indent="-463550" defTabSz="609570">
              <a:lnSpc>
                <a:spcPct val="120000"/>
              </a:lnSpc>
              <a:spcAft>
                <a:spcPts val="2200"/>
              </a:spcAft>
              <a:buFont typeface="+mj-lt"/>
              <a:buAutoNum type="alphaUcPeriod"/>
            </a:pPr>
            <a:r>
              <a:rPr lang="en-US" sz="2000" dirty="0">
                <a:solidFill>
                  <a:srgbClr val="2A2C2C"/>
                </a:solidFill>
                <a:latin typeface="Arial" panose="020B0604020202020204" pitchFamily="34" charset="0"/>
                <a:cs typeface="Arial" panose="020B0604020202020204" pitchFamily="34" charset="0"/>
              </a:rPr>
              <a:t>Increase your annual tax savings by contributing to both</a:t>
            </a:r>
          </a:p>
        </p:txBody>
      </p:sp>
      <p:sp>
        <p:nvSpPr>
          <p:cNvPr id="3" name="Title 59">
            <a:extLst>
              <a:ext uri="{FF2B5EF4-FFF2-40B4-BE49-F238E27FC236}">
                <a16:creationId xmlns:a16="http://schemas.microsoft.com/office/drawing/2014/main" id="{C7976B4F-B923-D6A1-92E0-EB2FFD82E4F2}"/>
              </a:ext>
            </a:extLst>
          </p:cNvPr>
          <p:cNvSpPr txBox="1">
            <a:spLocks/>
          </p:cNvSpPr>
          <p:nvPr/>
        </p:nvSpPr>
        <p:spPr>
          <a:xfrm>
            <a:off x="853443" y="1839171"/>
            <a:ext cx="5096783" cy="4186658"/>
          </a:xfrm>
          <a:prstGeom prst="rect">
            <a:avLst/>
          </a:prstGeom>
        </p:spPr>
        <p:txBody>
          <a:bodyPr/>
          <a:lstStyle>
            <a:lvl1pPr algn="l" defTabSz="609570" rtl="0" eaLnBrk="1" latinLnBrk="0" hangingPunct="1">
              <a:spcBef>
                <a:spcPct val="0"/>
              </a:spcBef>
              <a:buNone/>
              <a:defRPr sz="4267" b="1" i="0" kern="1200">
                <a:solidFill>
                  <a:schemeClr val="tx2"/>
                </a:solidFill>
                <a:latin typeface="Neue Haas Grotesk Text Pro" panose="020B0504020202020204" pitchFamily="34" charset="0"/>
                <a:ea typeface="+mj-ea"/>
                <a:cs typeface="+mj-cs"/>
              </a:defRPr>
            </a:lvl1pPr>
          </a:lstStyle>
          <a:p>
            <a:pPr>
              <a:lnSpc>
                <a:spcPct val="110000"/>
              </a:lnSpc>
            </a:pPr>
            <a:r>
              <a:rPr lang="en-US" dirty="0">
                <a:latin typeface="Arial" panose="020B0604020202020204" pitchFamily="34" charset="0"/>
                <a:cs typeface="Arial" panose="020B0604020202020204" pitchFamily="34" charset="0"/>
              </a:rPr>
              <a:t>Which of the LPFSA benefits, paired with an HSA, do you feel you’ll value most?</a:t>
            </a:r>
          </a:p>
        </p:txBody>
      </p:sp>
      <p:sp>
        <p:nvSpPr>
          <p:cNvPr id="2" name="TextBox 1">
            <a:extLst>
              <a:ext uri="{FF2B5EF4-FFF2-40B4-BE49-F238E27FC236}">
                <a16:creationId xmlns:a16="http://schemas.microsoft.com/office/drawing/2014/main" id="{DF376F14-839A-C4E5-7C33-E2C591ACA08D}"/>
              </a:ext>
            </a:extLst>
          </p:cNvPr>
          <p:cNvSpPr txBox="1"/>
          <p:nvPr/>
        </p:nvSpPr>
        <p:spPr>
          <a:xfrm>
            <a:off x="92677" y="5806500"/>
            <a:ext cx="6667343" cy="1071768"/>
          </a:xfrm>
          <a:prstGeom prst="rect">
            <a:avLst/>
          </a:prstGeom>
          <a:noFill/>
        </p:spPr>
        <p:txBody>
          <a:bodyPr wrap="square" rtlCol="0">
            <a:spAutoFit/>
          </a:bodyPr>
          <a:lstStyle/>
          <a:p>
            <a:pPr algn="l">
              <a:lnSpc>
                <a:spcPct val="130000"/>
              </a:lnSpc>
              <a:spcAft>
                <a:spcPts val="600"/>
              </a:spcAft>
            </a:pPr>
            <a:r>
              <a:rPr lang="en-US" sz="1000" dirty="0">
                <a:solidFill>
                  <a:srgbClr val="2A2C2C"/>
                </a:solidFill>
                <a:latin typeface="Arial" panose="020B0604020202020204" pitchFamily="34" charset="0"/>
                <a:cs typeface="Arial" panose="020B0604020202020204" pitchFamily="34" charset="0"/>
              </a:rPr>
              <a:t>*Investments </a:t>
            </a:r>
            <a:r>
              <a:rPr lang="en-US" sz="1000" dirty="0">
                <a:effectLst/>
                <a:latin typeface="Arial" panose="020B0604020202020204" pitchFamily="34" charset="0"/>
                <a:cs typeface="Arial" panose="020B0604020202020204" pitchFamily="34" charset="0"/>
              </a:rPr>
              <a:t>are subject to risk, including the possible loss of the principal invested, and are not FDIC or NCUA insured, or guaranteed by HealthEquity, Inc. Investing through the HealthEquity investment platform is subject to the terms and conditions of the Health Savings Account Custodial Agreement and any applicable investment supplement. Investing may not be suitable for everyone and before making any investments, review the fund’s prospectus.</a:t>
            </a:r>
            <a:endParaRPr lang="en-US" sz="1000" dirty="0">
              <a:solidFill>
                <a:srgbClr val="2A2C2C"/>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683424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woman pampering a dog.">
            <a:extLst>
              <a:ext uri="{FF2B5EF4-FFF2-40B4-BE49-F238E27FC236}">
                <a16:creationId xmlns:a16="http://schemas.microsoft.com/office/drawing/2014/main" id="{4799F7F1-D1C1-4E45-97E5-E3BDFF167D65}"/>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flipH="1">
            <a:off x="4076699" y="0"/>
            <a:ext cx="8152995" cy="6858000"/>
          </a:xfrm>
          <a:prstGeom prst="rect">
            <a:avLst/>
          </a:prstGeom>
        </p:spPr>
      </p:pic>
      <p:sp>
        <p:nvSpPr>
          <p:cNvPr id="13" name="Rectangle 12">
            <a:extLst>
              <a:ext uri="{FF2B5EF4-FFF2-40B4-BE49-F238E27FC236}">
                <a16:creationId xmlns:a16="http://schemas.microsoft.com/office/drawing/2014/main" id="{C88F6EB9-4520-4A92-A5A1-ADEEDF09BB5C}"/>
              </a:ext>
              <a:ext uri="{C183D7F6-B498-43B3-948B-1728B52AA6E4}">
                <adec:decorative xmlns:adec="http://schemas.microsoft.com/office/drawing/2017/decorative" val="1"/>
              </a:ext>
            </a:extLst>
          </p:cNvPr>
          <p:cNvSpPr/>
          <p:nvPr/>
        </p:nvSpPr>
        <p:spPr>
          <a:xfrm>
            <a:off x="3445165" y="12032"/>
            <a:ext cx="3865840" cy="6858000"/>
          </a:xfrm>
          <a:prstGeom prst="rect">
            <a:avLst/>
          </a:prstGeom>
          <a:gradFill flip="none" rotWithShape="1">
            <a:gsLst>
              <a:gs pos="34000">
                <a:schemeClr val="bg1"/>
              </a:gs>
              <a:gs pos="82000">
                <a:schemeClr val="bg1">
                  <a:alpha val="0"/>
                </a:schemeClr>
              </a:gs>
            </a:gsLst>
            <a:lin ang="6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noFill/>
              <a:effectLst/>
              <a:uLnTx/>
              <a:uFillTx/>
              <a:latin typeface="Arial" panose="020B0604020202020204" pitchFamily="34" charset="0"/>
              <a:ea typeface="+mn-ea"/>
              <a:cs typeface="Arial" panose="020B0604020202020204" pitchFamily="34" charset="0"/>
            </a:endParaRPr>
          </a:p>
        </p:txBody>
      </p:sp>
      <p:sp>
        <p:nvSpPr>
          <p:cNvPr id="14" name="Rectangle 13">
            <a:extLst>
              <a:ext uri="{FF2B5EF4-FFF2-40B4-BE49-F238E27FC236}">
                <a16:creationId xmlns:a16="http://schemas.microsoft.com/office/drawing/2014/main" id="{87FDBD1D-A76E-4799-AAEC-9D19C1C08FAA}"/>
              </a:ext>
              <a:ext uri="{C183D7F6-B498-43B3-948B-1728B52AA6E4}">
                <adec:decorative xmlns:adec="http://schemas.microsoft.com/office/drawing/2017/decorative" val="1"/>
              </a:ext>
            </a:extLst>
          </p:cNvPr>
          <p:cNvSpPr/>
          <p:nvPr/>
        </p:nvSpPr>
        <p:spPr>
          <a:xfrm>
            <a:off x="3846218" y="12032"/>
            <a:ext cx="2864071" cy="6858000"/>
          </a:xfrm>
          <a:prstGeom prst="rect">
            <a:avLst/>
          </a:prstGeom>
          <a:gradFill flip="none" rotWithShape="1">
            <a:gsLst>
              <a:gs pos="34000">
                <a:schemeClr val="bg1"/>
              </a:gs>
              <a:gs pos="82000">
                <a:schemeClr val="bg1">
                  <a:alpha val="0"/>
                </a:schemeClr>
              </a:gs>
            </a:gsLst>
            <a:lin ang="36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noFill/>
              <a:effectLst/>
              <a:uLnTx/>
              <a:uFillTx/>
              <a:latin typeface="Arial" panose="020B0604020202020204" pitchFamily="34" charset="0"/>
              <a:ea typeface="+mn-ea"/>
              <a:cs typeface="Arial" panose="020B0604020202020204" pitchFamily="34" charset="0"/>
            </a:endParaRPr>
          </a:p>
        </p:txBody>
      </p:sp>
      <p:sp>
        <p:nvSpPr>
          <p:cNvPr id="12" name="Rectangle 11">
            <a:extLst>
              <a:ext uri="{FF2B5EF4-FFF2-40B4-BE49-F238E27FC236}">
                <a16:creationId xmlns:a16="http://schemas.microsoft.com/office/drawing/2014/main" id="{6DC1A8EB-62B9-4958-838F-B37BCE9FD994}"/>
              </a:ext>
              <a:ext uri="{C183D7F6-B498-43B3-948B-1728B52AA6E4}">
                <adec:decorative xmlns:adec="http://schemas.microsoft.com/office/drawing/2017/decorative" val="1"/>
              </a:ext>
            </a:extLst>
          </p:cNvPr>
          <p:cNvSpPr/>
          <p:nvPr/>
        </p:nvSpPr>
        <p:spPr>
          <a:xfrm>
            <a:off x="3914581" y="0"/>
            <a:ext cx="3210120" cy="6858000"/>
          </a:xfrm>
          <a:prstGeom prst="rect">
            <a:avLst/>
          </a:prstGeom>
          <a:gradFill flip="none" rotWithShape="1">
            <a:gsLst>
              <a:gs pos="34000">
                <a:schemeClr val="bg1"/>
              </a:gs>
              <a:gs pos="82000">
                <a:schemeClr val="bg1">
                  <a:alpha val="0"/>
                </a:schemeClr>
              </a:gs>
            </a:gsLst>
            <a:lin ang="6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noFill/>
              <a:effectLst/>
              <a:uLnTx/>
              <a:uFillTx/>
              <a:latin typeface="Arial" panose="020B0604020202020204" pitchFamily="34" charset="0"/>
              <a:ea typeface="+mn-ea"/>
              <a:cs typeface="Arial" panose="020B0604020202020204" pitchFamily="34" charset="0"/>
            </a:endParaRPr>
          </a:p>
        </p:txBody>
      </p:sp>
      <p:sp>
        <p:nvSpPr>
          <p:cNvPr id="24" name="Title 2">
            <a:extLst>
              <a:ext uri="{FF2B5EF4-FFF2-40B4-BE49-F238E27FC236}">
                <a16:creationId xmlns:a16="http://schemas.microsoft.com/office/drawing/2014/main" id="{573F3C57-72F8-1B49-B859-8034B9FB3CB0}"/>
              </a:ext>
            </a:extLst>
          </p:cNvPr>
          <p:cNvSpPr>
            <a:spLocks noGrp="1"/>
          </p:cNvSpPr>
          <p:nvPr>
            <p:ph type="title"/>
          </p:nvPr>
        </p:nvSpPr>
        <p:spPr>
          <a:xfrm>
            <a:off x="853443" y="365761"/>
            <a:ext cx="6996330" cy="1401089"/>
          </a:xfrm>
        </p:spPr>
        <p:txBody>
          <a:bodyPr/>
          <a:lstStyle/>
          <a:p>
            <a:r>
              <a:rPr lang="en-US" dirty="0">
                <a:latin typeface="Arial" panose="020B0604020202020204" pitchFamily="34" charset="0"/>
                <a:cs typeface="Arial" panose="020B0604020202020204" pitchFamily="34" charset="0"/>
              </a:rPr>
              <a:t>What’s needed </a:t>
            </a:r>
            <a:br>
              <a:rPr lang="en-US" dirty="0">
                <a:latin typeface="Arial" panose="020B0604020202020204" pitchFamily="34" charset="0"/>
                <a:cs typeface="Arial" panose="020B0604020202020204" pitchFamily="34" charset="0"/>
              </a:rPr>
            </a:br>
            <a:r>
              <a:rPr lang="en-US" dirty="0">
                <a:latin typeface="Arial" panose="020B0604020202020204" pitchFamily="34" charset="0"/>
                <a:cs typeface="Arial" panose="020B0604020202020204" pitchFamily="34" charset="0"/>
              </a:rPr>
              <a:t>for reimbursement</a:t>
            </a:r>
          </a:p>
        </p:txBody>
      </p:sp>
      <p:sp>
        <p:nvSpPr>
          <p:cNvPr id="2" name="Content Placeholder 1">
            <a:extLst>
              <a:ext uri="{FF2B5EF4-FFF2-40B4-BE49-F238E27FC236}">
                <a16:creationId xmlns:a16="http://schemas.microsoft.com/office/drawing/2014/main" id="{13B63394-5F08-4583-8828-7944E9863268}"/>
              </a:ext>
            </a:extLst>
          </p:cNvPr>
          <p:cNvSpPr>
            <a:spLocks noGrp="1"/>
          </p:cNvSpPr>
          <p:nvPr>
            <p:ph sz="quarter" idx="14"/>
          </p:nvPr>
        </p:nvSpPr>
        <p:spPr>
          <a:xfrm>
            <a:off x="853019" y="1981924"/>
            <a:ext cx="5069480" cy="3672224"/>
          </a:xfrm>
        </p:spPr>
        <p:txBody>
          <a:bodyPr/>
          <a:lstStyle/>
          <a:p>
            <a:pPr marL="0" lvl="0" indent="0">
              <a:buNone/>
            </a:pPr>
            <a:r>
              <a:rPr lang="en-US" noProof="0" dirty="0">
                <a:latin typeface="Arial" panose="020B0604020202020204" pitchFamily="34" charset="0"/>
                <a:cs typeface="Arial" panose="020B0604020202020204" pitchFamily="34" charset="0"/>
              </a:rPr>
              <a:t>Documentation that includes </a:t>
            </a:r>
            <a:br>
              <a:rPr lang="en-US" noProof="0" dirty="0">
                <a:latin typeface="Arial" panose="020B0604020202020204" pitchFamily="34" charset="0"/>
                <a:cs typeface="Arial" panose="020B0604020202020204" pitchFamily="34" charset="0"/>
              </a:rPr>
            </a:br>
            <a:r>
              <a:rPr lang="en-US" noProof="0" dirty="0">
                <a:latin typeface="Arial" panose="020B0604020202020204" pitchFamily="34" charset="0"/>
                <a:cs typeface="Arial" panose="020B0604020202020204" pitchFamily="34" charset="0"/>
              </a:rPr>
              <a:t>the following should be provided:</a:t>
            </a:r>
          </a:p>
          <a:p>
            <a:pPr marL="576263" lvl="1" indent="-339725">
              <a:buFont typeface="Wingdings" pitchFamily="2" charset="2"/>
              <a:buChar char="ü"/>
            </a:pPr>
            <a:r>
              <a:rPr lang="en-US" sz="2000" noProof="0" dirty="0">
                <a:latin typeface="Arial" panose="020B0604020202020204" pitchFamily="34" charset="0"/>
                <a:cs typeface="Arial" panose="020B0604020202020204" pitchFamily="34" charset="0"/>
              </a:rPr>
              <a:t>Name</a:t>
            </a:r>
            <a:r>
              <a:rPr lang="en-US" sz="2000" dirty="0">
                <a:latin typeface="Arial" panose="020B0604020202020204" pitchFamily="34" charset="0"/>
                <a:cs typeface="Arial" panose="020B0604020202020204" pitchFamily="34" charset="0"/>
              </a:rPr>
              <a:t>s</a:t>
            </a:r>
            <a:r>
              <a:rPr lang="en-US" sz="2000" noProof="0" dirty="0">
                <a:latin typeface="Arial" panose="020B0604020202020204" pitchFamily="34" charset="0"/>
                <a:cs typeface="Arial" panose="020B0604020202020204" pitchFamily="34" charset="0"/>
              </a:rPr>
              <a:t> of providers</a:t>
            </a:r>
          </a:p>
          <a:p>
            <a:pPr marL="576263" lvl="1" indent="-339725">
              <a:buFont typeface="Wingdings" pitchFamily="2" charset="2"/>
              <a:buChar char="ü"/>
            </a:pPr>
            <a:r>
              <a:rPr lang="en-US" sz="2000" noProof="0" dirty="0">
                <a:latin typeface="Arial" panose="020B0604020202020204" pitchFamily="34" charset="0"/>
                <a:cs typeface="Arial" panose="020B0604020202020204" pitchFamily="34" charset="0"/>
              </a:rPr>
              <a:t>Name</a:t>
            </a:r>
            <a:r>
              <a:rPr lang="en-US" sz="2000" dirty="0">
                <a:latin typeface="Arial" panose="020B0604020202020204" pitchFamily="34" charset="0"/>
                <a:cs typeface="Arial" panose="020B0604020202020204" pitchFamily="34" charset="0"/>
              </a:rPr>
              <a:t>s</a:t>
            </a:r>
            <a:r>
              <a:rPr lang="en-US" sz="2000" noProof="0" dirty="0">
                <a:latin typeface="Arial" panose="020B0604020202020204" pitchFamily="34" charset="0"/>
                <a:cs typeface="Arial" panose="020B0604020202020204" pitchFamily="34" charset="0"/>
              </a:rPr>
              <a:t> of persons who received care or service</a:t>
            </a:r>
          </a:p>
          <a:p>
            <a:pPr marL="576263" lvl="1" indent="-339725">
              <a:buFont typeface="Wingdings" pitchFamily="2" charset="2"/>
              <a:buChar char="ü"/>
            </a:pPr>
            <a:r>
              <a:rPr lang="en-US" sz="2000" noProof="0" dirty="0">
                <a:latin typeface="Arial" panose="020B0604020202020204" pitchFamily="34" charset="0"/>
                <a:cs typeface="Arial" panose="020B0604020202020204" pitchFamily="34" charset="0"/>
              </a:rPr>
              <a:t>Date</a:t>
            </a:r>
            <a:r>
              <a:rPr lang="en-US" sz="2000" dirty="0">
                <a:latin typeface="Arial" panose="020B0604020202020204" pitchFamily="34" charset="0"/>
                <a:cs typeface="Arial" panose="020B0604020202020204" pitchFamily="34" charset="0"/>
              </a:rPr>
              <a:t>s </a:t>
            </a:r>
            <a:r>
              <a:rPr lang="en-US" sz="2000" noProof="0" dirty="0">
                <a:latin typeface="Arial" panose="020B0604020202020204" pitchFamily="34" charset="0"/>
                <a:cs typeface="Arial" panose="020B0604020202020204" pitchFamily="34" charset="0"/>
              </a:rPr>
              <a:t>of service or care</a:t>
            </a:r>
          </a:p>
          <a:p>
            <a:pPr marL="576263" lvl="1" indent="-339725">
              <a:buFont typeface="Wingdings" pitchFamily="2" charset="2"/>
              <a:buChar char="ü"/>
            </a:pPr>
            <a:r>
              <a:rPr lang="en-US" sz="2000" noProof="0" dirty="0">
                <a:latin typeface="Arial" panose="020B0604020202020204" pitchFamily="34" charset="0"/>
                <a:cs typeface="Arial" panose="020B0604020202020204" pitchFamily="34" charset="0"/>
              </a:rPr>
              <a:t>Description</a:t>
            </a:r>
            <a:r>
              <a:rPr lang="en-US" sz="2000" dirty="0">
                <a:latin typeface="Arial" panose="020B0604020202020204" pitchFamily="34" charset="0"/>
                <a:cs typeface="Arial" panose="020B0604020202020204" pitchFamily="34" charset="0"/>
              </a:rPr>
              <a:t>s</a:t>
            </a:r>
            <a:r>
              <a:rPr lang="en-US" sz="2000" noProof="0" dirty="0">
                <a:latin typeface="Arial" panose="020B0604020202020204" pitchFamily="34" charset="0"/>
                <a:cs typeface="Arial" panose="020B0604020202020204" pitchFamily="34" charset="0"/>
              </a:rPr>
              <a:t> of services</a:t>
            </a:r>
          </a:p>
          <a:p>
            <a:pPr marL="576263" lvl="1" indent="-339725">
              <a:buFont typeface="Wingdings" pitchFamily="2" charset="2"/>
              <a:buChar char="ü"/>
            </a:pPr>
            <a:r>
              <a:rPr lang="en-US" sz="2000" noProof="0" dirty="0">
                <a:latin typeface="Arial" panose="020B0604020202020204" pitchFamily="34" charset="0"/>
                <a:cs typeface="Arial" panose="020B0604020202020204" pitchFamily="34" charset="0"/>
              </a:rPr>
              <a:t>Cost</a:t>
            </a:r>
            <a:r>
              <a:rPr lang="en-US" sz="2000" dirty="0">
                <a:latin typeface="Arial" panose="020B0604020202020204" pitchFamily="34" charset="0"/>
                <a:cs typeface="Arial" panose="020B0604020202020204" pitchFamily="34" charset="0"/>
              </a:rPr>
              <a:t>s</a:t>
            </a:r>
            <a:r>
              <a:rPr lang="en-US" sz="2000" noProof="0" dirty="0">
                <a:latin typeface="Arial" panose="020B0604020202020204" pitchFamily="34" charset="0"/>
                <a:cs typeface="Arial" panose="020B0604020202020204" pitchFamily="34" charset="0"/>
              </a:rPr>
              <a:t> of service or care</a:t>
            </a:r>
          </a:p>
        </p:txBody>
      </p:sp>
    </p:spTree>
    <p:extLst>
      <p:ext uri="{BB962C8B-B14F-4D97-AF65-F5344CB8AC3E}">
        <p14:creationId xmlns:p14="http://schemas.microsoft.com/office/powerpoint/2010/main" val="37757454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Placeholder 8">
            <a:extLst>
              <a:ext uri="{FF2B5EF4-FFF2-40B4-BE49-F238E27FC236}">
                <a16:creationId xmlns:a16="http://schemas.microsoft.com/office/drawing/2014/main" id="{55A15CF2-B025-36B4-1F7A-0BC1973B1E2B}"/>
              </a:ext>
            </a:extLst>
          </p:cNvPr>
          <p:cNvSpPr txBox="1">
            <a:spLocks/>
          </p:cNvSpPr>
          <p:nvPr/>
        </p:nvSpPr>
        <p:spPr>
          <a:xfrm>
            <a:off x="942985" y="2343961"/>
            <a:ext cx="5451043" cy="3117388"/>
          </a:xfrm>
          <a:prstGeom prst="rect">
            <a:avLst/>
          </a:prstGeom>
        </p:spPr>
        <p:txBody>
          <a:bodyPr lIns="91440" tIns="45720" rIns="91440" bIns="45720" anchor="t"/>
          <a:lstStyle>
            <a:lvl1pPr marL="177800" indent="-177800" algn="l" defTabSz="457189" rtl="0" eaLnBrk="1" latinLnBrk="0" hangingPunct="1">
              <a:lnSpc>
                <a:spcPct val="130000"/>
              </a:lnSpc>
              <a:spcBef>
                <a:spcPts val="0"/>
              </a:spcBef>
              <a:spcAft>
                <a:spcPts val="600"/>
              </a:spcAft>
              <a:buFont typeface="Wingdings" pitchFamily="2" charset="2"/>
              <a:buChar char="§"/>
              <a:tabLst/>
              <a:defRPr sz="1500" b="0" i="0" kern="1200">
                <a:solidFill>
                  <a:schemeClr val="tx1"/>
                </a:solidFill>
                <a:latin typeface="Neue Haas Grotesk Text Pro" panose="020B0504020202020204" pitchFamily="34" charset="0"/>
                <a:ea typeface="+mn-ea"/>
                <a:cs typeface="+mn-cs"/>
              </a:defRPr>
            </a:lvl1pPr>
            <a:lvl2pPr marL="347663" indent="-169863" algn="l" defTabSz="457189" rtl="0" eaLnBrk="1" latinLnBrk="0" hangingPunct="1">
              <a:lnSpc>
                <a:spcPct val="130000"/>
              </a:lnSpc>
              <a:spcBef>
                <a:spcPts val="0"/>
              </a:spcBef>
              <a:spcAft>
                <a:spcPts val="600"/>
              </a:spcAft>
              <a:buFont typeface="Wingdings" pitchFamily="2" charset="2"/>
              <a:buChar char="§"/>
              <a:tabLst/>
              <a:defRPr sz="1300" b="0" i="0" kern="1200">
                <a:solidFill>
                  <a:schemeClr val="tx1"/>
                </a:solidFill>
                <a:latin typeface="Neue Haas Grotesk Text Pro" panose="020B0504020202020204" pitchFamily="34" charset="0"/>
                <a:ea typeface="+mn-ea"/>
                <a:cs typeface="+mn-cs"/>
              </a:defRPr>
            </a:lvl2pPr>
            <a:lvl3pPr marL="517525" indent="-169863" algn="l" defTabSz="457189" rtl="0" eaLnBrk="1" latinLnBrk="0" hangingPunct="1">
              <a:lnSpc>
                <a:spcPct val="130000"/>
              </a:lnSpc>
              <a:spcBef>
                <a:spcPts val="0"/>
              </a:spcBef>
              <a:spcAft>
                <a:spcPts val="600"/>
              </a:spcAft>
              <a:buFont typeface="Wingdings" pitchFamily="2" charset="2"/>
              <a:buChar char="§"/>
              <a:tabLst/>
              <a:defRPr sz="1100" b="0" i="0" kern="1200">
                <a:solidFill>
                  <a:schemeClr val="tx1"/>
                </a:solidFill>
                <a:latin typeface="Neue Haas Grotesk Text Pro" panose="020B0504020202020204" pitchFamily="34" charset="0"/>
                <a:ea typeface="+mn-ea"/>
                <a:cs typeface="+mn-cs"/>
              </a:defRPr>
            </a:lvl3pPr>
            <a:lvl4pPr marL="687388" indent="-169863" algn="l" defTabSz="457189" rtl="0" eaLnBrk="1" latinLnBrk="0" hangingPunct="1">
              <a:lnSpc>
                <a:spcPct val="130000"/>
              </a:lnSpc>
              <a:spcBef>
                <a:spcPts val="0"/>
              </a:spcBef>
              <a:spcAft>
                <a:spcPts val="600"/>
              </a:spcAft>
              <a:buFont typeface="Wingdings" pitchFamily="2" charset="2"/>
              <a:buChar char="§"/>
              <a:tabLst/>
              <a:defRPr sz="900" b="0" i="0" kern="1200">
                <a:solidFill>
                  <a:schemeClr val="tx1"/>
                </a:solidFill>
                <a:latin typeface="Neue Haas Grotesk Text Pro" panose="020B0504020202020204" pitchFamily="34" charset="0"/>
                <a:ea typeface="+mn-ea"/>
                <a:cs typeface="+mn-cs"/>
              </a:defRPr>
            </a:lvl4pPr>
            <a:lvl5pPr marL="687388" indent="-168275" algn="l" defTabSz="457189" rtl="0" eaLnBrk="1" latinLnBrk="0" hangingPunct="1">
              <a:lnSpc>
                <a:spcPct val="120000"/>
              </a:lnSpc>
              <a:spcBef>
                <a:spcPts val="0"/>
              </a:spcBef>
              <a:spcAft>
                <a:spcPts val="600"/>
              </a:spcAft>
              <a:buFont typeface="Wingdings" pitchFamily="2" charset="2"/>
              <a:buChar char="§"/>
              <a:tabLst/>
              <a:defRPr sz="900" b="0" i="0" kern="1200">
                <a:solidFill>
                  <a:schemeClr val="tx1"/>
                </a:solidFill>
                <a:latin typeface="Neue Haas Grotesk Text Pro" panose="020B0504020202020204" pitchFamily="34" charset="77"/>
                <a:ea typeface="+mn-ea"/>
                <a:cs typeface="+mn-cs"/>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5"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a:lstStyle>
          <a:p>
            <a:pPr defTabSz="609555">
              <a:buChar char="ü"/>
              <a:defRPr/>
            </a:pPr>
            <a:r>
              <a:rPr lang="en-US" sz="2000" dirty="0">
                <a:solidFill>
                  <a:srgbClr val="2A2C2C"/>
                </a:solidFill>
                <a:latin typeface="Arial" panose="020B0604020202020204" pitchFamily="34" charset="0"/>
                <a:ea typeface="Verdana"/>
                <a:cs typeface="Arial" panose="020B0604020202020204" pitchFamily="34" charset="0"/>
              </a:rPr>
              <a:t>24/7 Member Services via call or chat</a:t>
            </a:r>
            <a:endParaRPr lang="en-US" dirty="0">
              <a:latin typeface="Arial" panose="020B0604020202020204" pitchFamily="34" charset="0"/>
              <a:cs typeface="Arial" panose="020B0604020202020204" pitchFamily="34" charset="0"/>
            </a:endParaRPr>
          </a:p>
          <a:p>
            <a:pPr defTabSz="609555">
              <a:buChar char="ü"/>
              <a:defRPr/>
            </a:pPr>
            <a:r>
              <a:rPr lang="en-US" sz="2000" dirty="0">
                <a:solidFill>
                  <a:srgbClr val="2A2C2C"/>
                </a:solidFill>
                <a:latin typeface="Arial" panose="020B0604020202020204" pitchFamily="34" charset="0"/>
                <a:ea typeface="Verdana"/>
                <a:cs typeface="Arial" panose="020B0604020202020204" pitchFamily="34" charset="0"/>
              </a:rPr>
              <a:t>On-the-go access with our mobile app</a:t>
            </a:r>
            <a:r>
              <a:rPr lang="en-US" sz="2000" baseline="30000" dirty="0">
                <a:solidFill>
                  <a:srgbClr val="2A2C2C"/>
                </a:solidFill>
                <a:latin typeface="Arial" panose="020B0604020202020204" pitchFamily="34" charset="0"/>
                <a:ea typeface="Verdana"/>
                <a:cs typeface="Arial" panose="020B0604020202020204" pitchFamily="34" charset="0"/>
              </a:rPr>
              <a:t>*</a:t>
            </a:r>
          </a:p>
          <a:p>
            <a:pPr defTabSz="609555">
              <a:buChar char="ü"/>
              <a:defRPr/>
            </a:pPr>
            <a:r>
              <a:rPr lang="en-US" sz="2000" dirty="0">
                <a:solidFill>
                  <a:srgbClr val="2A2C2C"/>
                </a:solidFill>
                <a:latin typeface="Arial" panose="020B0604020202020204" pitchFamily="34" charset="0"/>
                <a:ea typeface="Verdana"/>
                <a:cs typeface="Arial" panose="020B0604020202020204" pitchFamily="34" charset="0"/>
              </a:rPr>
              <a:t>Fast, convenient payment and reimbursement</a:t>
            </a:r>
            <a:endParaRPr lang="en-US" sz="2400" dirty="0">
              <a:latin typeface="+mn-lt"/>
              <a:cs typeface="Arial"/>
            </a:endParaRPr>
          </a:p>
        </p:txBody>
      </p:sp>
      <p:pic>
        <p:nvPicPr>
          <p:cNvPr id="9" name="Picture Placeholder 8">
            <a:extLst>
              <a:ext uri="{FF2B5EF4-FFF2-40B4-BE49-F238E27FC236}">
                <a16:creationId xmlns:a16="http://schemas.microsoft.com/office/drawing/2014/main" id="{DCFD8D7F-808C-2119-8EB0-1C4DF505442B}"/>
              </a:ext>
            </a:extLst>
          </p:cNvPr>
          <p:cNvPicPr>
            <a:picLocks noGrp="1" noChangeAspect="1"/>
          </p:cNvPicPr>
          <p:nvPr>
            <p:ph type="pic" idx="16"/>
          </p:nvPr>
        </p:nvPicPr>
        <p:blipFill rotWithShape="1">
          <a:blip r:embed="rId3" cstate="screen">
            <a:extLst>
              <a:ext uri="{28A0092B-C50C-407E-A947-70E740481C1C}">
                <a14:useLocalDpi xmlns:a14="http://schemas.microsoft.com/office/drawing/2010/main"/>
              </a:ext>
            </a:extLst>
          </a:blip>
          <a:srcRect/>
          <a:stretch/>
        </p:blipFill>
        <p:spPr>
          <a:xfrm>
            <a:off x="6715813" y="-4"/>
            <a:ext cx="5476188" cy="6874239"/>
          </a:xfrm>
          <a:noFill/>
        </p:spPr>
      </p:pic>
      <p:sp>
        <p:nvSpPr>
          <p:cNvPr id="2" name="Title 1">
            <a:extLst>
              <a:ext uri="{FF2B5EF4-FFF2-40B4-BE49-F238E27FC236}">
                <a16:creationId xmlns:a16="http://schemas.microsoft.com/office/drawing/2014/main" id="{E1D11EB9-8F8A-A273-D7D1-A161ACC6779C}"/>
              </a:ext>
            </a:extLst>
          </p:cNvPr>
          <p:cNvSpPr>
            <a:spLocks noGrp="1"/>
          </p:cNvSpPr>
          <p:nvPr>
            <p:ph type="title"/>
          </p:nvPr>
        </p:nvSpPr>
        <p:spPr>
          <a:xfrm>
            <a:off x="942985" y="391195"/>
            <a:ext cx="5772827" cy="1431867"/>
          </a:xfrm>
        </p:spPr>
        <p:txBody>
          <a:bodyPr/>
          <a:lstStyle/>
          <a:p>
            <a:pPr>
              <a:defRPr/>
            </a:pPr>
            <a:r>
              <a:rPr lang="en-US" sz="4400" dirty="0">
                <a:latin typeface="Arial" panose="020B0604020202020204" pitchFamily="34" charset="0"/>
                <a:cs typeface="Arial" panose="020B0604020202020204" pitchFamily="34" charset="0"/>
              </a:rPr>
              <a:t>HealthEquity makes saving easy</a:t>
            </a:r>
          </a:p>
        </p:txBody>
      </p:sp>
      <p:sp>
        <p:nvSpPr>
          <p:cNvPr id="3" name="Content Placeholder 40">
            <a:extLst>
              <a:ext uri="{FF2B5EF4-FFF2-40B4-BE49-F238E27FC236}">
                <a16:creationId xmlns:a16="http://schemas.microsoft.com/office/drawing/2014/main" id="{594C098F-CFF5-404E-7441-F85FF0500B98}"/>
              </a:ext>
            </a:extLst>
          </p:cNvPr>
          <p:cNvSpPr txBox="1">
            <a:spLocks/>
          </p:cNvSpPr>
          <p:nvPr/>
        </p:nvSpPr>
        <p:spPr>
          <a:xfrm>
            <a:off x="621199" y="5982182"/>
            <a:ext cx="5772828" cy="507383"/>
          </a:xfrm>
          <a:prstGeom prst="rect">
            <a:avLst/>
          </a:prstGeom>
        </p:spPr>
        <p:txBody>
          <a:bodyPr vert="horz" wrap="square" lIns="0" tIns="0" rIns="0" bIns="0" rtlCol="0">
            <a:spAutoFit/>
          </a:bodyPr>
          <a:lstStyle>
            <a:lvl1pPr marL="0" indent="0" algn="l" defTabSz="457189" rtl="0" eaLnBrk="1" latinLnBrk="0" hangingPunct="1">
              <a:lnSpc>
                <a:spcPct val="130000"/>
              </a:lnSpc>
              <a:spcBef>
                <a:spcPts val="0"/>
              </a:spcBef>
              <a:spcAft>
                <a:spcPts val="600"/>
              </a:spcAft>
              <a:buFont typeface="Wingdings" pitchFamily="2" charset="2"/>
              <a:buNone/>
              <a:tabLst/>
              <a:defRPr sz="600" b="0" i="0" kern="1200">
                <a:solidFill>
                  <a:schemeClr val="tx1"/>
                </a:solidFill>
                <a:latin typeface="Neue Haas Grotesk Text Pro" panose="020B0504020202020204" pitchFamily="34" charset="0"/>
                <a:ea typeface="+mn-ea"/>
                <a:cs typeface="+mn-cs"/>
              </a:defRPr>
            </a:lvl1pPr>
            <a:lvl2pPr marL="177796" indent="0" algn="l" defTabSz="457189" rtl="0" eaLnBrk="1" latinLnBrk="0" hangingPunct="1">
              <a:lnSpc>
                <a:spcPct val="130000"/>
              </a:lnSpc>
              <a:spcBef>
                <a:spcPts val="0"/>
              </a:spcBef>
              <a:spcAft>
                <a:spcPts val="600"/>
              </a:spcAft>
              <a:buFont typeface="Wingdings" pitchFamily="2" charset="2"/>
              <a:buNone/>
              <a:tabLst/>
              <a:defRPr sz="600" b="0" i="0" kern="1200">
                <a:solidFill>
                  <a:schemeClr val="tx1"/>
                </a:solidFill>
                <a:latin typeface="Neue Haas Grotesk Text Pro" panose="020B0504020202020204" pitchFamily="34" charset="0"/>
                <a:ea typeface="+mn-ea"/>
                <a:cs typeface="+mn-cs"/>
              </a:defRPr>
            </a:lvl2pPr>
            <a:lvl3pPr marL="347654" indent="0" algn="l" defTabSz="457189" rtl="0" eaLnBrk="1" latinLnBrk="0" hangingPunct="1">
              <a:lnSpc>
                <a:spcPct val="130000"/>
              </a:lnSpc>
              <a:spcBef>
                <a:spcPts val="0"/>
              </a:spcBef>
              <a:spcAft>
                <a:spcPts val="600"/>
              </a:spcAft>
              <a:buFont typeface="Wingdings" pitchFamily="2" charset="2"/>
              <a:buNone/>
              <a:tabLst/>
              <a:defRPr sz="600" b="0" i="0" kern="1200">
                <a:solidFill>
                  <a:schemeClr val="tx1"/>
                </a:solidFill>
                <a:latin typeface="Neue Haas Grotesk Text Pro" panose="020B0504020202020204" pitchFamily="34" charset="0"/>
                <a:ea typeface="+mn-ea"/>
                <a:cs typeface="+mn-cs"/>
              </a:defRPr>
            </a:lvl3pPr>
            <a:lvl4pPr marL="517512" indent="0" algn="l" defTabSz="457189" rtl="0" eaLnBrk="1" latinLnBrk="0" hangingPunct="1">
              <a:lnSpc>
                <a:spcPct val="130000"/>
              </a:lnSpc>
              <a:spcBef>
                <a:spcPts val="0"/>
              </a:spcBef>
              <a:spcAft>
                <a:spcPts val="600"/>
              </a:spcAft>
              <a:buFont typeface="Wingdings" pitchFamily="2" charset="2"/>
              <a:buNone/>
              <a:tabLst/>
              <a:defRPr sz="600" b="0" i="0" kern="1200">
                <a:solidFill>
                  <a:schemeClr val="tx1"/>
                </a:solidFill>
                <a:latin typeface="Neue Haas Grotesk Text Pro" panose="020B0504020202020204" pitchFamily="34" charset="0"/>
                <a:ea typeface="+mn-ea"/>
                <a:cs typeface="+mn-cs"/>
              </a:defRPr>
            </a:lvl4pPr>
            <a:lvl5pPr marL="519100" indent="0" algn="l" defTabSz="457189" rtl="0" eaLnBrk="1" latinLnBrk="0" hangingPunct="1">
              <a:lnSpc>
                <a:spcPct val="120000"/>
              </a:lnSpc>
              <a:spcBef>
                <a:spcPts val="0"/>
              </a:spcBef>
              <a:spcAft>
                <a:spcPts val="600"/>
              </a:spcAft>
              <a:buFont typeface="Wingdings" pitchFamily="2" charset="2"/>
              <a:buNone/>
              <a:tabLst/>
              <a:defRPr sz="600" b="0" i="0" kern="1200">
                <a:solidFill>
                  <a:schemeClr val="tx1"/>
                </a:solidFill>
                <a:latin typeface="Neue Haas Grotesk Text Pro" panose="020B0504020202020204" pitchFamily="34" charset="77"/>
                <a:ea typeface="+mn-ea"/>
                <a:cs typeface="+mn-cs"/>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5"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a:lstStyle>
          <a:p>
            <a:r>
              <a:rPr lang="en-US" sz="1333" baseline="30000" dirty="0">
                <a:solidFill>
                  <a:srgbClr val="2A2C2C"/>
                </a:solidFill>
                <a:latin typeface="Arial" panose="020B0604020202020204" pitchFamily="34" charset="0"/>
              </a:rPr>
              <a:t>*</a:t>
            </a:r>
            <a:r>
              <a:rPr lang="en-US" sz="1333" dirty="0">
                <a:solidFill>
                  <a:srgbClr val="2A2C2C"/>
                </a:solidFill>
                <a:latin typeface="Arial" panose="020B0604020202020204" pitchFamily="34" charset="0"/>
              </a:rPr>
              <a:t>Accounts must be activated via the HealthEquity website or app in order to use the mobile app.</a:t>
            </a:r>
            <a:endParaRPr lang="en-US" sz="1333" dirty="0"/>
          </a:p>
        </p:txBody>
      </p:sp>
    </p:spTree>
    <p:extLst>
      <p:ext uri="{BB962C8B-B14F-4D97-AF65-F5344CB8AC3E}">
        <p14:creationId xmlns:p14="http://schemas.microsoft.com/office/powerpoint/2010/main" val="29572728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2">
            <a:extLst>
              <a:ext uri="{FF2B5EF4-FFF2-40B4-BE49-F238E27FC236}">
                <a16:creationId xmlns:a16="http://schemas.microsoft.com/office/drawing/2014/main" id="{D852671F-B6D9-594D-A7DF-5C87FA51E6EF}"/>
              </a:ext>
            </a:extLst>
          </p:cNvPr>
          <p:cNvSpPr>
            <a:spLocks noGrp="1"/>
          </p:cNvSpPr>
          <p:nvPr>
            <p:ph type="title"/>
          </p:nvPr>
        </p:nvSpPr>
        <p:spPr>
          <a:xfrm>
            <a:off x="853442" y="365761"/>
            <a:ext cx="10836993" cy="666273"/>
          </a:xfrm>
        </p:spPr>
        <p:txBody>
          <a:bodyPr/>
          <a:lstStyle/>
          <a:p>
            <a:r>
              <a:rPr lang="en-US">
                <a:latin typeface="+mj-lt"/>
              </a:rPr>
              <a:t>Get started today!</a:t>
            </a:r>
          </a:p>
        </p:txBody>
      </p:sp>
      <p:sp>
        <p:nvSpPr>
          <p:cNvPr id="41" name="Content Placeholder 40">
            <a:extLst>
              <a:ext uri="{FF2B5EF4-FFF2-40B4-BE49-F238E27FC236}">
                <a16:creationId xmlns:a16="http://schemas.microsoft.com/office/drawing/2014/main" id="{79FA7D3E-33E3-235F-78D6-20AB82DB58FD}"/>
              </a:ext>
            </a:extLst>
          </p:cNvPr>
          <p:cNvSpPr>
            <a:spLocks noGrp="1"/>
          </p:cNvSpPr>
          <p:nvPr>
            <p:ph sz="quarter" idx="15"/>
          </p:nvPr>
        </p:nvSpPr>
        <p:spPr>
          <a:xfrm>
            <a:off x="853017" y="6531734"/>
            <a:ext cx="10744200" cy="179216"/>
          </a:xfrm>
        </p:spPr>
        <p:txBody>
          <a:bodyPr/>
          <a:lstStyle/>
          <a:p>
            <a:r>
              <a:rPr lang="en-US" sz="1000" dirty="0">
                <a:effectLst/>
                <a:latin typeface="Arial" panose="020B0604020202020204" pitchFamily="34" charset="0"/>
                <a:cs typeface="Arial" panose="020B0604020202020204" pitchFamily="34" charset="0"/>
              </a:rPr>
              <a:t>*Accounts must be activated via the HealthEquity website or app in order to use the mobile app.</a:t>
            </a:r>
            <a:endParaRPr lang="en-US" sz="1000" dirty="0">
              <a:latin typeface="Arial" panose="020B060402020202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1FDBDE82-A86B-927B-413A-A1533674F49F}"/>
              </a:ext>
            </a:extLst>
          </p:cNvPr>
          <p:cNvSpPr txBox="1"/>
          <p:nvPr/>
        </p:nvSpPr>
        <p:spPr>
          <a:xfrm>
            <a:off x="3821723" y="633046"/>
            <a:ext cx="18473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err="1">
              <a:ln>
                <a:noFill/>
              </a:ln>
              <a:solidFill>
                <a:srgbClr val="7F7F7F"/>
              </a:solidFill>
              <a:effectLst/>
              <a:uLnTx/>
              <a:uFillTx/>
              <a:latin typeface="Arial"/>
              <a:ea typeface="+mn-ea"/>
              <a:cs typeface="+mn-cs"/>
            </a:endParaRPr>
          </a:p>
        </p:txBody>
      </p:sp>
      <p:sp>
        <p:nvSpPr>
          <p:cNvPr id="16" name="TextBox 15">
            <a:extLst>
              <a:ext uri="{FF2B5EF4-FFF2-40B4-BE49-F238E27FC236}">
                <a16:creationId xmlns:a16="http://schemas.microsoft.com/office/drawing/2014/main" id="{9D36CF14-F974-E297-247D-DC197233E6DA}"/>
              </a:ext>
            </a:extLst>
          </p:cNvPr>
          <p:cNvSpPr txBox="1"/>
          <p:nvPr/>
        </p:nvSpPr>
        <p:spPr>
          <a:xfrm>
            <a:off x="3352800" y="35169"/>
            <a:ext cx="18473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err="1">
              <a:ln>
                <a:noFill/>
              </a:ln>
              <a:solidFill>
                <a:srgbClr val="7F7F7F"/>
              </a:solidFill>
              <a:effectLst/>
              <a:uLnTx/>
              <a:uFillTx/>
              <a:latin typeface="Arial"/>
              <a:ea typeface="+mn-ea"/>
              <a:cs typeface="+mn-cs"/>
            </a:endParaRPr>
          </a:p>
        </p:txBody>
      </p:sp>
      <p:grpSp>
        <p:nvGrpSpPr>
          <p:cNvPr id="17" name="Group 16">
            <a:extLst>
              <a:ext uri="{FF2B5EF4-FFF2-40B4-BE49-F238E27FC236}">
                <a16:creationId xmlns:a16="http://schemas.microsoft.com/office/drawing/2014/main" id="{4EE01458-1418-FEBA-42BB-B405FBCD933E}"/>
              </a:ext>
            </a:extLst>
          </p:cNvPr>
          <p:cNvGrpSpPr/>
          <p:nvPr/>
        </p:nvGrpSpPr>
        <p:grpSpPr>
          <a:xfrm>
            <a:off x="646696" y="1532927"/>
            <a:ext cx="3542075" cy="4081810"/>
            <a:chOff x="60560" y="1057922"/>
            <a:chExt cx="3542075" cy="3633799"/>
          </a:xfrm>
        </p:grpSpPr>
        <p:grpSp>
          <p:nvGrpSpPr>
            <p:cNvPr id="24" name="Group 23">
              <a:extLst>
                <a:ext uri="{FF2B5EF4-FFF2-40B4-BE49-F238E27FC236}">
                  <a16:creationId xmlns:a16="http://schemas.microsoft.com/office/drawing/2014/main" id="{14D3E7BF-1006-5A80-0583-AFB5A304D10C}"/>
                </a:ext>
              </a:extLst>
            </p:cNvPr>
            <p:cNvGrpSpPr/>
            <p:nvPr/>
          </p:nvGrpSpPr>
          <p:grpSpPr>
            <a:xfrm>
              <a:off x="60560" y="1057922"/>
              <a:ext cx="3542075" cy="2988275"/>
              <a:chOff x="-14321" y="1503347"/>
              <a:chExt cx="3542075" cy="2988275"/>
            </a:xfrm>
          </p:grpSpPr>
          <p:sp>
            <p:nvSpPr>
              <p:cNvPr id="26" name="Title 2">
                <a:extLst>
                  <a:ext uri="{FF2B5EF4-FFF2-40B4-BE49-F238E27FC236}">
                    <a16:creationId xmlns:a16="http://schemas.microsoft.com/office/drawing/2014/main" id="{67C485EE-6ED9-1A1E-5B25-92B897CD1244}"/>
                  </a:ext>
                </a:extLst>
              </p:cNvPr>
              <p:cNvSpPr txBox="1">
                <a:spLocks/>
              </p:cNvSpPr>
              <p:nvPr/>
            </p:nvSpPr>
            <p:spPr>
              <a:xfrm>
                <a:off x="-14321" y="1503347"/>
                <a:ext cx="884626" cy="303506"/>
              </a:xfrm>
              <a:prstGeom prst="rect">
                <a:avLst/>
              </a:prstGeom>
            </p:spPr>
            <p:txBody>
              <a:bodyPr/>
              <a:lstStyle>
                <a:lvl1pPr algn="l" defTabSz="457200" rtl="0" eaLnBrk="1" latinLnBrk="0" hangingPunct="1">
                  <a:spcBef>
                    <a:spcPct val="0"/>
                  </a:spcBef>
                  <a:buNone/>
                  <a:defRPr sz="2800" b="1" i="0" kern="1200">
                    <a:solidFill>
                      <a:schemeClr val="tx2"/>
                    </a:solidFill>
                    <a:latin typeface="Oswald SemiBold" panose="02000506000000020004" pitchFamily="2" charset="0"/>
                    <a:ea typeface="+mj-ea"/>
                    <a:cs typeface="+mj-cs"/>
                  </a:defRPr>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6000" b="0" i="0" u="none" strike="noStrike" kern="1200" cap="none" spc="0" normalizeH="0" baseline="0" noProof="0">
                    <a:ln>
                      <a:noFill/>
                    </a:ln>
                    <a:solidFill>
                      <a:srgbClr val="007A96"/>
                    </a:solidFill>
                    <a:effectLst/>
                    <a:uLnTx/>
                    <a:uFillTx/>
                    <a:latin typeface="Arial" panose="020B0604020202020204" pitchFamily="34" charset="0"/>
                    <a:ea typeface="+mj-ea"/>
                    <a:cs typeface="Arial" panose="020B0604020202020204" pitchFamily="34" charset="0"/>
                  </a:rPr>
                  <a:t>1</a:t>
                </a:r>
              </a:p>
            </p:txBody>
          </p:sp>
          <p:sp>
            <p:nvSpPr>
              <p:cNvPr id="28" name="TextBox 27">
                <a:extLst>
                  <a:ext uri="{FF2B5EF4-FFF2-40B4-BE49-F238E27FC236}">
                    <a16:creationId xmlns:a16="http://schemas.microsoft.com/office/drawing/2014/main" id="{518C72F3-FB27-04AD-E64F-5ECABCF5658E}"/>
                  </a:ext>
                </a:extLst>
              </p:cNvPr>
              <p:cNvSpPr txBox="1"/>
              <p:nvPr/>
            </p:nvSpPr>
            <p:spPr>
              <a:xfrm>
                <a:off x="1134103" y="1625930"/>
                <a:ext cx="2393651" cy="2865692"/>
              </a:xfrm>
              <a:prstGeom prst="rect">
                <a:avLst/>
              </a:prstGeom>
              <a:noFill/>
            </p:spPr>
            <p:txBody>
              <a:bodyPr wrap="square" lIns="91440" tIns="45720" rIns="91440" bIns="45720" rtlCol="0" anchor="t">
                <a:noAutofit/>
              </a:bodyPr>
              <a:lstStyle/>
              <a:p>
                <a:pPr marL="0" marR="0" lvl="0" indent="0" algn="l" defTabSz="914400" rtl="0" eaLnBrk="1" fontAlgn="auto" latinLnBrk="0" hangingPunct="1">
                  <a:lnSpc>
                    <a:spcPct val="110000"/>
                  </a:lnSpc>
                  <a:spcBef>
                    <a:spcPts val="0"/>
                  </a:spcBef>
                  <a:spcAft>
                    <a:spcPts val="600"/>
                  </a:spcAft>
                  <a:buClrTx/>
                  <a:buSzTx/>
                  <a:buFontTx/>
                  <a:buNone/>
                  <a:tabLst/>
                  <a:defRPr/>
                </a:pPr>
                <a:r>
                  <a:rPr kumimoji="0" lang="en-US" sz="2400" b="0" i="0" u="none" strike="noStrike" kern="1200" cap="none" spc="0" normalizeH="0" baseline="0" noProof="0">
                    <a:ln>
                      <a:noFill/>
                    </a:ln>
                    <a:solidFill>
                      <a:srgbClr val="007A96"/>
                    </a:solidFill>
                    <a:effectLst/>
                    <a:uLnTx/>
                    <a:uFillTx/>
                    <a:latin typeface="Arial"/>
                    <a:ea typeface="+mn-ea"/>
                    <a:cs typeface="+mn-cs"/>
                  </a:rPr>
                  <a:t>Sign up </a:t>
                </a:r>
              </a:p>
              <a:p>
                <a:pPr marL="285750" marR="0" lvl="0" indent="-285750" algn="l" defTabSz="914400" rtl="0" eaLnBrk="1" fontAlgn="auto" latinLnBrk="0" hangingPunct="1">
                  <a:lnSpc>
                    <a:spcPct val="120000"/>
                  </a:lnSpc>
                  <a:spcBef>
                    <a:spcPts val="0"/>
                  </a:spcBef>
                  <a:spcAft>
                    <a:spcPts val="1200"/>
                  </a:spcAft>
                  <a:buClrTx/>
                  <a:buSzTx/>
                  <a:buFont typeface="Wingdings" pitchFamily="2" charset="2"/>
                  <a:buChar char="ü"/>
                  <a:tabLst/>
                  <a:defRPr/>
                </a:pPr>
                <a:r>
                  <a:rPr kumimoji="0" lang="en-US" sz="1500" b="0" i="0" u="none" strike="noStrike" kern="1200" cap="none" spc="0" normalizeH="0" baseline="0" noProof="0">
                    <a:ln>
                      <a:noFill/>
                    </a:ln>
                    <a:effectLst/>
                    <a:uLnTx/>
                    <a:uFillTx/>
                    <a:latin typeface="Arial"/>
                    <a:ea typeface="+mn-ea"/>
                    <a:cs typeface="Arial"/>
                  </a:rPr>
                  <a:t>Enrollment dates: &lt;&lt;start date&gt;&gt; - </a:t>
                </a:r>
                <a:br>
                  <a:rPr kumimoji="0" lang="en-US" sz="1500" b="0" i="0" u="none" strike="noStrike" kern="1200" cap="none" spc="0" normalizeH="0" baseline="0" noProof="0">
                    <a:ln>
                      <a:noFill/>
                    </a:ln>
                    <a:effectLst/>
                    <a:uLnTx/>
                    <a:uFillTx/>
                    <a:latin typeface="Arial"/>
                    <a:ea typeface="+mn-ea"/>
                    <a:cs typeface="Arial"/>
                  </a:rPr>
                </a:br>
                <a:r>
                  <a:rPr kumimoji="0" lang="en-US" sz="1500" b="0" i="0" u="none" strike="noStrike" kern="1200" cap="none" spc="0" normalizeH="0" baseline="0" noProof="0">
                    <a:ln>
                      <a:noFill/>
                    </a:ln>
                    <a:effectLst/>
                    <a:uLnTx/>
                    <a:uFillTx/>
                    <a:latin typeface="Arial"/>
                    <a:ea typeface="+mn-ea"/>
                    <a:cs typeface="Arial"/>
                  </a:rPr>
                  <a:t>&lt;&lt;end date&gt;&gt;</a:t>
                </a:r>
              </a:p>
              <a:p>
                <a:pPr marL="285750" marR="0" lvl="0" indent="-285750" algn="l" defTabSz="914400" rtl="0" eaLnBrk="1" fontAlgn="auto" latinLnBrk="0" hangingPunct="1">
                  <a:lnSpc>
                    <a:spcPct val="120000"/>
                  </a:lnSpc>
                  <a:spcBef>
                    <a:spcPts val="0"/>
                  </a:spcBef>
                  <a:spcAft>
                    <a:spcPts val="1200"/>
                  </a:spcAft>
                  <a:buClrTx/>
                  <a:buSzTx/>
                  <a:buFont typeface="Wingdings" pitchFamily="2" charset="2"/>
                  <a:buChar char="ü"/>
                  <a:tabLst/>
                  <a:defRPr/>
                </a:pPr>
                <a:r>
                  <a:rPr kumimoji="0" lang="en-US" sz="1500" b="0" i="0" u="none" strike="noStrike" kern="1200" cap="none" spc="0" normalizeH="0" baseline="0" noProof="0">
                    <a:ln>
                      <a:noFill/>
                    </a:ln>
                    <a:effectLst/>
                    <a:uLnTx/>
                    <a:uFillTx/>
                    <a:latin typeface="Arial"/>
                    <a:ea typeface="+mn-ea"/>
                    <a:cs typeface="Arial"/>
                  </a:rPr>
                  <a:t>Enroll here: </a:t>
                </a:r>
                <a:br>
                  <a:rPr kumimoji="0" lang="en-US" sz="1500" b="0" i="0" u="none" strike="noStrike" kern="1200" cap="none" spc="0" normalizeH="0" baseline="0" noProof="0">
                    <a:ln>
                      <a:noFill/>
                    </a:ln>
                    <a:effectLst/>
                    <a:uLnTx/>
                    <a:uFillTx/>
                    <a:latin typeface="Arial"/>
                    <a:ea typeface="+mn-ea"/>
                    <a:cs typeface="Arial"/>
                  </a:rPr>
                </a:br>
                <a:r>
                  <a:rPr kumimoji="0" lang="en-US" sz="1500" b="0" i="0" u="none" strike="noStrike" kern="1200" cap="none" spc="0" normalizeH="0" baseline="0" noProof="0">
                    <a:ln>
                      <a:noFill/>
                    </a:ln>
                    <a:effectLst/>
                    <a:uLnTx/>
                    <a:uFillTx/>
                    <a:latin typeface="Arial"/>
                    <a:ea typeface="+mn-ea"/>
                    <a:cs typeface="Arial"/>
                  </a:rPr>
                  <a:t>&lt;&lt;add custom URL&gt;&gt;</a:t>
                </a:r>
                <a:endParaRPr kumimoji="0" lang="en-US" sz="1500" b="0" i="0" u="none" strike="noStrike" kern="1200" cap="none" spc="0" normalizeH="0" baseline="0" noProof="0">
                  <a:ln>
                    <a:noFill/>
                  </a:ln>
                  <a:effectLst/>
                  <a:uLnTx/>
                  <a:uFillTx/>
                  <a:latin typeface="Arial"/>
                  <a:ea typeface="+mn-ea"/>
                  <a:cs typeface="+mn-cs"/>
                </a:endParaRPr>
              </a:p>
              <a:p>
                <a:pPr marL="285750" marR="0" lvl="0" indent="-285750" algn="l" defTabSz="914400" rtl="0" eaLnBrk="1" fontAlgn="auto" latinLnBrk="0" hangingPunct="1">
                  <a:lnSpc>
                    <a:spcPct val="120000"/>
                  </a:lnSpc>
                  <a:spcBef>
                    <a:spcPts val="0"/>
                  </a:spcBef>
                  <a:spcAft>
                    <a:spcPts val="600"/>
                  </a:spcAft>
                  <a:buClrTx/>
                  <a:buSzTx/>
                  <a:buFont typeface="Wingdings" pitchFamily="2" charset="2"/>
                  <a:buChar char="ü"/>
                  <a:tabLst/>
                  <a:defRPr/>
                </a:pPr>
                <a:r>
                  <a:rPr kumimoji="0" lang="en-US" sz="1500" b="0" i="0" u="none" strike="noStrike" kern="1200" cap="none" spc="0" normalizeH="0" baseline="0" noProof="0">
                    <a:ln>
                      <a:noFill/>
                    </a:ln>
                    <a:effectLst/>
                    <a:uLnTx/>
                    <a:uFillTx/>
                    <a:latin typeface="Arial"/>
                    <a:ea typeface="+mn-ea"/>
                    <a:cs typeface="+mn-cs"/>
                  </a:rPr>
                  <a:t>Choose election amount for the year</a:t>
                </a:r>
                <a:endParaRPr kumimoji="0" lang="en-US" sz="1500" b="0" i="0" u="none" strike="noStrike" kern="1200" cap="none" spc="0" normalizeH="0" baseline="0" noProof="0">
                  <a:ln>
                    <a:noFill/>
                  </a:ln>
                  <a:effectLst/>
                  <a:uLnTx/>
                  <a:uFillTx/>
                  <a:latin typeface="Arial"/>
                  <a:ea typeface="+mn-ea"/>
                  <a:cs typeface="Arial"/>
                </a:endParaRPr>
              </a:p>
            </p:txBody>
          </p:sp>
        </p:grpSp>
        <p:cxnSp>
          <p:nvCxnSpPr>
            <p:cNvPr id="25" name="Straight Connector 24">
              <a:extLst>
                <a:ext uri="{FF2B5EF4-FFF2-40B4-BE49-F238E27FC236}">
                  <a16:creationId xmlns:a16="http://schemas.microsoft.com/office/drawing/2014/main" id="{7E248AAA-F3EE-D7E2-76CC-93078BA3A70E}"/>
                </a:ext>
              </a:extLst>
            </p:cNvPr>
            <p:cNvCxnSpPr>
              <a:cxnSpLocks/>
            </p:cNvCxnSpPr>
            <p:nvPr/>
          </p:nvCxnSpPr>
          <p:spPr>
            <a:xfrm>
              <a:off x="910275" y="1269279"/>
              <a:ext cx="0" cy="3422442"/>
            </a:xfrm>
            <a:prstGeom prst="line">
              <a:avLst/>
            </a:prstGeom>
            <a:ln w="25400">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29" name="Group 28">
            <a:extLst>
              <a:ext uri="{FF2B5EF4-FFF2-40B4-BE49-F238E27FC236}">
                <a16:creationId xmlns:a16="http://schemas.microsoft.com/office/drawing/2014/main" id="{41754DF7-654A-C7F3-C169-2BD05B8060B0}"/>
              </a:ext>
            </a:extLst>
          </p:cNvPr>
          <p:cNvGrpSpPr/>
          <p:nvPr/>
        </p:nvGrpSpPr>
        <p:grpSpPr>
          <a:xfrm>
            <a:off x="4325474" y="1532927"/>
            <a:ext cx="3216434" cy="4081811"/>
            <a:chOff x="60560" y="1057922"/>
            <a:chExt cx="3216434" cy="3633800"/>
          </a:xfrm>
        </p:grpSpPr>
        <p:grpSp>
          <p:nvGrpSpPr>
            <p:cNvPr id="30" name="Group 29">
              <a:extLst>
                <a:ext uri="{FF2B5EF4-FFF2-40B4-BE49-F238E27FC236}">
                  <a16:creationId xmlns:a16="http://schemas.microsoft.com/office/drawing/2014/main" id="{CD48E59F-741E-5279-1DC3-3B77F01551DC}"/>
                </a:ext>
              </a:extLst>
            </p:cNvPr>
            <p:cNvGrpSpPr/>
            <p:nvPr/>
          </p:nvGrpSpPr>
          <p:grpSpPr>
            <a:xfrm>
              <a:off x="60560" y="1057922"/>
              <a:ext cx="3216434" cy="2988275"/>
              <a:chOff x="-14321" y="1503347"/>
              <a:chExt cx="3216434" cy="2988275"/>
            </a:xfrm>
          </p:grpSpPr>
          <p:sp>
            <p:nvSpPr>
              <p:cNvPr id="32" name="Title 2">
                <a:extLst>
                  <a:ext uri="{FF2B5EF4-FFF2-40B4-BE49-F238E27FC236}">
                    <a16:creationId xmlns:a16="http://schemas.microsoft.com/office/drawing/2014/main" id="{240E3105-4AB4-BD26-DD38-3A53502E2D43}"/>
                  </a:ext>
                </a:extLst>
              </p:cNvPr>
              <p:cNvSpPr txBox="1">
                <a:spLocks/>
              </p:cNvSpPr>
              <p:nvPr/>
            </p:nvSpPr>
            <p:spPr>
              <a:xfrm>
                <a:off x="-14321" y="1503347"/>
                <a:ext cx="884626" cy="303506"/>
              </a:xfrm>
              <a:prstGeom prst="rect">
                <a:avLst/>
              </a:prstGeom>
            </p:spPr>
            <p:txBody>
              <a:bodyPr/>
              <a:lstStyle>
                <a:lvl1pPr algn="l" defTabSz="457200" rtl="0" eaLnBrk="1" latinLnBrk="0" hangingPunct="1">
                  <a:spcBef>
                    <a:spcPct val="0"/>
                  </a:spcBef>
                  <a:buNone/>
                  <a:defRPr sz="2800" b="1" i="0" kern="1200">
                    <a:solidFill>
                      <a:schemeClr val="tx2"/>
                    </a:solidFill>
                    <a:latin typeface="Oswald SemiBold" panose="02000506000000020004" pitchFamily="2" charset="0"/>
                    <a:ea typeface="+mj-ea"/>
                    <a:cs typeface="+mj-cs"/>
                  </a:defRPr>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6000" b="0" i="0" u="none" strike="noStrike" kern="1200" cap="none" spc="0" normalizeH="0" baseline="0" noProof="0">
                    <a:ln>
                      <a:noFill/>
                    </a:ln>
                    <a:solidFill>
                      <a:srgbClr val="007A96"/>
                    </a:solidFill>
                    <a:effectLst/>
                    <a:uLnTx/>
                    <a:uFillTx/>
                    <a:latin typeface="Arial" panose="020B0604020202020204" pitchFamily="34" charset="0"/>
                    <a:ea typeface="+mj-ea"/>
                    <a:cs typeface="Arial" panose="020B0604020202020204" pitchFamily="34" charset="0"/>
                  </a:rPr>
                  <a:t>2</a:t>
                </a:r>
              </a:p>
            </p:txBody>
          </p:sp>
          <p:sp>
            <p:nvSpPr>
              <p:cNvPr id="33" name="TextBox 32">
                <a:extLst>
                  <a:ext uri="{FF2B5EF4-FFF2-40B4-BE49-F238E27FC236}">
                    <a16:creationId xmlns:a16="http://schemas.microsoft.com/office/drawing/2014/main" id="{53AB8DA6-0162-E786-6821-6A1D05EAF05E}"/>
                  </a:ext>
                </a:extLst>
              </p:cNvPr>
              <p:cNvSpPr txBox="1"/>
              <p:nvPr/>
            </p:nvSpPr>
            <p:spPr>
              <a:xfrm>
                <a:off x="1134102" y="1625930"/>
                <a:ext cx="2068011" cy="2865692"/>
              </a:xfrm>
              <a:prstGeom prst="rect">
                <a:avLst/>
              </a:prstGeom>
              <a:noFill/>
            </p:spPr>
            <p:txBody>
              <a:bodyPr wrap="square" lIns="91440" tIns="45720" rIns="91440" bIns="45720" rtlCol="0" anchor="t">
                <a:noAutofit/>
              </a:bodyPr>
              <a:lstStyle/>
              <a:p>
                <a:pPr marL="0" marR="0" lvl="0" indent="0" algn="l" defTabSz="914400" rtl="0" eaLnBrk="1" fontAlgn="auto" latinLnBrk="0" hangingPunct="1">
                  <a:lnSpc>
                    <a:spcPct val="110000"/>
                  </a:lnSpc>
                  <a:spcBef>
                    <a:spcPts val="0"/>
                  </a:spcBef>
                  <a:spcAft>
                    <a:spcPts val="600"/>
                  </a:spcAft>
                  <a:buClrTx/>
                  <a:buSzTx/>
                  <a:buFontTx/>
                  <a:buNone/>
                  <a:tabLst/>
                  <a:defRPr/>
                </a:pPr>
                <a:r>
                  <a:rPr kumimoji="0" lang="en-US" sz="2400" b="0" i="0" u="none" strike="noStrike" kern="1200" cap="none" spc="0" normalizeH="0" baseline="0" noProof="0">
                    <a:ln>
                      <a:noFill/>
                    </a:ln>
                    <a:solidFill>
                      <a:srgbClr val="007A96"/>
                    </a:solidFill>
                    <a:effectLst/>
                    <a:uLnTx/>
                    <a:uFillTx/>
                    <a:latin typeface="Arial"/>
                    <a:ea typeface="+mn-ea"/>
                    <a:cs typeface="+mn-cs"/>
                  </a:rPr>
                  <a:t>Contribute</a:t>
                </a:r>
              </a:p>
              <a:p>
                <a:pPr marL="285750" marR="0" lvl="0" indent="-285750" algn="l" defTabSz="914400" rtl="0" eaLnBrk="1" fontAlgn="auto" latinLnBrk="0" hangingPunct="1">
                  <a:lnSpc>
                    <a:spcPct val="120000"/>
                  </a:lnSpc>
                  <a:spcBef>
                    <a:spcPts val="0"/>
                  </a:spcBef>
                  <a:spcAft>
                    <a:spcPts val="1200"/>
                  </a:spcAft>
                  <a:buClrTx/>
                  <a:buSzTx/>
                  <a:buFont typeface="Wingdings" pitchFamily="2" charset="2"/>
                  <a:buChar char="ü"/>
                  <a:tabLst/>
                  <a:defRPr/>
                </a:pPr>
                <a:r>
                  <a:rPr kumimoji="0" lang="en-US" sz="1500" b="0" i="0" u="none" strike="noStrike" kern="1200" cap="none" spc="0" normalizeH="0" baseline="0" noProof="0">
                    <a:ln>
                      <a:noFill/>
                    </a:ln>
                    <a:effectLst/>
                    <a:uLnTx/>
                    <a:uFillTx/>
                    <a:latin typeface="Arial"/>
                    <a:ea typeface="+mn-ea"/>
                    <a:cs typeface="+mn-cs"/>
                  </a:rPr>
                  <a:t>Pre-tax </a:t>
                </a:r>
                <a:br>
                  <a:rPr kumimoji="0" lang="en-US" sz="1500" b="0" i="0" u="none" strike="noStrike" kern="1200" cap="none" spc="0" normalizeH="0" baseline="0" noProof="0">
                    <a:ln>
                      <a:noFill/>
                    </a:ln>
                    <a:effectLst/>
                    <a:uLnTx/>
                    <a:uFillTx/>
                    <a:latin typeface="Arial"/>
                    <a:ea typeface="+mn-ea"/>
                    <a:cs typeface="+mn-cs"/>
                  </a:rPr>
                </a:br>
                <a:r>
                  <a:rPr kumimoji="0" lang="en-US" sz="1500" b="0" i="0" u="none" strike="noStrike" kern="1200" cap="none" spc="0" normalizeH="0" baseline="0" noProof="0">
                    <a:ln>
                      <a:noFill/>
                    </a:ln>
                    <a:effectLst/>
                    <a:uLnTx/>
                    <a:uFillTx/>
                    <a:latin typeface="Arial"/>
                    <a:ea typeface="+mn-ea"/>
                    <a:cs typeface="+mn-cs"/>
                  </a:rPr>
                  <a:t>through payroll</a:t>
                </a:r>
              </a:p>
              <a:p>
                <a:pPr marL="285750" marR="0" lvl="0" indent="-285750" algn="l" defTabSz="914400" rtl="0" eaLnBrk="1" fontAlgn="auto" latinLnBrk="0" hangingPunct="1">
                  <a:lnSpc>
                    <a:spcPct val="120000"/>
                  </a:lnSpc>
                  <a:spcBef>
                    <a:spcPts val="0"/>
                  </a:spcBef>
                  <a:spcAft>
                    <a:spcPts val="1200"/>
                  </a:spcAft>
                  <a:buClrTx/>
                  <a:buSzTx/>
                  <a:buFont typeface="Wingdings" pitchFamily="2" charset="2"/>
                  <a:buChar char="ü"/>
                  <a:tabLst/>
                  <a:defRPr/>
                </a:pPr>
                <a:r>
                  <a:rPr kumimoji="0" lang="en-US" sz="1500" b="0" i="0" u="none" strike="noStrike" kern="1200" cap="none" spc="0" normalizeH="0" baseline="0" noProof="0">
                    <a:ln>
                      <a:noFill/>
                    </a:ln>
                    <a:effectLst/>
                    <a:uLnTx/>
                    <a:uFillTx/>
                    <a:latin typeface="Arial"/>
                    <a:ea typeface="+mn-ea"/>
                    <a:cs typeface="+mn-cs"/>
                  </a:rPr>
                  <a:t>Amount withheld from each paycheck is typically equal</a:t>
                </a:r>
              </a:p>
            </p:txBody>
          </p:sp>
        </p:grpSp>
        <p:cxnSp>
          <p:nvCxnSpPr>
            <p:cNvPr id="31" name="Straight Connector 30">
              <a:extLst>
                <a:ext uri="{FF2B5EF4-FFF2-40B4-BE49-F238E27FC236}">
                  <a16:creationId xmlns:a16="http://schemas.microsoft.com/office/drawing/2014/main" id="{CFAC09D5-7F60-928E-3F96-D40953A8AAB7}"/>
                </a:ext>
              </a:extLst>
            </p:cNvPr>
            <p:cNvCxnSpPr>
              <a:cxnSpLocks/>
            </p:cNvCxnSpPr>
            <p:nvPr/>
          </p:nvCxnSpPr>
          <p:spPr>
            <a:xfrm>
              <a:off x="975434" y="1269279"/>
              <a:ext cx="0" cy="3422443"/>
            </a:xfrm>
            <a:prstGeom prst="line">
              <a:avLst/>
            </a:prstGeom>
            <a:ln w="25400">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4" name="Group 33">
            <a:extLst>
              <a:ext uri="{FF2B5EF4-FFF2-40B4-BE49-F238E27FC236}">
                <a16:creationId xmlns:a16="http://schemas.microsoft.com/office/drawing/2014/main" id="{083B14E7-3393-A925-3C75-48E7E4693B8F}"/>
              </a:ext>
            </a:extLst>
          </p:cNvPr>
          <p:cNvGrpSpPr/>
          <p:nvPr/>
        </p:nvGrpSpPr>
        <p:grpSpPr>
          <a:xfrm>
            <a:off x="7527418" y="1532927"/>
            <a:ext cx="4017882" cy="4081810"/>
            <a:chOff x="60560" y="1057922"/>
            <a:chExt cx="4017882" cy="3633799"/>
          </a:xfrm>
        </p:grpSpPr>
        <p:grpSp>
          <p:nvGrpSpPr>
            <p:cNvPr id="35" name="Group 34">
              <a:extLst>
                <a:ext uri="{FF2B5EF4-FFF2-40B4-BE49-F238E27FC236}">
                  <a16:creationId xmlns:a16="http://schemas.microsoft.com/office/drawing/2014/main" id="{905AE68C-4F6F-AC92-8463-F078200CB8C6}"/>
                </a:ext>
              </a:extLst>
            </p:cNvPr>
            <p:cNvGrpSpPr/>
            <p:nvPr/>
          </p:nvGrpSpPr>
          <p:grpSpPr>
            <a:xfrm>
              <a:off x="60560" y="1057922"/>
              <a:ext cx="4017882" cy="2988275"/>
              <a:chOff x="-14321" y="1503347"/>
              <a:chExt cx="4017882" cy="2988275"/>
            </a:xfrm>
          </p:grpSpPr>
          <p:sp>
            <p:nvSpPr>
              <p:cNvPr id="37" name="Title 2">
                <a:extLst>
                  <a:ext uri="{FF2B5EF4-FFF2-40B4-BE49-F238E27FC236}">
                    <a16:creationId xmlns:a16="http://schemas.microsoft.com/office/drawing/2014/main" id="{5CC2D513-3A9F-EE8A-EC36-9CBBB5EF6CA2}"/>
                  </a:ext>
                </a:extLst>
              </p:cNvPr>
              <p:cNvSpPr txBox="1">
                <a:spLocks/>
              </p:cNvSpPr>
              <p:nvPr/>
            </p:nvSpPr>
            <p:spPr>
              <a:xfrm>
                <a:off x="-14321" y="1503347"/>
                <a:ext cx="884626" cy="303506"/>
              </a:xfrm>
              <a:prstGeom prst="rect">
                <a:avLst/>
              </a:prstGeom>
            </p:spPr>
            <p:txBody>
              <a:bodyPr/>
              <a:lstStyle>
                <a:lvl1pPr algn="l" defTabSz="457200" rtl="0" eaLnBrk="1" latinLnBrk="0" hangingPunct="1">
                  <a:spcBef>
                    <a:spcPct val="0"/>
                  </a:spcBef>
                  <a:buNone/>
                  <a:defRPr sz="2800" b="1" i="0" kern="1200">
                    <a:solidFill>
                      <a:schemeClr val="tx2"/>
                    </a:solidFill>
                    <a:latin typeface="Oswald SemiBold" panose="02000506000000020004" pitchFamily="2" charset="0"/>
                    <a:ea typeface="+mj-ea"/>
                    <a:cs typeface="+mj-cs"/>
                  </a:defRPr>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6000" b="0" i="0" u="none" strike="noStrike" kern="1200" cap="none" spc="0" normalizeH="0" baseline="0" noProof="0">
                    <a:ln>
                      <a:noFill/>
                    </a:ln>
                    <a:solidFill>
                      <a:srgbClr val="007A96"/>
                    </a:solidFill>
                    <a:effectLst/>
                    <a:uLnTx/>
                    <a:uFillTx/>
                    <a:latin typeface="Arial" panose="020B0604020202020204" pitchFamily="34" charset="0"/>
                    <a:ea typeface="+mj-ea"/>
                    <a:cs typeface="Arial" panose="020B0604020202020204" pitchFamily="34" charset="0"/>
                  </a:rPr>
                  <a:t>3</a:t>
                </a:r>
              </a:p>
            </p:txBody>
          </p:sp>
          <p:sp>
            <p:nvSpPr>
              <p:cNvPr id="38" name="TextBox 37">
                <a:extLst>
                  <a:ext uri="{FF2B5EF4-FFF2-40B4-BE49-F238E27FC236}">
                    <a16:creationId xmlns:a16="http://schemas.microsoft.com/office/drawing/2014/main" id="{E90607B1-095E-099F-52E3-D1530608FB1E}"/>
                  </a:ext>
                </a:extLst>
              </p:cNvPr>
              <p:cNvSpPr txBox="1"/>
              <p:nvPr/>
            </p:nvSpPr>
            <p:spPr>
              <a:xfrm>
                <a:off x="1134102" y="1625930"/>
                <a:ext cx="2869459" cy="2865692"/>
              </a:xfrm>
              <a:prstGeom prst="rect">
                <a:avLst/>
              </a:prstGeom>
              <a:noFill/>
            </p:spPr>
            <p:txBody>
              <a:bodyPr wrap="square" lIns="91440" tIns="45720" rIns="91440" bIns="45720" rtlCol="0" anchor="t">
                <a:noAutofit/>
              </a:bodyPr>
              <a:lstStyle/>
              <a:p>
                <a:pPr marL="0" marR="0" lvl="0" indent="0" algn="l" defTabSz="914400" rtl="0" eaLnBrk="1" fontAlgn="auto" latinLnBrk="0" hangingPunct="1">
                  <a:lnSpc>
                    <a:spcPct val="110000"/>
                  </a:lnSpc>
                  <a:spcBef>
                    <a:spcPts val="0"/>
                  </a:spcBef>
                  <a:spcAft>
                    <a:spcPts val="600"/>
                  </a:spcAft>
                  <a:buClrTx/>
                  <a:buSzTx/>
                  <a:buFontTx/>
                  <a:buNone/>
                  <a:tabLst/>
                  <a:defRPr/>
                </a:pPr>
                <a:r>
                  <a:rPr kumimoji="0" lang="en-US" sz="2400" b="0" i="0" u="none" strike="noStrike" kern="1200" cap="none" spc="0" normalizeH="0" baseline="0" noProof="0" dirty="0">
                    <a:ln>
                      <a:noFill/>
                    </a:ln>
                    <a:solidFill>
                      <a:srgbClr val="007A96"/>
                    </a:solidFill>
                    <a:effectLst/>
                    <a:uLnTx/>
                    <a:uFillTx/>
                    <a:latin typeface="Arial"/>
                    <a:ea typeface="+mn-ea"/>
                    <a:cs typeface="+mn-cs"/>
                  </a:rPr>
                  <a:t>Access account</a:t>
                </a:r>
                <a:endParaRPr kumimoji="0" lang="en-US" sz="2400" b="0" i="0" u="none" strike="noStrike" kern="1200" cap="none" spc="0" normalizeH="0" baseline="0" noProof="0" dirty="0">
                  <a:ln>
                    <a:noFill/>
                  </a:ln>
                  <a:solidFill>
                    <a:srgbClr val="007A96"/>
                  </a:solidFill>
                  <a:effectLst/>
                  <a:uLnTx/>
                  <a:uFillTx/>
                  <a:latin typeface="Arial"/>
                  <a:ea typeface="+mn-ea"/>
                  <a:cs typeface="Arial"/>
                </a:endParaRPr>
              </a:p>
              <a:p>
                <a:pPr marL="285750" marR="0" lvl="0" indent="-285750" algn="l" defTabSz="914400" rtl="0" eaLnBrk="1" fontAlgn="auto" latinLnBrk="0" hangingPunct="1">
                  <a:lnSpc>
                    <a:spcPct val="120000"/>
                  </a:lnSpc>
                  <a:spcBef>
                    <a:spcPts val="0"/>
                  </a:spcBef>
                  <a:spcAft>
                    <a:spcPts val="1200"/>
                  </a:spcAft>
                  <a:buClrTx/>
                  <a:buSzTx/>
                  <a:buFont typeface="Wingdings" pitchFamily="2" charset="2"/>
                  <a:buChar char="ü"/>
                  <a:tabLst/>
                  <a:defRPr/>
                </a:pPr>
                <a:r>
                  <a:rPr kumimoji="0" lang="en-US" sz="1500" b="0" i="0" u="none" strike="noStrike" kern="1200" cap="none" spc="0" normalizeH="0" baseline="0" noProof="0" dirty="0">
                    <a:ln>
                      <a:noFill/>
                    </a:ln>
                    <a:effectLst/>
                    <a:uLnTx/>
                    <a:uFillTx/>
                    <a:latin typeface="Arial"/>
                    <a:ea typeface="+mn-ea"/>
                    <a:cs typeface="Arial"/>
                  </a:rPr>
                  <a:t>Register and login at www</a:t>
                </a:r>
                <a:r>
                  <a:rPr kumimoji="0" lang="en-US" sz="1500" b="0" i="0" u="none" strike="noStrike" kern="1200" cap="none" spc="0" normalizeH="0" baseline="0" noProof="0" dirty="0">
                    <a:ln>
                      <a:noFill/>
                    </a:ln>
                    <a:effectLst/>
                    <a:uLnTx/>
                    <a:uFillTx/>
                    <a:latin typeface="Arial"/>
                    <a:ea typeface="+mn-lt"/>
                    <a:cs typeface="Arial"/>
                  </a:rPr>
                  <a:t>.HealthEquity.com/login</a:t>
                </a:r>
                <a:endParaRPr kumimoji="0" lang="en-US" sz="1500" b="0" i="0" u="none" strike="noStrike" kern="1200" cap="none" spc="0" normalizeH="0" baseline="30000" noProof="0" dirty="0">
                  <a:ln>
                    <a:noFill/>
                  </a:ln>
                  <a:effectLst/>
                  <a:uLnTx/>
                  <a:uFillTx/>
                  <a:latin typeface="Arial"/>
                  <a:ea typeface="+mn-lt"/>
                  <a:cs typeface="Arial"/>
                </a:endParaRPr>
              </a:p>
              <a:p>
                <a:pPr marL="285750" marR="0" lvl="0" indent="-285750" algn="l" defTabSz="914400" rtl="0" eaLnBrk="1" fontAlgn="auto" latinLnBrk="0" hangingPunct="1">
                  <a:lnSpc>
                    <a:spcPct val="120000"/>
                  </a:lnSpc>
                  <a:spcBef>
                    <a:spcPts val="0"/>
                  </a:spcBef>
                  <a:spcAft>
                    <a:spcPts val="1200"/>
                  </a:spcAft>
                  <a:buClrTx/>
                  <a:buSzTx/>
                  <a:buFont typeface="Wingdings" pitchFamily="2" charset="2"/>
                  <a:buChar char="ü"/>
                  <a:tabLst/>
                  <a:defRPr/>
                </a:pPr>
                <a:r>
                  <a:rPr kumimoji="0" lang="en-US" sz="1500" b="0" i="0" u="none" strike="noStrike" kern="1200" cap="none" spc="0" normalizeH="0" baseline="0" noProof="0" dirty="0">
                    <a:ln>
                      <a:noFill/>
                    </a:ln>
                    <a:effectLst/>
                    <a:uLnTx/>
                    <a:uFillTx/>
                    <a:latin typeface="Arial"/>
                    <a:ea typeface="+mn-ea"/>
                    <a:cs typeface="+mn-cs"/>
                  </a:rPr>
                  <a:t>Submit for reimbursement via the HealthEquity online tool or mobile app*</a:t>
                </a:r>
              </a:p>
              <a:p>
                <a:pPr marL="285750" marR="0" lvl="0" indent="-285750" algn="l" defTabSz="914400" rtl="0" eaLnBrk="1" fontAlgn="auto" latinLnBrk="0" hangingPunct="1">
                  <a:lnSpc>
                    <a:spcPct val="120000"/>
                  </a:lnSpc>
                  <a:spcBef>
                    <a:spcPts val="0"/>
                  </a:spcBef>
                  <a:spcAft>
                    <a:spcPts val="1200"/>
                  </a:spcAft>
                  <a:buClrTx/>
                  <a:buSzTx/>
                  <a:buFont typeface="Wingdings" pitchFamily="2" charset="2"/>
                  <a:buChar char="ü"/>
                  <a:tabLst/>
                  <a:defRPr/>
                </a:pPr>
                <a:r>
                  <a:rPr kumimoji="0" lang="en-US" sz="1500" i="0" u="none" strike="noStrike" kern="1200" cap="none" spc="0" normalizeH="0" baseline="0" noProof="0" dirty="0">
                    <a:ln>
                      <a:noFill/>
                    </a:ln>
                    <a:effectLst/>
                    <a:uLnTx/>
                    <a:uFillTx/>
                    <a:latin typeface="Arial"/>
                    <a:ea typeface="+mn-ea"/>
                    <a:cs typeface="+mn-cs"/>
                  </a:rPr>
                  <a:t>Remember to save </a:t>
                </a:r>
                <a:r>
                  <a:rPr lang="en-US" sz="1500" dirty="0">
                    <a:latin typeface="Arial"/>
                  </a:rPr>
                  <a:t>all</a:t>
                </a:r>
                <a:r>
                  <a:rPr kumimoji="0" lang="en-US" sz="1500" i="0" u="none" strike="noStrike" kern="1200" cap="none" spc="0" normalizeH="0" baseline="0" noProof="0" dirty="0">
                    <a:ln>
                      <a:noFill/>
                    </a:ln>
                    <a:effectLst/>
                    <a:uLnTx/>
                    <a:uFillTx/>
                    <a:latin typeface="Arial"/>
                    <a:ea typeface="+mn-ea"/>
                    <a:cs typeface="+mn-cs"/>
                  </a:rPr>
                  <a:t> receipts</a:t>
                </a:r>
                <a:endParaRPr lang="en-US" sz="1500" i="0" u="none" strike="noStrike" kern="1200" cap="none" spc="0" normalizeH="0" baseline="0" noProof="0" dirty="0">
                  <a:ln>
                    <a:noFill/>
                  </a:ln>
                  <a:effectLst/>
                  <a:uLnTx/>
                  <a:uFillTx/>
                  <a:latin typeface="Arial"/>
                  <a:cs typeface="Arial"/>
                </a:endParaRPr>
              </a:p>
            </p:txBody>
          </p:sp>
        </p:grpSp>
        <p:cxnSp>
          <p:nvCxnSpPr>
            <p:cNvPr id="36" name="Straight Connector 35">
              <a:extLst>
                <a:ext uri="{FF2B5EF4-FFF2-40B4-BE49-F238E27FC236}">
                  <a16:creationId xmlns:a16="http://schemas.microsoft.com/office/drawing/2014/main" id="{49F00611-ECF2-F010-32BE-4ADBA56EB906}"/>
                </a:ext>
              </a:extLst>
            </p:cNvPr>
            <p:cNvCxnSpPr>
              <a:cxnSpLocks/>
            </p:cNvCxnSpPr>
            <p:nvPr/>
          </p:nvCxnSpPr>
          <p:spPr>
            <a:xfrm>
              <a:off x="947298" y="1269279"/>
              <a:ext cx="0" cy="3422442"/>
            </a:xfrm>
            <a:prstGeom prst="line">
              <a:avLst/>
            </a:prstGeom>
            <a:ln w="25400">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486662388"/>
      </p:ext>
    </p:extLst>
  </p:cSld>
  <p:clrMapOvr>
    <a:masterClrMapping/>
  </p:clrMapOvr>
  <p:extLst>
    <p:ext uri="{6950BFC3-D8DA-4A85-94F7-54DA5524770B}">
      <p188:commentRel xmlns:p188="http://schemas.microsoft.com/office/powerpoint/2018/8/main" r:id="rId3"/>
    </p:ext>
  </p:extLs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14" descr="A picture containing wall, person, indoor, computer&#10;&#10;Description automatically generated">
            <a:extLst>
              <a:ext uri="{FF2B5EF4-FFF2-40B4-BE49-F238E27FC236}">
                <a16:creationId xmlns:a16="http://schemas.microsoft.com/office/drawing/2014/main" id="{D658C515-9675-BC0B-26F8-10BDB9DE0F5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28430"/>
          <a:stretch/>
        </p:blipFill>
        <p:spPr>
          <a:xfrm>
            <a:off x="4121834" y="2"/>
            <a:ext cx="8070165" cy="6857999"/>
          </a:xfrm>
          <a:prstGeom prst="rect">
            <a:avLst/>
          </a:prstGeom>
          <a:noFill/>
        </p:spPr>
      </p:pic>
      <p:sp>
        <p:nvSpPr>
          <p:cNvPr id="5" name="Rectangle 4">
            <a:extLst>
              <a:ext uri="{FF2B5EF4-FFF2-40B4-BE49-F238E27FC236}">
                <a16:creationId xmlns:a16="http://schemas.microsoft.com/office/drawing/2014/main" id="{B981755E-9AB9-1CCC-7B35-8AEA6DB8BF87}"/>
              </a:ext>
              <a:ext uri="{C183D7F6-B498-43B3-948B-1728B52AA6E4}">
                <adec:decorative xmlns:adec="http://schemas.microsoft.com/office/drawing/2017/decorative" val="1"/>
              </a:ext>
            </a:extLst>
          </p:cNvPr>
          <p:cNvSpPr/>
          <p:nvPr/>
        </p:nvSpPr>
        <p:spPr>
          <a:xfrm>
            <a:off x="5884075" y="1202"/>
            <a:ext cx="3133315" cy="6856798"/>
          </a:xfrm>
          <a:prstGeom prst="rect">
            <a:avLst/>
          </a:prstGeom>
          <a:gradFill flip="none" rotWithShape="1">
            <a:gsLst>
              <a:gs pos="81000">
                <a:schemeClr val="bg1">
                  <a:alpha val="0"/>
                </a:schemeClr>
              </a:gs>
              <a:gs pos="15000">
                <a:schemeClr val="bg1"/>
              </a:gs>
            </a:gsLst>
            <a:lin ang="42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00AAC6"/>
              </a:solidFill>
              <a:effectLst/>
              <a:uLnTx/>
              <a:uFillTx/>
              <a:latin typeface="Oswald" panose="02000506000000020004" pitchFamily="2" charset="0"/>
              <a:ea typeface="+mn-ea"/>
              <a:cs typeface="+mn-cs"/>
            </a:endParaRPr>
          </a:p>
        </p:txBody>
      </p:sp>
      <p:sp>
        <p:nvSpPr>
          <p:cNvPr id="6" name="TextBox 5">
            <a:extLst>
              <a:ext uri="{FF2B5EF4-FFF2-40B4-BE49-F238E27FC236}">
                <a16:creationId xmlns:a16="http://schemas.microsoft.com/office/drawing/2014/main" id="{F8E961A0-A57A-F7DE-056A-3414D5C6B459}"/>
              </a:ext>
            </a:extLst>
          </p:cNvPr>
          <p:cNvSpPr txBox="1"/>
          <p:nvPr/>
        </p:nvSpPr>
        <p:spPr>
          <a:xfrm>
            <a:off x="600374" y="6348460"/>
            <a:ext cx="9091169" cy="292388"/>
          </a:xfrm>
          <a:prstGeom prst="rect">
            <a:avLst/>
          </a:prstGeom>
          <a:noFill/>
        </p:spPr>
        <p:txBody>
          <a:bodyPr wrap="square" lIns="0" bIns="0" rtlCol="0" anchor="b"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2A2C2C"/>
                </a:solidFill>
                <a:effectLst/>
                <a:uLnTx/>
                <a:uFillTx/>
                <a:latin typeface="Neue Haas Grotesk Text Pro" panose="020B0504020202020204" pitchFamily="34" charset="0"/>
                <a:ea typeface="+mn-ea"/>
                <a:cs typeface="Arial" pitchFamily="34" charset="0"/>
              </a:rPr>
              <a:t>Copyright © 2024 HealthEquity, Inc. All rights reserved.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2A2C2C"/>
                </a:solidFill>
                <a:effectLst/>
                <a:uLnTx/>
                <a:uFillTx/>
                <a:latin typeface="Neue Haas Grotesk Text Pro" panose="020B0504020202020204" pitchFamily="34" charset="0"/>
                <a:ea typeface="+mn-ea"/>
                <a:cs typeface="Arial" pitchFamily="34" charset="0"/>
              </a:rPr>
              <a:t>HealthEquity does not provide legal, tax or financial advice.</a:t>
            </a:r>
          </a:p>
        </p:txBody>
      </p:sp>
      <p:sp>
        <p:nvSpPr>
          <p:cNvPr id="7" name="Rectangle 6">
            <a:extLst>
              <a:ext uri="{FF2B5EF4-FFF2-40B4-BE49-F238E27FC236}">
                <a16:creationId xmlns:a16="http://schemas.microsoft.com/office/drawing/2014/main" id="{0B5A18E7-671A-186E-21C6-8FC3CE5DABB2}"/>
              </a:ext>
              <a:ext uri="{C183D7F6-B498-43B3-948B-1728B52AA6E4}">
                <adec:decorative xmlns:adec="http://schemas.microsoft.com/office/drawing/2017/decorative" val="1"/>
              </a:ext>
            </a:extLst>
          </p:cNvPr>
          <p:cNvSpPr/>
          <p:nvPr/>
        </p:nvSpPr>
        <p:spPr>
          <a:xfrm flipV="1">
            <a:off x="5857466" y="1202"/>
            <a:ext cx="3133315" cy="6856798"/>
          </a:xfrm>
          <a:prstGeom prst="rect">
            <a:avLst/>
          </a:prstGeom>
          <a:gradFill flip="none" rotWithShape="1">
            <a:gsLst>
              <a:gs pos="81000">
                <a:schemeClr val="bg1">
                  <a:alpha val="0"/>
                </a:schemeClr>
              </a:gs>
              <a:gs pos="15000">
                <a:schemeClr val="bg1"/>
              </a:gs>
            </a:gsLst>
            <a:lin ang="42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00AAC6"/>
              </a:solidFill>
              <a:effectLst/>
              <a:uLnTx/>
              <a:uFillTx/>
              <a:latin typeface="Oswald" panose="02000506000000020004" pitchFamily="2" charset="0"/>
              <a:ea typeface="+mn-ea"/>
              <a:cs typeface="+mn-cs"/>
            </a:endParaRPr>
          </a:p>
        </p:txBody>
      </p:sp>
      <p:grpSp>
        <p:nvGrpSpPr>
          <p:cNvPr id="8" name="Group 7">
            <a:extLst>
              <a:ext uri="{FF2B5EF4-FFF2-40B4-BE49-F238E27FC236}">
                <a16:creationId xmlns:a16="http://schemas.microsoft.com/office/drawing/2014/main" id="{1DC87DAE-B04C-DF29-CCA3-F69ADBDEBE92}"/>
              </a:ext>
            </a:extLst>
          </p:cNvPr>
          <p:cNvGrpSpPr/>
          <p:nvPr/>
        </p:nvGrpSpPr>
        <p:grpSpPr>
          <a:xfrm>
            <a:off x="2433131" y="4275130"/>
            <a:ext cx="4614224" cy="1687853"/>
            <a:chOff x="0" y="3836896"/>
            <a:chExt cx="4614224" cy="2365771"/>
          </a:xfrm>
        </p:grpSpPr>
        <p:sp>
          <p:nvSpPr>
            <p:cNvPr id="9" name="Rectangle 8">
              <a:extLst>
                <a:ext uri="{FF2B5EF4-FFF2-40B4-BE49-F238E27FC236}">
                  <a16:creationId xmlns:a16="http://schemas.microsoft.com/office/drawing/2014/main" id="{D819BC16-D058-F692-9E11-22E777BAB423}"/>
                </a:ext>
              </a:extLst>
            </p:cNvPr>
            <p:cNvSpPr/>
            <p:nvPr/>
          </p:nvSpPr>
          <p:spPr>
            <a:xfrm>
              <a:off x="114300" y="3836896"/>
              <a:ext cx="4499924" cy="2365771"/>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AAC6"/>
                </a:solidFill>
                <a:effectLst/>
                <a:uLnTx/>
                <a:uFillTx/>
                <a:latin typeface="Neue Haas Grotesk Text Pro Regular"/>
                <a:ea typeface="+mn-ea"/>
                <a:cs typeface="+mn-cs"/>
              </a:endParaRPr>
            </a:p>
          </p:txBody>
        </p:sp>
        <p:sp>
          <p:nvSpPr>
            <p:cNvPr id="10" name="Rectangle 9">
              <a:extLst>
                <a:ext uri="{FF2B5EF4-FFF2-40B4-BE49-F238E27FC236}">
                  <a16:creationId xmlns:a16="http://schemas.microsoft.com/office/drawing/2014/main" id="{E3D69BB6-3FC0-12B5-5B34-720292235AC1}"/>
                </a:ext>
              </a:extLst>
            </p:cNvPr>
            <p:cNvSpPr/>
            <p:nvPr/>
          </p:nvSpPr>
          <p:spPr>
            <a:xfrm>
              <a:off x="0" y="3836896"/>
              <a:ext cx="4499924" cy="236577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AAC6"/>
                </a:solidFill>
                <a:effectLst/>
                <a:uLnTx/>
                <a:uFillTx/>
                <a:latin typeface="Neue Haas Grotesk Text Pro Regular"/>
                <a:ea typeface="+mn-ea"/>
                <a:cs typeface="+mn-cs"/>
              </a:endParaRPr>
            </a:p>
          </p:txBody>
        </p:sp>
      </p:grpSp>
      <p:sp>
        <p:nvSpPr>
          <p:cNvPr id="11" name="Text Placeholder 12">
            <a:extLst>
              <a:ext uri="{FF2B5EF4-FFF2-40B4-BE49-F238E27FC236}">
                <a16:creationId xmlns:a16="http://schemas.microsoft.com/office/drawing/2014/main" id="{E712C263-BF3E-E61E-FAC3-3369D59C9983}"/>
              </a:ext>
            </a:extLst>
          </p:cNvPr>
          <p:cNvSpPr txBox="1">
            <a:spLocks/>
          </p:cNvSpPr>
          <p:nvPr/>
        </p:nvSpPr>
        <p:spPr>
          <a:xfrm>
            <a:off x="717960" y="4566290"/>
            <a:ext cx="6249569" cy="374718"/>
          </a:xfrm>
          <a:prstGeom prst="rect">
            <a:avLst/>
          </a:prstGeom>
        </p:spPr>
        <p:txBody>
          <a:bodyPr lIns="0" rIns="0"/>
          <a:lstStyle>
            <a:lvl1pPr marL="237061" indent="-237061" algn="l" defTabSz="609570" rtl="0" eaLnBrk="1" latinLnBrk="0" hangingPunct="1">
              <a:lnSpc>
                <a:spcPct val="130000"/>
              </a:lnSpc>
              <a:spcBef>
                <a:spcPts val="0"/>
              </a:spcBef>
              <a:spcAft>
                <a:spcPts val="800"/>
              </a:spcAft>
              <a:buFont typeface="Wingdings" pitchFamily="2" charset="2"/>
              <a:buChar char="§"/>
              <a:tabLst/>
              <a:defRPr sz="2000" b="0" i="0" kern="1200">
                <a:solidFill>
                  <a:schemeClr val="tx1"/>
                </a:solidFill>
                <a:latin typeface="Neue Haas Grotesk Text Pro" panose="020B0504020202020204" pitchFamily="34" charset="0"/>
                <a:ea typeface="+mn-ea"/>
                <a:cs typeface="+mn-cs"/>
              </a:defRPr>
            </a:lvl1pPr>
            <a:lvl2pPr marL="463539" indent="-226478" algn="l" defTabSz="609570" rtl="0" eaLnBrk="1" latinLnBrk="0" hangingPunct="1">
              <a:lnSpc>
                <a:spcPct val="130000"/>
              </a:lnSpc>
              <a:spcBef>
                <a:spcPts val="0"/>
              </a:spcBef>
              <a:spcAft>
                <a:spcPts val="800"/>
              </a:spcAft>
              <a:buFont typeface="Wingdings" pitchFamily="2" charset="2"/>
              <a:buChar char="§"/>
              <a:tabLst/>
              <a:defRPr sz="1733" b="0" i="0" kern="1200">
                <a:solidFill>
                  <a:schemeClr val="tx1"/>
                </a:solidFill>
                <a:latin typeface="Neue Haas Grotesk Text Pro" panose="020B0504020202020204" pitchFamily="34" charset="0"/>
                <a:ea typeface="+mn-ea"/>
                <a:cs typeface="+mn-cs"/>
              </a:defRPr>
            </a:lvl2pPr>
            <a:lvl3pPr marL="690016" indent="-226478" algn="l" defTabSz="609570" rtl="0" eaLnBrk="1" latinLnBrk="0" hangingPunct="1">
              <a:lnSpc>
                <a:spcPct val="130000"/>
              </a:lnSpc>
              <a:spcBef>
                <a:spcPts val="0"/>
              </a:spcBef>
              <a:spcAft>
                <a:spcPts val="800"/>
              </a:spcAft>
              <a:buFont typeface="Wingdings" pitchFamily="2" charset="2"/>
              <a:buChar char="§"/>
              <a:tabLst/>
              <a:defRPr sz="1467" b="0" i="0" kern="1200">
                <a:solidFill>
                  <a:schemeClr val="tx1"/>
                </a:solidFill>
                <a:latin typeface="Neue Haas Grotesk Text Pro" panose="020B0504020202020204" pitchFamily="34" charset="0"/>
                <a:ea typeface="+mn-ea"/>
                <a:cs typeface="+mn-cs"/>
              </a:defRPr>
            </a:lvl3pPr>
            <a:lvl4pPr marL="916494" indent="-226478" algn="l" defTabSz="609570" rtl="0" eaLnBrk="1" latinLnBrk="0" hangingPunct="1">
              <a:lnSpc>
                <a:spcPct val="130000"/>
              </a:lnSpc>
              <a:spcBef>
                <a:spcPts val="0"/>
              </a:spcBef>
              <a:spcAft>
                <a:spcPts val="800"/>
              </a:spcAft>
              <a:buFont typeface="Wingdings" pitchFamily="2" charset="2"/>
              <a:buChar char="§"/>
              <a:tabLst/>
              <a:defRPr sz="1200" b="0" i="0" kern="1200">
                <a:solidFill>
                  <a:schemeClr val="tx1"/>
                </a:solidFill>
                <a:latin typeface="Neue Haas Grotesk Text Pro" panose="020B0504020202020204" pitchFamily="34" charset="0"/>
                <a:ea typeface="+mn-ea"/>
                <a:cs typeface="+mn-cs"/>
              </a:defRPr>
            </a:lvl4pPr>
            <a:lvl5pPr marL="916494" indent="-224361" algn="l" defTabSz="609570" rtl="0" eaLnBrk="1" latinLnBrk="0" hangingPunct="1">
              <a:lnSpc>
                <a:spcPct val="120000"/>
              </a:lnSpc>
              <a:spcBef>
                <a:spcPts val="0"/>
              </a:spcBef>
              <a:spcAft>
                <a:spcPts val="800"/>
              </a:spcAft>
              <a:buFont typeface="Wingdings" pitchFamily="2" charset="2"/>
              <a:buChar char="§"/>
              <a:tabLst/>
              <a:defRPr sz="1200" b="0" i="0" kern="1200">
                <a:solidFill>
                  <a:schemeClr val="tx1"/>
                </a:solidFill>
                <a:latin typeface="Neue Haas Grotesk Text Pro" panose="020B0504020202020204" pitchFamily="34" charset="77"/>
                <a:ea typeface="+mn-ea"/>
                <a:cs typeface="+mn-cs"/>
              </a:defRPr>
            </a:lvl5pPr>
            <a:lvl6pPr marL="3352632" indent="-304784" algn="l" defTabSz="609570" rtl="0" eaLnBrk="1" latinLnBrk="0" hangingPunct="1">
              <a:spcBef>
                <a:spcPct val="20000"/>
              </a:spcBef>
              <a:buFont typeface="Arial"/>
              <a:buChar char="•"/>
              <a:defRPr sz="2667" kern="1200">
                <a:solidFill>
                  <a:schemeClr val="tx1"/>
                </a:solidFill>
                <a:latin typeface="+mn-lt"/>
                <a:ea typeface="+mn-ea"/>
                <a:cs typeface="+mn-cs"/>
              </a:defRPr>
            </a:lvl6pPr>
            <a:lvl7pPr marL="3962202" indent="-304784" algn="l" defTabSz="609570" rtl="0" eaLnBrk="1" latinLnBrk="0" hangingPunct="1">
              <a:spcBef>
                <a:spcPct val="20000"/>
              </a:spcBef>
              <a:buFont typeface="Arial"/>
              <a:buChar char="•"/>
              <a:defRPr sz="2667" kern="1200">
                <a:solidFill>
                  <a:schemeClr val="tx1"/>
                </a:solidFill>
                <a:latin typeface="+mn-lt"/>
                <a:ea typeface="+mn-ea"/>
                <a:cs typeface="+mn-cs"/>
              </a:defRPr>
            </a:lvl7pPr>
            <a:lvl8pPr marL="4571772" indent="-304784" algn="l" defTabSz="609570" rtl="0" eaLnBrk="1" latinLnBrk="0" hangingPunct="1">
              <a:spcBef>
                <a:spcPct val="20000"/>
              </a:spcBef>
              <a:buFont typeface="Arial"/>
              <a:buChar char="•"/>
              <a:defRPr sz="2667" kern="1200">
                <a:solidFill>
                  <a:schemeClr val="tx1"/>
                </a:solidFill>
                <a:latin typeface="+mn-lt"/>
                <a:ea typeface="+mn-ea"/>
                <a:cs typeface="+mn-cs"/>
              </a:defRPr>
            </a:lvl8pPr>
            <a:lvl9pPr marL="5181341" indent="-304784" algn="l" defTabSz="609570" rtl="0" eaLnBrk="1" latinLnBrk="0" hangingPunct="1">
              <a:spcBef>
                <a:spcPct val="20000"/>
              </a:spcBef>
              <a:buFont typeface="Arial"/>
              <a:buChar char="•"/>
              <a:defRPr sz="2667" kern="1200">
                <a:solidFill>
                  <a:schemeClr val="tx1"/>
                </a:solidFill>
                <a:latin typeface="+mn-lt"/>
                <a:ea typeface="+mn-ea"/>
                <a:cs typeface="+mn-cs"/>
              </a:defRPr>
            </a:lvl9pPr>
          </a:lstStyle>
          <a:p>
            <a:pPr marL="0" marR="0" lvl="0" indent="0" algn="l" defTabSz="609570" rtl="0" eaLnBrk="1" fontAlgn="auto" latinLnBrk="0" hangingPunct="1">
              <a:lnSpc>
                <a:spcPct val="130000"/>
              </a:lnSpc>
              <a:spcBef>
                <a:spcPts val="0"/>
              </a:spcBef>
              <a:spcAft>
                <a:spcPts val="800"/>
              </a:spcAft>
              <a:buClrTx/>
              <a:buSzTx/>
              <a:buFont typeface="Wingdings" pitchFamily="2" charset="2"/>
              <a:buNone/>
              <a:tabLst/>
              <a:defRPr/>
            </a:pPr>
            <a:r>
              <a:rPr kumimoji="0" lang="en-US" sz="2400" b="0" i="0" u="none" strike="noStrike" kern="1200" cap="none" spc="0" normalizeH="0" baseline="0" noProof="0">
                <a:ln>
                  <a:noFill/>
                </a:ln>
                <a:solidFill>
                  <a:srgbClr val="2A2C2C"/>
                </a:solidFill>
                <a:effectLst/>
                <a:uLnTx/>
                <a:uFillTx/>
                <a:latin typeface="Arial" panose="020B0604020202020204" pitchFamily="34" charset="0"/>
                <a:ea typeface="+mn-ea"/>
                <a:cs typeface="Arial" panose="020B0604020202020204" pitchFamily="34" charset="0"/>
              </a:rPr>
              <a:t>We’re here for you 24/7</a:t>
            </a:r>
          </a:p>
        </p:txBody>
      </p:sp>
      <p:sp>
        <p:nvSpPr>
          <p:cNvPr id="12" name="Text Placeholder 12">
            <a:extLst>
              <a:ext uri="{FF2B5EF4-FFF2-40B4-BE49-F238E27FC236}">
                <a16:creationId xmlns:a16="http://schemas.microsoft.com/office/drawing/2014/main" id="{FABF8061-8825-FF8E-A042-EFFB40085919}"/>
              </a:ext>
            </a:extLst>
          </p:cNvPr>
          <p:cNvSpPr txBox="1">
            <a:spLocks/>
          </p:cNvSpPr>
          <p:nvPr/>
        </p:nvSpPr>
        <p:spPr>
          <a:xfrm>
            <a:off x="717960" y="5164234"/>
            <a:ext cx="8136356" cy="374718"/>
          </a:xfrm>
          <a:prstGeom prst="rect">
            <a:avLst/>
          </a:prstGeom>
        </p:spPr>
        <p:txBody>
          <a:bodyPr vert="horz" wrap="square" lIns="0" tIns="0" rIns="0" bIns="0" rtlCol="0">
            <a:spAutoFit/>
          </a:bodyPr>
          <a:lstStyle>
            <a:lvl1pPr marL="0" indent="0" algn="l" defTabSz="457189" rtl="0" eaLnBrk="1" latinLnBrk="0" hangingPunct="1">
              <a:lnSpc>
                <a:spcPct val="110000"/>
              </a:lnSpc>
              <a:spcBef>
                <a:spcPts val="0"/>
              </a:spcBef>
              <a:spcAft>
                <a:spcPts val="600"/>
              </a:spcAft>
              <a:buFont typeface="Wingdings" pitchFamily="2" charset="2"/>
              <a:buNone/>
              <a:tabLst/>
              <a:defRPr sz="1700" b="0" i="0" kern="1200">
                <a:solidFill>
                  <a:schemeClr val="tx1"/>
                </a:solidFill>
                <a:latin typeface="Neue Haas Grotesk Text Pro" panose="020B0504020202020204" pitchFamily="34" charset="0"/>
                <a:ea typeface="+mn-ea"/>
                <a:cs typeface="+mn-cs"/>
              </a:defRPr>
            </a:lvl1pPr>
            <a:lvl2pPr marL="457189" indent="0" algn="l" defTabSz="457189" rtl="0" eaLnBrk="1" latinLnBrk="0" hangingPunct="1">
              <a:lnSpc>
                <a:spcPct val="130000"/>
              </a:lnSpc>
              <a:spcBef>
                <a:spcPts val="0"/>
              </a:spcBef>
              <a:spcAft>
                <a:spcPts val="600"/>
              </a:spcAft>
              <a:buFont typeface="Wingdings" pitchFamily="2" charset="2"/>
              <a:buNone/>
              <a:tabLst/>
              <a:defRPr sz="1700" b="0" i="0" kern="1200">
                <a:solidFill>
                  <a:schemeClr val="tx1"/>
                </a:solidFill>
                <a:latin typeface="Neue Haas Grotesk Text Pro" panose="020B0504020202020204" pitchFamily="34" charset="0"/>
                <a:ea typeface="+mn-ea"/>
                <a:cs typeface="+mn-cs"/>
              </a:defRPr>
            </a:lvl2pPr>
            <a:lvl3pPr marL="914378" indent="0" algn="l" defTabSz="457189" rtl="0" eaLnBrk="1" latinLnBrk="0" hangingPunct="1">
              <a:lnSpc>
                <a:spcPct val="130000"/>
              </a:lnSpc>
              <a:spcBef>
                <a:spcPts val="0"/>
              </a:spcBef>
              <a:spcAft>
                <a:spcPts val="600"/>
              </a:spcAft>
              <a:buFont typeface="Wingdings" pitchFamily="2" charset="2"/>
              <a:buNone/>
              <a:tabLst/>
              <a:defRPr sz="1700" b="0" i="0" kern="1200">
                <a:solidFill>
                  <a:schemeClr val="tx1"/>
                </a:solidFill>
                <a:latin typeface="Neue Haas Grotesk Text Pro" panose="020B0504020202020204" pitchFamily="34" charset="0"/>
                <a:ea typeface="+mn-ea"/>
                <a:cs typeface="+mn-cs"/>
              </a:defRPr>
            </a:lvl3pPr>
            <a:lvl4pPr marL="1371566" indent="0" algn="l" defTabSz="457189" rtl="0" eaLnBrk="1" latinLnBrk="0" hangingPunct="1">
              <a:lnSpc>
                <a:spcPct val="130000"/>
              </a:lnSpc>
              <a:spcBef>
                <a:spcPts val="0"/>
              </a:spcBef>
              <a:spcAft>
                <a:spcPts val="600"/>
              </a:spcAft>
              <a:buFont typeface="Wingdings" pitchFamily="2" charset="2"/>
              <a:buNone/>
              <a:tabLst/>
              <a:defRPr sz="1700" b="0" i="0" kern="1200">
                <a:solidFill>
                  <a:schemeClr val="tx1"/>
                </a:solidFill>
                <a:latin typeface="Neue Haas Grotesk Text Pro" panose="020B0504020202020204" pitchFamily="34" charset="0"/>
                <a:ea typeface="+mn-ea"/>
                <a:cs typeface="+mn-cs"/>
              </a:defRPr>
            </a:lvl4pPr>
            <a:lvl5pPr marL="1828754" indent="0" algn="l" defTabSz="457189" rtl="0" eaLnBrk="1" latinLnBrk="0" hangingPunct="1">
              <a:lnSpc>
                <a:spcPct val="120000"/>
              </a:lnSpc>
              <a:spcBef>
                <a:spcPts val="0"/>
              </a:spcBef>
              <a:spcAft>
                <a:spcPts val="600"/>
              </a:spcAft>
              <a:buFont typeface="Wingdings" pitchFamily="2" charset="2"/>
              <a:buNone/>
              <a:tabLst/>
              <a:defRPr sz="1700" b="0" i="0" kern="1200">
                <a:solidFill>
                  <a:schemeClr val="tx1"/>
                </a:solidFill>
                <a:latin typeface="Neue Haas Grotesk Text Pro" panose="020B0504020202020204" pitchFamily="34" charset="77"/>
                <a:ea typeface="+mn-ea"/>
                <a:cs typeface="+mn-cs"/>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5"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609570" rtl="0" eaLnBrk="1" fontAlgn="base" latinLnBrk="0" hangingPunct="1">
              <a:lnSpc>
                <a:spcPct val="110000"/>
              </a:lnSpc>
              <a:spcBef>
                <a:spcPts val="0"/>
              </a:spcBef>
              <a:spcAft>
                <a:spcPts val="800"/>
              </a:spcAft>
              <a:buClrTx/>
              <a:buSzTx/>
              <a:buFont typeface="Wingdings" pitchFamily="2" charset="2"/>
              <a:buNone/>
              <a:tabLst/>
              <a:defRPr/>
            </a:pPr>
            <a:r>
              <a:rPr kumimoji="0" lang="en-US" sz="2400" b="0" i="0" u="none" strike="noStrike" kern="1200" cap="none" spc="0" normalizeH="0" baseline="0" noProof="0">
                <a:ln>
                  <a:noFill/>
                </a:ln>
                <a:solidFill>
                  <a:srgbClr val="007F93"/>
                </a:solidFill>
                <a:effectLst/>
                <a:uLnTx/>
                <a:uFillTx/>
                <a:latin typeface="Arial" panose="020B0604020202020204" pitchFamily="34" charset="0"/>
                <a:ea typeface="+mn-ea"/>
                <a:cs typeface="Arial" panose="020B0604020202020204" pitchFamily="34" charset="0"/>
              </a:rPr>
              <a:t>866.735.8195​  |  </a:t>
            </a:r>
            <a:r>
              <a:rPr kumimoji="0" lang="en-US" sz="2400" b="0" i="0" u="none" strike="noStrike" kern="1200" cap="none" spc="0" normalizeH="0" baseline="0" noProof="0" err="1">
                <a:ln>
                  <a:noFill/>
                </a:ln>
                <a:solidFill>
                  <a:srgbClr val="007F93"/>
                </a:solidFill>
                <a:effectLst/>
                <a:uLnTx/>
                <a:uFillTx/>
                <a:latin typeface="Arial" panose="020B0604020202020204" pitchFamily="34" charset="0"/>
                <a:ea typeface="+mn-ea"/>
                <a:cs typeface="Arial" panose="020B0604020202020204" pitchFamily="34" charset="0"/>
              </a:rPr>
              <a:t>HealthEquity.com</a:t>
            </a:r>
            <a:r>
              <a:rPr kumimoji="0" lang="en-US" sz="2400" b="0" i="0" u="none" strike="noStrike" kern="1200" cap="none" spc="0" normalizeH="0" baseline="0" noProof="0">
                <a:ln>
                  <a:noFill/>
                </a:ln>
                <a:solidFill>
                  <a:srgbClr val="007F93"/>
                </a:solidFill>
                <a:effectLst/>
                <a:uLnTx/>
                <a:uFillTx/>
                <a:latin typeface="Arial" panose="020B0604020202020204" pitchFamily="34" charset="0"/>
                <a:ea typeface="+mn-ea"/>
                <a:cs typeface="Arial" panose="020B0604020202020204" pitchFamily="34" charset="0"/>
              </a:rPr>
              <a:t>/Learn</a:t>
            </a:r>
          </a:p>
        </p:txBody>
      </p:sp>
      <p:sp>
        <p:nvSpPr>
          <p:cNvPr id="13" name="Title 9">
            <a:extLst>
              <a:ext uri="{FF2B5EF4-FFF2-40B4-BE49-F238E27FC236}">
                <a16:creationId xmlns:a16="http://schemas.microsoft.com/office/drawing/2014/main" id="{86B81AA6-E3FF-250A-DE1D-EA5E8AA47179}"/>
              </a:ext>
            </a:extLst>
          </p:cNvPr>
          <p:cNvSpPr txBox="1">
            <a:spLocks/>
          </p:cNvSpPr>
          <p:nvPr/>
        </p:nvSpPr>
        <p:spPr>
          <a:xfrm>
            <a:off x="585613" y="2681866"/>
            <a:ext cx="6249473" cy="999376"/>
          </a:xfrm>
          <a:prstGeom prst="rect">
            <a:avLst/>
          </a:prstGeom>
        </p:spPr>
        <p:txBody>
          <a:bodyPr/>
          <a:lstStyle>
            <a:lvl1pPr algn="l" defTabSz="609570" rtl="0" eaLnBrk="1" latinLnBrk="0" hangingPunct="1">
              <a:spcBef>
                <a:spcPct val="0"/>
              </a:spcBef>
              <a:buNone/>
              <a:defRPr sz="4267" b="1" i="0" kern="1200">
                <a:solidFill>
                  <a:schemeClr val="tx2"/>
                </a:solidFill>
                <a:latin typeface="Neue Haas Grotesk Text Pro" panose="020B0504020202020204" pitchFamily="34" charset="0"/>
                <a:ea typeface="+mj-ea"/>
                <a:cs typeface="+mj-cs"/>
              </a:defRPr>
            </a:lvl1pPr>
          </a:lstStyle>
          <a:p>
            <a:pPr marL="0" marR="0" lvl="0" indent="0" algn="l" defTabSz="609570" rtl="0" eaLnBrk="1" fontAlgn="auto" latinLnBrk="0" hangingPunct="1">
              <a:lnSpc>
                <a:spcPct val="100000"/>
              </a:lnSpc>
              <a:spcBef>
                <a:spcPct val="0"/>
              </a:spcBef>
              <a:spcAft>
                <a:spcPts val="0"/>
              </a:spcAft>
              <a:buClrTx/>
              <a:buSzTx/>
              <a:buFontTx/>
              <a:buNone/>
              <a:tabLst/>
              <a:defRPr/>
            </a:pPr>
            <a:r>
              <a:rPr kumimoji="0" lang="en-US" sz="6400" b="1" i="0" u="none" strike="noStrike" kern="1200" cap="none" spc="0" normalizeH="0" baseline="0" noProof="0">
                <a:ln>
                  <a:noFill/>
                </a:ln>
                <a:solidFill>
                  <a:srgbClr val="4F2883"/>
                </a:solidFill>
                <a:effectLst/>
                <a:uLnTx/>
                <a:uFillTx/>
                <a:latin typeface="Arial" panose="020B0604020202020204" pitchFamily="34" charset="0"/>
                <a:ea typeface="+mj-ea"/>
                <a:cs typeface="Arial" panose="020B0604020202020204" pitchFamily="34" charset="0"/>
              </a:rPr>
              <a:t>Questions? </a:t>
            </a:r>
            <a:endParaRPr kumimoji="0" lang="en-US" sz="4267" b="1" i="0" u="none" strike="noStrike" kern="1200" cap="none" spc="0" normalizeH="0" baseline="0" noProof="0">
              <a:ln>
                <a:noFill/>
              </a:ln>
              <a:solidFill>
                <a:srgbClr val="4F2883"/>
              </a:solidFill>
              <a:effectLst/>
              <a:uLnTx/>
              <a:uFillTx/>
              <a:latin typeface="Arial" panose="020B0604020202020204" pitchFamily="34" charset="0"/>
              <a:ea typeface="+mj-ea"/>
              <a:cs typeface="Arial" panose="020B0604020202020204" pitchFamily="34" charset="0"/>
            </a:endParaRPr>
          </a:p>
        </p:txBody>
      </p:sp>
      <p:grpSp>
        <p:nvGrpSpPr>
          <p:cNvPr id="2" name="Group 1">
            <a:extLst>
              <a:ext uri="{FF2B5EF4-FFF2-40B4-BE49-F238E27FC236}">
                <a16:creationId xmlns:a16="http://schemas.microsoft.com/office/drawing/2014/main" id="{CF1DFF4B-ADDD-128A-6B22-86C4B3249BEA}"/>
              </a:ext>
            </a:extLst>
          </p:cNvPr>
          <p:cNvGrpSpPr/>
          <p:nvPr/>
        </p:nvGrpSpPr>
        <p:grpSpPr>
          <a:xfrm rot="16200000">
            <a:off x="-764258" y="764260"/>
            <a:ext cx="2077163" cy="548641"/>
            <a:chOff x="16071" y="4"/>
            <a:chExt cx="2669546" cy="705108"/>
          </a:xfrm>
        </p:grpSpPr>
        <p:sp>
          <p:nvSpPr>
            <p:cNvPr id="3" name="Rectangle 2">
              <a:extLst>
                <a:ext uri="{FF2B5EF4-FFF2-40B4-BE49-F238E27FC236}">
                  <a16:creationId xmlns:a16="http://schemas.microsoft.com/office/drawing/2014/main" id="{5443DE58-FF90-8774-882E-C4F6907D5C8B}"/>
                </a:ext>
              </a:extLst>
            </p:cNvPr>
            <p:cNvSpPr/>
            <p:nvPr/>
          </p:nvSpPr>
          <p:spPr>
            <a:xfrm>
              <a:off x="16071" y="4"/>
              <a:ext cx="2669546" cy="705108"/>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AAC6"/>
                </a:solidFill>
                <a:effectLst/>
                <a:uLnTx/>
                <a:uFillTx/>
                <a:latin typeface="NeueHaasGroteskText Pro" panose="020B0504020202020204" pitchFamily="34" charset="77"/>
                <a:ea typeface="+mn-ea"/>
                <a:cs typeface="+mn-cs"/>
              </a:endParaRPr>
            </a:p>
          </p:txBody>
        </p:sp>
        <p:pic>
          <p:nvPicPr>
            <p:cNvPr id="14" name="Graphic 13">
              <a:extLst>
                <a:ext uri="{FF2B5EF4-FFF2-40B4-BE49-F238E27FC236}">
                  <a16:creationId xmlns:a16="http://schemas.microsoft.com/office/drawing/2014/main" id="{0880B5A6-19E1-833C-4589-4BD4FE0AC0A4}"/>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601959" y="257198"/>
              <a:ext cx="1479804" cy="236770"/>
            </a:xfrm>
            <a:prstGeom prst="rect">
              <a:avLst/>
            </a:prstGeom>
          </p:spPr>
        </p:pic>
      </p:grpSp>
    </p:spTree>
    <p:extLst>
      <p:ext uri="{BB962C8B-B14F-4D97-AF65-F5344CB8AC3E}">
        <p14:creationId xmlns:p14="http://schemas.microsoft.com/office/powerpoint/2010/main" val="17588799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8291999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A8E121E4-4AE6-648A-C906-8999F3E89C99}"/>
              </a:ext>
            </a:extLst>
          </p:cNvPr>
          <p:cNvSpPr>
            <a:spLocks noGrp="1"/>
          </p:cNvSpPr>
          <p:nvPr>
            <p:ph type="title"/>
          </p:nvPr>
        </p:nvSpPr>
        <p:spPr>
          <a:xfrm>
            <a:off x="853442" y="365762"/>
            <a:ext cx="10836993" cy="678733"/>
          </a:xfrm>
        </p:spPr>
        <p:txBody>
          <a:bodyPr/>
          <a:lstStyle/>
          <a:p>
            <a:r>
              <a:rPr lang="en-US">
                <a:solidFill>
                  <a:srgbClr val="592C82"/>
                </a:solidFill>
                <a:latin typeface="Arial" panose="020B0604020202020204" pitchFamily="34" charset="0"/>
                <a:cs typeface="Arial" panose="020B0604020202020204" pitchFamily="34" charset="0"/>
              </a:rPr>
              <a:t>Grace period</a:t>
            </a:r>
            <a:endParaRPr lang="en-US">
              <a:latin typeface="Arial" panose="020B0604020202020204" pitchFamily="34" charset="0"/>
              <a:cs typeface="Arial" panose="020B0604020202020204" pitchFamily="34" charset="0"/>
            </a:endParaRPr>
          </a:p>
        </p:txBody>
      </p:sp>
      <p:grpSp>
        <p:nvGrpSpPr>
          <p:cNvPr id="27" name="Group 26" descr="A chart showing Year 1's funds available throughout Year 1 as well as 2 1/2 months into Year 2.">
            <a:extLst>
              <a:ext uri="{FF2B5EF4-FFF2-40B4-BE49-F238E27FC236}">
                <a16:creationId xmlns:a16="http://schemas.microsoft.com/office/drawing/2014/main" id="{CBB63F63-5AEF-ACC6-BBA7-5E025E6B666E}"/>
              </a:ext>
            </a:extLst>
          </p:cNvPr>
          <p:cNvGrpSpPr/>
          <p:nvPr/>
        </p:nvGrpSpPr>
        <p:grpSpPr>
          <a:xfrm>
            <a:off x="1680519" y="1990401"/>
            <a:ext cx="8182972" cy="3795329"/>
            <a:chOff x="1260389" y="1492801"/>
            <a:chExt cx="6137229" cy="2846497"/>
          </a:xfrm>
        </p:grpSpPr>
        <p:sp>
          <p:nvSpPr>
            <p:cNvPr id="28" name="Pentagon 27">
              <a:extLst>
                <a:ext uri="{FF2B5EF4-FFF2-40B4-BE49-F238E27FC236}">
                  <a16:creationId xmlns:a16="http://schemas.microsoft.com/office/drawing/2014/main" id="{7FECC5A2-78AA-D84C-663E-EA46EB1B6356}"/>
                </a:ext>
              </a:extLst>
            </p:cNvPr>
            <p:cNvSpPr/>
            <p:nvPr/>
          </p:nvSpPr>
          <p:spPr>
            <a:xfrm>
              <a:off x="1260389" y="1901677"/>
              <a:ext cx="3069789" cy="1912951"/>
            </a:xfrm>
            <a:prstGeom prst="homePlate">
              <a:avLst>
                <a:gd name="adj" fmla="val 0"/>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570"/>
              <a:endParaRPr lang="en-US" sz="2400">
                <a:solidFill>
                  <a:srgbClr val="F1F1F2"/>
                </a:solidFill>
                <a:latin typeface="Arial" panose="020B0604020202020204" pitchFamily="34" charset="0"/>
                <a:cs typeface="Arial" panose="020B0604020202020204" pitchFamily="34" charset="0"/>
              </a:endParaRPr>
            </a:p>
          </p:txBody>
        </p:sp>
        <p:sp>
          <p:nvSpPr>
            <p:cNvPr id="29" name="Title 2">
              <a:extLst>
                <a:ext uri="{FF2B5EF4-FFF2-40B4-BE49-F238E27FC236}">
                  <a16:creationId xmlns:a16="http://schemas.microsoft.com/office/drawing/2014/main" id="{1976A287-E4EB-6279-DA35-5F09D45B261E}"/>
                </a:ext>
              </a:extLst>
            </p:cNvPr>
            <p:cNvSpPr txBox="1">
              <a:spLocks/>
            </p:cNvSpPr>
            <p:nvPr/>
          </p:nvSpPr>
          <p:spPr>
            <a:xfrm>
              <a:off x="1383727" y="3877632"/>
              <a:ext cx="2990797" cy="461665"/>
            </a:xfrm>
            <a:prstGeom prst="rect">
              <a:avLst/>
            </a:prstGeom>
            <a:noFill/>
          </p:spPr>
          <p:txBody>
            <a:bodyPr vert="horz" wrap="square" lIns="121920" tIns="121920" rIns="121920" bIns="121920" rtlCol="0" anchor="t" anchorCtr="0">
              <a:spAutoFit/>
            </a:bodyPr>
            <a:lstStyle>
              <a:lvl1pPr algn="l" defTabSz="457200" rtl="0" eaLnBrk="1" latinLnBrk="0" hangingPunct="1">
                <a:spcBef>
                  <a:spcPct val="0"/>
                </a:spcBef>
                <a:buNone/>
                <a:defRPr sz="2800" b="1" kern="1200">
                  <a:solidFill>
                    <a:schemeClr val="tx2"/>
                  </a:solidFill>
                  <a:latin typeface="+mj-lt"/>
                  <a:ea typeface="+mj-ea"/>
                  <a:cs typeface="+mj-cs"/>
                </a:defRPr>
              </a:lvl1pPr>
            </a:lstStyle>
            <a:p>
              <a:pPr defTabSz="609570"/>
              <a:r>
                <a:rPr lang="en-US" sz="2400" b="0" dirty="0">
                  <a:solidFill>
                    <a:srgbClr val="626362"/>
                  </a:solidFill>
                  <a:latin typeface="Arial" panose="020B0604020202020204" pitchFamily="34" charset="0"/>
                  <a:cs typeface="Arial" panose="020B0604020202020204" pitchFamily="34" charset="0"/>
                </a:rPr>
                <a:t>2024</a:t>
              </a:r>
            </a:p>
          </p:txBody>
        </p:sp>
        <p:sp>
          <p:nvSpPr>
            <p:cNvPr id="30" name="Rectangle 29">
              <a:extLst>
                <a:ext uri="{FF2B5EF4-FFF2-40B4-BE49-F238E27FC236}">
                  <a16:creationId xmlns:a16="http://schemas.microsoft.com/office/drawing/2014/main" id="{D49D4C61-691A-BDEF-A2DE-759C82A34A8E}"/>
                </a:ext>
              </a:extLst>
            </p:cNvPr>
            <p:cNvSpPr/>
            <p:nvPr/>
          </p:nvSpPr>
          <p:spPr>
            <a:xfrm>
              <a:off x="1279243" y="1901677"/>
              <a:ext cx="888923" cy="1912952"/>
            </a:xfrm>
            <a:prstGeom prst="rect">
              <a:avLst/>
            </a:prstGeom>
            <a:solidFill>
              <a:srgbClr val="007A9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570"/>
              <a:endParaRPr lang="en-US" sz="2400">
                <a:solidFill>
                  <a:srgbClr val="007A96"/>
                </a:solidFill>
                <a:latin typeface="Arial" panose="020B0604020202020204" pitchFamily="34" charset="0"/>
                <a:cs typeface="Arial" panose="020B0604020202020204" pitchFamily="34" charset="0"/>
              </a:endParaRPr>
            </a:p>
          </p:txBody>
        </p:sp>
        <p:sp>
          <p:nvSpPr>
            <p:cNvPr id="31" name="Rectangle 30">
              <a:extLst>
                <a:ext uri="{FF2B5EF4-FFF2-40B4-BE49-F238E27FC236}">
                  <a16:creationId xmlns:a16="http://schemas.microsoft.com/office/drawing/2014/main" id="{5ABB4539-DB1C-5B27-3215-3A216ABB8FA3}"/>
                </a:ext>
              </a:extLst>
            </p:cNvPr>
            <p:cNvSpPr/>
            <p:nvPr/>
          </p:nvSpPr>
          <p:spPr>
            <a:xfrm>
              <a:off x="2033388" y="2177593"/>
              <a:ext cx="1099702" cy="1637035"/>
            </a:xfrm>
            <a:prstGeom prst="rect">
              <a:avLst/>
            </a:prstGeom>
            <a:solidFill>
              <a:srgbClr val="007A9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570"/>
              <a:endParaRPr lang="en-US" sz="2400">
                <a:solidFill>
                  <a:srgbClr val="007A96"/>
                </a:solidFill>
                <a:latin typeface="Arial" panose="020B0604020202020204" pitchFamily="34" charset="0"/>
                <a:cs typeface="Arial" panose="020B0604020202020204" pitchFamily="34" charset="0"/>
              </a:endParaRPr>
            </a:p>
          </p:txBody>
        </p:sp>
        <p:sp>
          <p:nvSpPr>
            <p:cNvPr id="32" name="Rectangle 31">
              <a:extLst>
                <a:ext uri="{FF2B5EF4-FFF2-40B4-BE49-F238E27FC236}">
                  <a16:creationId xmlns:a16="http://schemas.microsoft.com/office/drawing/2014/main" id="{4F25B62C-4577-3E21-EA59-A7B6A31A9485}"/>
                </a:ext>
              </a:extLst>
            </p:cNvPr>
            <p:cNvSpPr/>
            <p:nvPr/>
          </p:nvSpPr>
          <p:spPr>
            <a:xfrm>
              <a:off x="2551862" y="3091993"/>
              <a:ext cx="888923" cy="722635"/>
            </a:xfrm>
            <a:prstGeom prst="rect">
              <a:avLst/>
            </a:prstGeom>
            <a:solidFill>
              <a:srgbClr val="007A9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570"/>
              <a:endParaRPr lang="en-US" sz="2400">
                <a:solidFill>
                  <a:srgbClr val="007A96"/>
                </a:solidFill>
                <a:latin typeface="Arial" panose="020B0604020202020204" pitchFamily="34" charset="0"/>
                <a:cs typeface="Arial" panose="020B0604020202020204" pitchFamily="34" charset="0"/>
              </a:endParaRPr>
            </a:p>
          </p:txBody>
        </p:sp>
        <p:sp>
          <p:nvSpPr>
            <p:cNvPr id="33" name="Rectangle 32">
              <a:extLst>
                <a:ext uri="{FF2B5EF4-FFF2-40B4-BE49-F238E27FC236}">
                  <a16:creationId xmlns:a16="http://schemas.microsoft.com/office/drawing/2014/main" id="{ADCD60F1-9F86-F42B-9647-F59F10E4D517}"/>
                </a:ext>
              </a:extLst>
            </p:cNvPr>
            <p:cNvSpPr/>
            <p:nvPr/>
          </p:nvSpPr>
          <p:spPr>
            <a:xfrm>
              <a:off x="3353140" y="3352963"/>
              <a:ext cx="977040" cy="461665"/>
            </a:xfrm>
            <a:prstGeom prst="rect">
              <a:avLst/>
            </a:prstGeom>
            <a:solidFill>
              <a:srgbClr val="007A9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570"/>
              <a:endParaRPr lang="en-US" sz="2400">
                <a:solidFill>
                  <a:srgbClr val="007A96"/>
                </a:solidFill>
                <a:latin typeface="Arial" panose="020B0604020202020204" pitchFamily="34" charset="0"/>
                <a:cs typeface="Arial" panose="020B0604020202020204" pitchFamily="34" charset="0"/>
              </a:endParaRPr>
            </a:p>
          </p:txBody>
        </p:sp>
        <p:grpSp>
          <p:nvGrpSpPr>
            <p:cNvPr id="34" name="Group 33">
              <a:extLst>
                <a:ext uri="{FF2B5EF4-FFF2-40B4-BE49-F238E27FC236}">
                  <a16:creationId xmlns:a16="http://schemas.microsoft.com/office/drawing/2014/main" id="{D4FB3ED9-94A3-DFAA-C32A-14E96492FD28}"/>
                </a:ext>
              </a:extLst>
            </p:cNvPr>
            <p:cNvGrpSpPr/>
            <p:nvPr/>
          </p:nvGrpSpPr>
          <p:grpSpPr>
            <a:xfrm>
              <a:off x="3348019" y="1492801"/>
              <a:ext cx="4049599" cy="2846497"/>
              <a:chOff x="3348018" y="1492800"/>
              <a:chExt cx="4049599" cy="2846497"/>
            </a:xfrm>
          </p:grpSpPr>
          <p:sp>
            <p:nvSpPr>
              <p:cNvPr id="37" name="Pentagon 36">
                <a:extLst>
                  <a:ext uri="{FF2B5EF4-FFF2-40B4-BE49-F238E27FC236}">
                    <a16:creationId xmlns:a16="http://schemas.microsoft.com/office/drawing/2014/main" id="{BA9DF766-C914-74D6-91D7-D73D07556089}"/>
                  </a:ext>
                </a:extLst>
              </p:cNvPr>
              <p:cNvSpPr/>
              <p:nvPr/>
            </p:nvSpPr>
            <p:spPr>
              <a:xfrm>
                <a:off x="4330178" y="1901676"/>
                <a:ext cx="591671" cy="1912951"/>
              </a:xfrm>
              <a:prstGeom prst="homePlate">
                <a:avLst>
                  <a:gd name="adj" fmla="val 0"/>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570"/>
                <a:endParaRPr lang="en-US" sz="2400">
                  <a:solidFill>
                    <a:srgbClr val="F1F1F2"/>
                  </a:solidFill>
                  <a:latin typeface="Arial" panose="020B0604020202020204" pitchFamily="34" charset="0"/>
                  <a:cs typeface="Arial" panose="020B0604020202020204" pitchFamily="34" charset="0"/>
                </a:endParaRPr>
              </a:p>
            </p:txBody>
          </p:sp>
          <p:sp>
            <p:nvSpPr>
              <p:cNvPr id="38" name="Title 2">
                <a:extLst>
                  <a:ext uri="{FF2B5EF4-FFF2-40B4-BE49-F238E27FC236}">
                    <a16:creationId xmlns:a16="http://schemas.microsoft.com/office/drawing/2014/main" id="{49CB690D-D6E6-F336-739F-FD69AA44158E}"/>
                  </a:ext>
                </a:extLst>
              </p:cNvPr>
              <p:cNvSpPr txBox="1">
                <a:spLocks/>
              </p:cNvSpPr>
              <p:nvPr/>
            </p:nvSpPr>
            <p:spPr>
              <a:xfrm>
                <a:off x="4452842" y="3877632"/>
                <a:ext cx="2741883" cy="461665"/>
              </a:xfrm>
              <a:prstGeom prst="rect">
                <a:avLst/>
              </a:prstGeom>
              <a:noFill/>
            </p:spPr>
            <p:txBody>
              <a:bodyPr vert="horz" wrap="square" lIns="121920" tIns="121920" rIns="121920" bIns="121920" rtlCol="0" anchor="t" anchorCtr="0">
                <a:spAutoFit/>
              </a:bodyPr>
              <a:lstStyle>
                <a:lvl1pPr algn="l" defTabSz="457200" rtl="0" eaLnBrk="1" latinLnBrk="0" hangingPunct="1">
                  <a:spcBef>
                    <a:spcPct val="0"/>
                  </a:spcBef>
                  <a:buNone/>
                  <a:defRPr sz="2800" b="1" kern="1200">
                    <a:solidFill>
                      <a:schemeClr val="tx2"/>
                    </a:solidFill>
                    <a:latin typeface="+mj-lt"/>
                    <a:ea typeface="+mj-ea"/>
                    <a:cs typeface="+mj-cs"/>
                  </a:defRPr>
                </a:lvl1pPr>
              </a:lstStyle>
              <a:p>
                <a:pPr defTabSz="609570"/>
                <a:r>
                  <a:rPr lang="en-US" sz="2400" b="0" dirty="0">
                    <a:solidFill>
                      <a:srgbClr val="626362"/>
                    </a:solidFill>
                    <a:latin typeface="Arial" panose="020B0604020202020204" pitchFamily="34" charset="0"/>
                    <a:cs typeface="Arial" panose="020B0604020202020204" pitchFamily="34" charset="0"/>
                  </a:rPr>
                  <a:t>2025</a:t>
                </a:r>
              </a:p>
            </p:txBody>
          </p:sp>
          <p:sp>
            <p:nvSpPr>
              <p:cNvPr id="39" name="Rectangle 38">
                <a:extLst>
                  <a:ext uri="{FF2B5EF4-FFF2-40B4-BE49-F238E27FC236}">
                    <a16:creationId xmlns:a16="http://schemas.microsoft.com/office/drawing/2014/main" id="{BA139588-5456-9F60-C17A-A6DA03F3B218}"/>
                  </a:ext>
                </a:extLst>
              </p:cNvPr>
              <p:cNvSpPr/>
              <p:nvPr/>
            </p:nvSpPr>
            <p:spPr>
              <a:xfrm>
                <a:off x="4291808" y="3459638"/>
                <a:ext cx="625941" cy="354990"/>
              </a:xfrm>
              <a:prstGeom prst="rect">
                <a:avLst/>
              </a:prstGeom>
              <a:solidFill>
                <a:srgbClr val="007A9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570"/>
                <a:endParaRPr lang="en-US" sz="2400">
                  <a:solidFill>
                    <a:srgbClr val="007A96"/>
                  </a:solidFill>
                  <a:latin typeface="Arial" panose="020B0604020202020204" pitchFamily="34" charset="0"/>
                  <a:cs typeface="Arial" panose="020B0604020202020204" pitchFamily="34" charset="0"/>
                </a:endParaRPr>
              </a:p>
            </p:txBody>
          </p:sp>
          <p:cxnSp>
            <p:nvCxnSpPr>
              <p:cNvPr id="40" name="Straight Connector 39">
                <a:extLst>
                  <a:ext uri="{FF2B5EF4-FFF2-40B4-BE49-F238E27FC236}">
                    <a16:creationId xmlns:a16="http://schemas.microsoft.com/office/drawing/2014/main" id="{FC51D6F4-3D6C-A776-4318-C7553FF457D6}"/>
                  </a:ext>
                </a:extLst>
              </p:cNvPr>
              <p:cNvCxnSpPr>
                <a:cxnSpLocks/>
              </p:cNvCxnSpPr>
              <p:nvPr/>
            </p:nvCxnSpPr>
            <p:spPr>
              <a:xfrm flipH="1">
                <a:off x="4917748" y="1893634"/>
                <a:ext cx="1" cy="1920993"/>
              </a:xfrm>
              <a:prstGeom prst="line">
                <a:avLst/>
              </a:prstGeom>
              <a:ln w="19050">
                <a:solidFill>
                  <a:schemeClr val="tx1"/>
                </a:solidFill>
                <a:prstDash val="dash"/>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41" name="Straight Connector 40">
                <a:extLst>
                  <a:ext uri="{FF2B5EF4-FFF2-40B4-BE49-F238E27FC236}">
                    <a16:creationId xmlns:a16="http://schemas.microsoft.com/office/drawing/2014/main" id="{DB532B3C-C8F9-CE94-8197-FDCAB7B9CF98}"/>
                  </a:ext>
                </a:extLst>
              </p:cNvPr>
              <p:cNvCxnSpPr>
                <a:cxnSpLocks/>
              </p:cNvCxnSpPr>
              <p:nvPr/>
            </p:nvCxnSpPr>
            <p:spPr>
              <a:xfrm flipH="1">
                <a:off x="7397616" y="1893634"/>
                <a:ext cx="1" cy="2306072"/>
              </a:xfrm>
              <a:prstGeom prst="line">
                <a:avLst/>
              </a:prstGeom>
              <a:ln w="19050">
                <a:solidFill>
                  <a:schemeClr val="tx1"/>
                </a:solidFill>
                <a:headEnd type="none"/>
                <a:tailEnd type="oval"/>
              </a:ln>
              <a:effectLst/>
            </p:spPr>
            <p:style>
              <a:lnRef idx="2">
                <a:schemeClr val="accent1"/>
              </a:lnRef>
              <a:fillRef idx="0">
                <a:schemeClr val="accent1"/>
              </a:fillRef>
              <a:effectRef idx="1">
                <a:schemeClr val="accent1"/>
              </a:effectRef>
              <a:fontRef idx="minor">
                <a:schemeClr val="tx1"/>
              </a:fontRef>
            </p:style>
          </p:cxnSp>
          <p:sp>
            <p:nvSpPr>
              <p:cNvPr id="42" name="Title 2">
                <a:extLst>
                  <a:ext uri="{FF2B5EF4-FFF2-40B4-BE49-F238E27FC236}">
                    <a16:creationId xmlns:a16="http://schemas.microsoft.com/office/drawing/2014/main" id="{7DF4E5A0-8388-C43C-D222-356045D98226}"/>
                  </a:ext>
                </a:extLst>
              </p:cNvPr>
              <p:cNvSpPr txBox="1">
                <a:spLocks/>
              </p:cNvSpPr>
              <p:nvPr/>
            </p:nvSpPr>
            <p:spPr>
              <a:xfrm>
                <a:off x="3348018" y="1492800"/>
                <a:ext cx="2348015" cy="369332"/>
              </a:xfrm>
              <a:prstGeom prst="rect">
                <a:avLst/>
              </a:prstGeom>
              <a:noFill/>
            </p:spPr>
            <p:txBody>
              <a:bodyPr vert="horz" wrap="square" lIns="121920" tIns="121920" rIns="121920" bIns="121920" rtlCol="0" anchor="t" anchorCtr="0">
                <a:spAutoFit/>
              </a:bodyPr>
              <a:lstStyle>
                <a:lvl1pPr algn="l" defTabSz="457200" rtl="0" eaLnBrk="1" latinLnBrk="0" hangingPunct="1">
                  <a:spcBef>
                    <a:spcPct val="0"/>
                  </a:spcBef>
                  <a:buNone/>
                  <a:defRPr sz="2800" b="1" kern="1200">
                    <a:solidFill>
                      <a:schemeClr val="tx2"/>
                    </a:solidFill>
                    <a:latin typeface="+mj-lt"/>
                    <a:ea typeface="+mj-ea"/>
                    <a:cs typeface="+mj-cs"/>
                  </a:defRPr>
                </a:lvl1pPr>
              </a:lstStyle>
              <a:p>
                <a:pPr defTabSz="609570"/>
                <a:r>
                  <a:rPr lang="en-US" sz="1600" b="0">
                    <a:solidFill>
                      <a:srgbClr val="626362"/>
                    </a:solidFill>
                    <a:latin typeface="Arial" panose="020B0604020202020204" pitchFamily="34" charset="0"/>
                    <a:cs typeface="Arial" panose="020B0604020202020204" pitchFamily="34" charset="0"/>
                  </a:rPr>
                  <a:t>Up to an additional 2 ½ months</a:t>
                </a:r>
              </a:p>
            </p:txBody>
          </p:sp>
        </p:grpSp>
        <p:cxnSp>
          <p:nvCxnSpPr>
            <p:cNvPr id="35" name="Straight Connector 34">
              <a:extLst>
                <a:ext uri="{FF2B5EF4-FFF2-40B4-BE49-F238E27FC236}">
                  <a16:creationId xmlns:a16="http://schemas.microsoft.com/office/drawing/2014/main" id="{31E60FE4-8859-2735-D62A-1E8265A49C39}"/>
                </a:ext>
              </a:extLst>
            </p:cNvPr>
            <p:cNvCxnSpPr>
              <a:cxnSpLocks/>
            </p:cNvCxnSpPr>
            <p:nvPr/>
          </p:nvCxnSpPr>
          <p:spPr>
            <a:xfrm flipH="1">
              <a:off x="1273502" y="1893634"/>
              <a:ext cx="1" cy="2306072"/>
            </a:xfrm>
            <a:prstGeom prst="line">
              <a:avLst/>
            </a:prstGeom>
            <a:ln w="19050">
              <a:solidFill>
                <a:schemeClr val="tx1"/>
              </a:solidFill>
              <a:headEnd type="none"/>
              <a:tailEnd type="ova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a:extLst>
                <a:ext uri="{FF2B5EF4-FFF2-40B4-BE49-F238E27FC236}">
                  <a16:creationId xmlns:a16="http://schemas.microsoft.com/office/drawing/2014/main" id="{9D80D3B8-0F00-4D18-CD1B-80B3F08843FE}"/>
                </a:ext>
              </a:extLst>
            </p:cNvPr>
            <p:cNvCxnSpPr>
              <a:cxnSpLocks/>
            </p:cNvCxnSpPr>
            <p:nvPr/>
          </p:nvCxnSpPr>
          <p:spPr>
            <a:xfrm flipH="1">
              <a:off x="4330181" y="1893634"/>
              <a:ext cx="1" cy="2306072"/>
            </a:xfrm>
            <a:prstGeom prst="line">
              <a:avLst/>
            </a:prstGeom>
            <a:ln w="19050">
              <a:solidFill>
                <a:schemeClr val="tx1"/>
              </a:solidFill>
              <a:headEnd type="none"/>
              <a:tailEnd type="ova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5811204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A8E121E4-4AE6-648A-C906-8999F3E89C99}"/>
              </a:ext>
            </a:extLst>
          </p:cNvPr>
          <p:cNvSpPr>
            <a:spLocks noGrp="1"/>
          </p:cNvSpPr>
          <p:nvPr>
            <p:ph type="title"/>
          </p:nvPr>
        </p:nvSpPr>
        <p:spPr>
          <a:xfrm>
            <a:off x="853442" y="365762"/>
            <a:ext cx="10836993" cy="678733"/>
          </a:xfrm>
        </p:spPr>
        <p:txBody>
          <a:bodyPr/>
          <a:lstStyle/>
          <a:p>
            <a:r>
              <a:rPr lang="en-US" dirty="0">
                <a:latin typeface="Arial"/>
                <a:cs typeface="Arial"/>
              </a:rPr>
              <a:t>2025 Carryover</a:t>
            </a:r>
            <a:endParaRPr lang="en-US" dirty="0">
              <a:latin typeface="Arial" panose="020B0604020202020204" pitchFamily="34" charset="0"/>
              <a:cs typeface="Arial" panose="020B0604020202020204" pitchFamily="34" charset="0"/>
            </a:endParaRPr>
          </a:p>
        </p:txBody>
      </p:sp>
      <p:grpSp>
        <p:nvGrpSpPr>
          <p:cNvPr id="9" name="Group 8" descr="A graph showing Year 1's funds available throughout Year 1, with up to $550 able to carryover into Year 2.">
            <a:extLst>
              <a:ext uri="{FF2B5EF4-FFF2-40B4-BE49-F238E27FC236}">
                <a16:creationId xmlns:a16="http://schemas.microsoft.com/office/drawing/2014/main" id="{7E905201-6BAC-ED0D-E2C6-851FC48C5945}"/>
              </a:ext>
            </a:extLst>
          </p:cNvPr>
          <p:cNvGrpSpPr/>
          <p:nvPr/>
        </p:nvGrpSpPr>
        <p:grpSpPr>
          <a:xfrm>
            <a:off x="1680519" y="2232238"/>
            <a:ext cx="8409603" cy="3530797"/>
            <a:chOff x="1260389" y="1674178"/>
            <a:chExt cx="6307202" cy="2648098"/>
          </a:xfrm>
        </p:grpSpPr>
        <p:sp>
          <p:nvSpPr>
            <p:cNvPr id="10" name="Pentagon 9">
              <a:extLst>
                <a:ext uri="{FF2B5EF4-FFF2-40B4-BE49-F238E27FC236}">
                  <a16:creationId xmlns:a16="http://schemas.microsoft.com/office/drawing/2014/main" id="{75E6DB82-E5AF-E3EA-8804-D57CC2779CCD}"/>
                </a:ext>
              </a:extLst>
            </p:cNvPr>
            <p:cNvSpPr/>
            <p:nvPr/>
          </p:nvSpPr>
          <p:spPr>
            <a:xfrm>
              <a:off x="1260389" y="1682221"/>
              <a:ext cx="3069791" cy="1912951"/>
            </a:xfrm>
            <a:prstGeom prst="homePlate">
              <a:avLst>
                <a:gd name="adj" fmla="val 0"/>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570"/>
              <a:endParaRPr lang="en-US" sz="2400">
                <a:solidFill>
                  <a:srgbClr val="F1F1F2"/>
                </a:solidFill>
                <a:latin typeface="Arial" panose="020B0604020202020204" pitchFamily="34" charset="0"/>
                <a:cs typeface="Arial" panose="020B0604020202020204" pitchFamily="34" charset="0"/>
              </a:endParaRPr>
            </a:p>
          </p:txBody>
        </p:sp>
        <p:sp>
          <p:nvSpPr>
            <p:cNvPr id="11" name="Title 2">
              <a:extLst>
                <a:ext uri="{FF2B5EF4-FFF2-40B4-BE49-F238E27FC236}">
                  <a16:creationId xmlns:a16="http://schemas.microsoft.com/office/drawing/2014/main" id="{9AB8AF44-0F1B-49FD-3C14-146CB0562F1C}"/>
                </a:ext>
              </a:extLst>
            </p:cNvPr>
            <p:cNvSpPr txBox="1">
              <a:spLocks/>
            </p:cNvSpPr>
            <p:nvPr/>
          </p:nvSpPr>
          <p:spPr>
            <a:xfrm>
              <a:off x="1383727" y="3658176"/>
              <a:ext cx="2990797" cy="461665"/>
            </a:xfrm>
            <a:prstGeom prst="rect">
              <a:avLst/>
            </a:prstGeom>
            <a:noFill/>
          </p:spPr>
          <p:txBody>
            <a:bodyPr vert="horz" wrap="square" lIns="121920" tIns="121920" rIns="121920" bIns="121920" rtlCol="0" anchor="t" anchorCtr="0">
              <a:spAutoFit/>
            </a:bodyPr>
            <a:lstStyle>
              <a:lvl1pPr algn="l" defTabSz="457200" rtl="0" eaLnBrk="1" latinLnBrk="0" hangingPunct="1">
                <a:spcBef>
                  <a:spcPct val="0"/>
                </a:spcBef>
                <a:buNone/>
                <a:defRPr sz="2800" b="1" kern="1200">
                  <a:solidFill>
                    <a:schemeClr val="tx2"/>
                  </a:solidFill>
                  <a:latin typeface="+mj-lt"/>
                  <a:ea typeface="+mj-ea"/>
                  <a:cs typeface="+mj-cs"/>
                </a:defRPr>
              </a:lvl1pPr>
            </a:lstStyle>
            <a:p>
              <a:pPr defTabSz="609570"/>
              <a:r>
                <a:rPr lang="en-US" sz="2400" b="0" dirty="0">
                  <a:solidFill>
                    <a:srgbClr val="626362"/>
                  </a:solidFill>
                  <a:latin typeface="Arial" panose="020B0604020202020204" pitchFamily="34" charset="0"/>
                  <a:cs typeface="Arial" panose="020B0604020202020204" pitchFamily="34" charset="0"/>
                </a:rPr>
                <a:t>2024</a:t>
              </a:r>
            </a:p>
          </p:txBody>
        </p:sp>
        <p:sp>
          <p:nvSpPr>
            <p:cNvPr id="12" name="Rectangle 11">
              <a:extLst>
                <a:ext uri="{FF2B5EF4-FFF2-40B4-BE49-F238E27FC236}">
                  <a16:creationId xmlns:a16="http://schemas.microsoft.com/office/drawing/2014/main" id="{9DC7863F-F888-645C-3C7C-C36747113779}"/>
                </a:ext>
              </a:extLst>
            </p:cNvPr>
            <p:cNvSpPr/>
            <p:nvPr/>
          </p:nvSpPr>
          <p:spPr>
            <a:xfrm>
              <a:off x="1279243" y="1682221"/>
              <a:ext cx="888923" cy="1912951"/>
            </a:xfrm>
            <a:prstGeom prst="rect">
              <a:avLst/>
            </a:prstGeom>
            <a:solidFill>
              <a:srgbClr val="007A9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570"/>
              <a:endParaRPr lang="en-US" sz="2400">
                <a:solidFill>
                  <a:srgbClr val="00AAC6"/>
                </a:solidFill>
                <a:latin typeface="Arial" panose="020B0604020202020204" pitchFamily="34" charset="0"/>
                <a:cs typeface="Arial" panose="020B0604020202020204" pitchFamily="34" charset="0"/>
              </a:endParaRPr>
            </a:p>
          </p:txBody>
        </p:sp>
        <p:sp>
          <p:nvSpPr>
            <p:cNvPr id="13" name="Rectangle 12">
              <a:extLst>
                <a:ext uri="{FF2B5EF4-FFF2-40B4-BE49-F238E27FC236}">
                  <a16:creationId xmlns:a16="http://schemas.microsoft.com/office/drawing/2014/main" id="{FC0CA2F9-490A-8FCC-8C0E-ABC913CF0EC5}"/>
                </a:ext>
              </a:extLst>
            </p:cNvPr>
            <p:cNvSpPr/>
            <p:nvPr/>
          </p:nvSpPr>
          <p:spPr>
            <a:xfrm>
              <a:off x="2033388" y="1958137"/>
              <a:ext cx="1099702" cy="1637035"/>
            </a:xfrm>
            <a:prstGeom prst="rect">
              <a:avLst/>
            </a:prstGeom>
            <a:solidFill>
              <a:srgbClr val="007A9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570"/>
              <a:endParaRPr lang="en-US" sz="2400">
                <a:solidFill>
                  <a:srgbClr val="00AAC6"/>
                </a:solidFill>
                <a:latin typeface="Arial" panose="020B0604020202020204" pitchFamily="34" charset="0"/>
                <a:cs typeface="Arial" panose="020B0604020202020204" pitchFamily="34" charset="0"/>
              </a:endParaRPr>
            </a:p>
          </p:txBody>
        </p:sp>
        <p:sp>
          <p:nvSpPr>
            <p:cNvPr id="14" name="Rectangle 13">
              <a:extLst>
                <a:ext uri="{FF2B5EF4-FFF2-40B4-BE49-F238E27FC236}">
                  <a16:creationId xmlns:a16="http://schemas.microsoft.com/office/drawing/2014/main" id="{8A155D28-84C1-3166-8B2C-09840D5EDF6E}"/>
                </a:ext>
              </a:extLst>
            </p:cNvPr>
            <p:cNvSpPr/>
            <p:nvPr/>
          </p:nvSpPr>
          <p:spPr>
            <a:xfrm>
              <a:off x="2551862" y="2872537"/>
              <a:ext cx="888923" cy="722635"/>
            </a:xfrm>
            <a:prstGeom prst="rect">
              <a:avLst/>
            </a:prstGeom>
            <a:solidFill>
              <a:srgbClr val="007A9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570"/>
              <a:endParaRPr lang="en-US" sz="2400">
                <a:solidFill>
                  <a:srgbClr val="00AAC6"/>
                </a:solidFill>
                <a:latin typeface="Arial" panose="020B0604020202020204" pitchFamily="34" charset="0"/>
                <a:cs typeface="Arial" panose="020B0604020202020204" pitchFamily="34" charset="0"/>
              </a:endParaRPr>
            </a:p>
          </p:txBody>
        </p:sp>
        <p:sp>
          <p:nvSpPr>
            <p:cNvPr id="15" name="Rectangle 14">
              <a:extLst>
                <a:ext uri="{FF2B5EF4-FFF2-40B4-BE49-F238E27FC236}">
                  <a16:creationId xmlns:a16="http://schemas.microsoft.com/office/drawing/2014/main" id="{C77F19EB-90E5-7058-A127-D0BEBB2AD82F}"/>
                </a:ext>
              </a:extLst>
            </p:cNvPr>
            <p:cNvSpPr/>
            <p:nvPr/>
          </p:nvSpPr>
          <p:spPr>
            <a:xfrm>
              <a:off x="3353140" y="3133507"/>
              <a:ext cx="968535" cy="461665"/>
            </a:xfrm>
            <a:prstGeom prst="rect">
              <a:avLst/>
            </a:prstGeom>
            <a:solidFill>
              <a:srgbClr val="007A9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570"/>
              <a:endParaRPr lang="en-US" sz="2400">
                <a:solidFill>
                  <a:srgbClr val="00AAC6"/>
                </a:solidFill>
                <a:latin typeface="Arial" panose="020B0604020202020204" pitchFamily="34" charset="0"/>
                <a:cs typeface="Arial" panose="020B0604020202020204" pitchFamily="34" charset="0"/>
              </a:endParaRPr>
            </a:p>
          </p:txBody>
        </p:sp>
        <p:cxnSp>
          <p:nvCxnSpPr>
            <p:cNvPr id="16" name="Straight Connector 15">
              <a:extLst>
                <a:ext uri="{FF2B5EF4-FFF2-40B4-BE49-F238E27FC236}">
                  <a16:creationId xmlns:a16="http://schemas.microsoft.com/office/drawing/2014/main" id="{48693632-17EA-46A5-685E-5899C90580C1}"/>
                </a:ext>
              </a:extLst>
            </p:cNvPr>
            <p:cNvCxnSpPr>
              <a:cxnSpLocks/>
            </p:cNvCxnSpPr>
            <p:nvPr/>
          </p:nvCxnSpPr>
          <p:spPr>
            <a:xfrm flipH="1">
              <a:off x="1273502" y="1674178"/>
              <a:ext cx="1" cy="2306072"/>
            </a:xfrm>
            <a:prstGeom prst="line">
              <a:avLst/>
            </a:prstGeom>
            <a:ln w="19050">
              <a:solidFill>
                <a:schemeClr val="tx1"/>
              </a:solidFill>
              <a:headEnd type="none"/>
              <a:tailEnd type="oval"/>
            </a:ln>
            <a:effectLst/>
          </p:spPr>
          <p:style>
            <a:lnRef idx="2">
              <a:schemeClr val="accent1"/>
            </a:lnRef>
            <a:fillRef idx="0">
              <a:schemeClr val="accent1"/>
            </a:fillRef>
            <a:effectRef idx="1">
              <a:schemeClr val="accent1"/>
            </a:effectRef>
            <a:fontRef idx="minor">
              <a:schemeClr val="tx1"/>
            </a:fontRef>
          </p:style>
        </p:cxnSp>
        <p:grpSp>
          <p:nvGrpSpPr>
            <p:cNvPr id="17" name="Group 16">
              <a:extLst>
                <a:ext uri="{FF2B5EF4-FFF2-40B4-BE49-F238E27FC236}">
                  <a16:creationId xmlns:a16="http://schemas.microsoft.com/office/drawing/2014/main" id="{A62E154D-2891-E151-7A1F-878AA01056EA}"/>
                </a:ext>
              </a:extLst>
            </p:cNvPr>
            <p:cNvGrpSpPr/>
            <p:nvPr/>
          </p:nvGrpSpPr>
          <p:grpSpPr>
            <a:xfrm>
              <a:off x="4285839" y="1674178"/>
              <a:ext cx="3281752" cy="2445663"/>
              <a:chOff x="4285838" y="1893634"/>
              <a:chExt cx="3281752" cy="2445663"/>
            </a:xfrm>
          </p:grpSpPr>
          <p:sp>
            <p:nvSpPr>
              <p:cNvPr id="20" name="Pentagon 19">
                <a:extLst>
                  <a:ext uri="{FF2B5EF4-FFF2-40B4-BE49-F238E27FC236}">
                    <a16:creationId xmlns:a16="http://schemas.microsoft.com/office/drawing/2014/main" id="{F92E9D5E-A4C2-0C73-0F56-13E71F86DF93}"/>
                  </a:ext>
                </a:extLst>
              </p:cNvPr>
              <p:cNvSpPr/>
              <p:nvPr/>
            </p:nvSpPr>
            <p:spPr>
              <a:xfrm>
                <a:off x="4342953" y="2997214"/>
                <a:ext cx="3069791" cy="817414"/>
              </a:xfrm>
              <a:prstGeom prst="homePlate">
                <a:avLst>
                  <a:gd name="adj" fmla="val 0"/>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570"/>
                <a:endParaRPr lang="en-US" sz="2400">
                  <a:solidFill>
                    <a:srgbClr val="F1F1F2"/>
                  </a:solidFill>
                  <a:latin typeface="Arial" panose="020B0604020202020204" pitchFamily="34" charset="0"/>
                  <a:cs typeface="Arial" panose="020B0604020202020204" pitchFamily="34" charset="0"/>
                </a:endParaRPr>
              </a:p>
            </p:txBody>
          </p:sp>
          <p:sp>
            <p:nvSpPr>
              <p:cNvPr id="21" name="Title 2">
                <a:extLst>
                  <a:ext uri="{FF2B5EF4-FFF2-40B4-BE49-F238E27FC236}">
                    <a16:creationId xmlns:a16="http://schemas.microsoft.com/office/drawing/2014/main" id="{5CD7AA75-44DF-CE56-2DFA-A7D119B74725}"/>
                  </a:ext>
                </a:extLst>
              </p:cNvPr>
              <p:cNvSpPr txBox="1">
                <a:spLocks/>
              </p:cNvSpPr>
              <p:nvPr/>
            </p:nvSpPr>
            <p:spPr>
              <a:xfrm>
                <a:off x="4452842" y="3877632"/>
                <a:ext cx="2741883" cy="461665"/>
              </a:xfrm>
              <a:prstGeom prst="rect">
                <a:avLst/>
              </a:prstGeom>
              <a:noFill/>
            </p:spPr>
            <p:txBody>
              <a:bodyPr vert="horz" wrap="square" lIns="121920" tIns="121920" rIns="121920" bIns="121920" rtlCol="0" anchor="t" anchorCtr="0">
                <a:spAutoFit/>
              </a:bodyPr>
              <a:lstStyle>
                <a:lvl1pPr algn="l" defTabSz="457200" rtl="0" eaLnBrk="1" latinLnBrk="0" hangingPunct="1">
                  <a:spcBef>
                    <a:spcPct val="0"/>
                  </a:spcBef>
                  <a:buNone/>
                  <a:defRPr sz="2800" b="1" kern="1200">
                    <a:solidFill>
                      <a:schemeClr val="tx2"/>
                    </a:solidFill>
                    <a:latin typeface="+mj-lt"/>
                    <a:ea typeface="+mj-ea"/>
                    <a:cs typeface="+mj-cs"/>
                  </a:defRPr>
                </a:lvl1pPr>
              </a:lstStyle>
              <a:p>
                <a:pPr defTabSz="609570"/>
                <a:r>
                  <a:rPr lang="en-US" sz="2400" b="0" dirty="0">
                    <a:solidFill>
                      <a:srgbClr val="626362"/>
                    </a:solidFill>
                    <a:latin typeface="Arial" panose="020B0604020202020204" pitchFamily="34" charset="0"/>
                    <a:cs typeface="Arial" panose="020B0604020202020204" pitchFamily="34" charset="0"/>
                  </a:rPr>
                  <a:t>2025</a:t>
                </a:r>
              </a:p>
            </p:txBody>
          </p:sp>
          <p:sp>
            <p:nvSpPr>
              <p:cNvPr id="22" name="Rectangle 21">
                <a:extLst>
                  <a:ext uri="{FF2B5EF4-FFF2-40B4-BE49-F238E27FC236}">
                    <a16:creationId xmlns:a16="http://schemas.microsoft.com/office/drawing/2014/main" id="{008E916A-FCC0-3DF6-A6DB-09E6045F4EEC}"/>
                  </a:ext>
                </a:extLst>
              </p:cNvPr>
              <p:cNvSpPr/>
              <p:nvPr/>
            </p:nvSpPr>
            <p:spPr>
              <a:xfrm>
                <a:off x="4285838" y="3459638"/>
                <a:ext cx="790362" cy="354990"/>
              </a:xfrm>
              <a:prstGeom prst="rect">
                <a:avLst/>
              </a:prstGeom>
              <a:solidFill>
                <a:srgbClr val="007A9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570"/>
                <a:endParaRPr lang="en-US" sz="2400">
                  <a:solidFill>
                    <a:srgbClr val="00AAC6"/>
                  </a:solidFill>
                  <a:latin typeface="Arial" panose="020B0604020202020204" pitchFamily="34" charset="0"/>
                  <a:cs typeface="Arial" panose="020B0604020202020204" pitchFamily="34" charset="0"/>
                </a:endParaRPr>
              </a:p>
            </p:txBody>
          </p:sp>
          <p:sp>
            <p:nvSpPr>
              <p:cNvPr id="23" name="Rectangle 22">
                <a:extLst>
                  <a:ext uri="{FF2B5EF4-FFF2-40B4-BE49-F238E27FC236}">
                    <a16:creationId xmlns:a16="http://schemas.microsoft.com/office/drawing/2014/main" id="{0C23519D-7303-4FA3-588E-2F09E6691E42}"/>
                  </a:ext>
                </a:extLst>
              </p:cNvPr>
              <p:cNvSpPr/>
              <p:nvPr/>
            </p:nvSpPr>
            <p:spPr>
              <a:xfrm>
                <a:off x="5042930" y="3648173"/>
                <a:ext cx="1166101" cy="166454"/>
              </a:xfrm>
              <a:prstGeom prst="rect">
                <a:avLst/>
              </a:prstGeom>
              <a:solidFill>
                <a:srgbClr val="007A9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570"/>
                <a:endParaRPr lang="en-US" sz="2400">
                  <a:solidFill>
                    <a:srgbClr val="00AAC6"/>
                  </a:solidFill>
                  <a:latin typeface="Arial" panose="020B0604020202020204" pitchFamily="34" charset="0"/>
                  <a:cs typeface="Arial" panose="020B0604020202020204" pitchFamily="34" charset="0"/>
                </a:endParaRPr>
              </a:p>
            </p:txBody>
          </p:sp>
          <p:cxnSp>
            <p:nvCxnSpPr>
              <p:cNvPr id="24" name="Straight Connector 23">
                <a:extLst>
                  <a:ext uri="{FF2B5EF4-FFF2-40B4-BE49-F238E27FC236}">
                    <a16:creationId xmlns:a16="http://schemas.microsoft.com/office/drawing/2014/main" id="{C1AD42FF-371B-ED90-8954-5DF8496B696A}"/>
                  </a:ext>
                </a:extLst>
              </p:cNvPr>
              <p:cNvCxnSpPr>
                <a:cxnSpLocks/>
              </p:cNvCxnSpPr>
              <p:nvPr/>
            </p:nvCxnSpPr>
            <p:spPr>
              <a:xfrm flipH="1">
                <a:off x="7397616" y="1893634"/>
                <a:ext cx="1" cy="2306072"/>
              </a:xfrm>
              <a:prstGeom prst="line">
                <a:avLst/>
              </a:prstGeom>
              <a:ln w="19050">
                <a:solidFill>
                  <a:schemeClr val="tx1"/>
                </a:solidFill>
                <a:headEnd type="none"/>
                <a:tailEnd type="oval"/>
              </a:ln>
              <a:effectLst/>
            </p:spPr>
            <p:style>
              <a:lnRef idx="2">
                <a:schemeClr val="accent1"/>
              </a:lnRef>
              <a:fillRef idx="0">
                <a:schemeClr val="accent1"/>
              </a:fillRef>
              <a:effectRef idx="1">
                <a:schemeClr val="accent1"/>
              </a:effectRef>
              <a:fontRef idx="minor">
                <a:schemeClr val="tx1"/>
              </a:fontRef>
            </p:style>
          </p:cxnSp>
          <p:cxnSp>
            <p:nvCxnSpPr>
              <p:cNvPr id="25" name="Straight Connector 24">
                <a:extLst>
                  <a:ext uri="{FF2B5EF4-FFF2-40B4-BE49-F238E27FC236}">
                    <a16:creationId xmlns:a16="http://schemas.microsoft.com/office/drawing/2014/main" id="{62E874FD-E7FE-EF92-8975-02ED892751CB}"/>
                  </a:ext>
                </a:extLst>
              </p:cNvPr>
              <p:cNvCxnSpPr>
                <a:cxnSpLocks/>
                <a:stCxn id="26" idx="1"/>
              </p:cNvCxnSpPr>
              <p:nvPr/>
            </p:nvCxnSpPr>
            <p:spPr>
              <a:xfrm flipH="1">
                <a:off x="4330184" y="2550996"/>
                <a:ext cx="889391" cy="3154"/>
              </a:xfrm>
              <a:prstGeom prst="line">
                <a:avLst/>
              </a:prstGeom>
              <a:ln w="19050">
                <a:solidFill>
                  <a:schemeClr val="tx1"/>
                </a:solidFill>
                <a:prstDash val="dash"/>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26" name="Title 2">
                <a:extLst>
                  <a:ext uri="{FF2B5EF4-FFF2-40B4-BE49-F238E27FC236}">
                    <a16:creationId xmlns:a16="http://schemas.microsoft.com/office/drawing/2014/main" id="{7FE30D27-754C-640B-30A6-9F32747221CD}"/>
                  </a:ext>
                </a:extLst>
              </p:cNvPr>
              <p:cNvSpPr txBox="1">
                <a:spLocks/>
              </p:cNvSpPr>
              <p:nvPr/>
            </p:nvSpPr>
            <p:spPr>
              <a:xfrm>
                <a:off x="5219575" y="2366330"/>
                <a:ext cx="2348015" cy="369332"/>
              </a:xfrm>
              <a:prstGeom prst="rect">
                <a:avLst/>
              </a:prstGeom>
              <a:noFill/>
            </p:spPr>
            <p:txBody>
              <a:bodyPr vert="horz" wrap="square" lIns="121920" tIns="121920" rIns="121920" bIns="121920" rtlCol="0" anchor="t" anchorCtr="0">
                <a:spAutoFit/>
              </a:bodyPr>
              <a:lstStyle>
                <a:lvl1pPr algn="l" defTabSz="457200" rtl="0" eaLnBrk="1" latinLnBrk="0" hangingPunct="1">
                  <a:spcBef>
                    <a:spcPct val="0"/>
                  </a:spcBef>
                  <a:buNone/>
                  <a:defRPr sz="2800" b="1" kern="1200">
                    <a:solidFill>
                      <a:schemeClr val="tx2"/>
                    </a:solidFill>
                    <a:latin typeface="+mj-lt"/>
                    <a:ea typeface="+mj-ea"/>
                    <a:cs typeface="+mj-cs"/>
                  </a:defRPr>
                </a:lvl1pPr>
              </a:lstStyle>
              <a:p>
                <a:pPr defTabSz="609570"/>
                <a:r>
                  <a:rPr lang="en-US" sz="1600" dirty="0">
                    <a:solidFill>
                      <a:srgbClr val="007A96"/>
                    </a:solidFill>
                    <a:latin typeface="Arial"/>
                    <a:cs typeface="Arial"/>
                  </a:rPr>
                  <a:t>Up to $660</a:t>
                </a:r>
                <a:endParaRPr lang="en-US" sz="1600" dirty="0">
                  <a:solidFill>
                    <a:srgbClr val="007A96"/>
                  </a:solidFill>
                  <a:latin typeface="Arial" panose="020B0604020202020204" pitchFamily="34" charset="0"/>
                  <a:cs typeface="Arial" panose="020B0604020202020204" pitchFamily="34" charset="0"/>
                </a:endParaRPr>
              </a:p>
            </p:txBody>
          </p:sp>
        </p:grpSp>
        <p:sp>
          <p:nvSpPr>
            <p:cNvPr id="18" name="TextBox 17">
              <a:extLst>
                <a:ext uri="{FF2B5EF4-FFF2-40B4-BE49-F238E27FC236}">
                  <a16:creationId xmlns:a16="http://schemas.microsoft.com/office/drawing/2014/main" id="{AB3EB588-85DC-2589-3488-76F12A30453A}"/>
                </a:ext>
              </a:extLst>
            </p:cNvPr>
            <p:cNvSpPr txBox="1"/>
            <p:nvPr/>
          </p:nvSpPr>
          <p:spPr>
            <a:xfrm>
              <a:off x="7368989" y="3976027"/>
              <a:ext cx="138548" cy="346249"/>
            </a:xfrm>
            <a:prstGeom prst="rect">
              <a:avLst/>
            </a:prstGeom>
            <a:noFill/>
          </p:spPr>
          <p:txBody>
            <a:bodyPr wrap="none" rtlCol="0">
              <a:spAutoFit/>
            </a:bodyPr>
            <a:lstStyle/>
            <a:p>
              <a:pPr defTabSz="609570"/>
              <a:endParaRPr lang="en-US" sz="2400" err="1">
                <a:solidFill>
                  <a:srgbClr val="7F7F7F"/>
                </a:solidFill>
                <a:latin typeface="Arial" panose="020B0604020202020204" pitchFamily="34" charset="0"/>
                <a:cs typeface="Arial" panose="020B0604020202020204" pitchFamily="34" charset="0"/>
              </a:endParaRPr>
            </a:p>
          </p:txBody>
        </p:sp>
        <p:cxnSp>
          <p:nvCxnSpPr>
            <p:cNvPr id="19" name="Straight Connector 18">
              <a:extLst>
                <a:ext uri="{FF2B5EF4-FFF2-40B4-BE49-F238E27FC236}">
                  <a16:creationId xmlns:a16="http://schemas.microsoft.com/office/drawing/2014/main" id="{618048FD-C045-BF08-E909-19B086134271}"/>
                </a:ext>
              </a:extLst>
            </p:cNvPr>
            <p:cNvCxnSpPr>
              <a:cxnSpLocks/>
            </p:cNvCxnSpPr>
            <p:nvPr/>
          </p:nvCxnSpPr>
          <p:spPr>
            <a:xfrm flipH="1">
              <a:off x="4330181" y="1674178"/>
              <a:ext cx="1" cy="2306072"/>
            </a:xfrm>
            <a:prstGeom prst="line">
              <a:avLst/>
            </a:prstGeom>
            <a:ln w="19050">
              <a:solidFill>
                <a:schemeClr val="tx1"/>
              </a:solidFill>
              <a:headEnd type="none"/>
              <a:tailEnd type="ova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4571859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Placeholder 15" descr="A person wearing glasses and a grey shirt&#10;&#10;Description automatically generated with low confidence">
            <a:extLst>
              <a:ext uri="{FF2B5EF4-FFF2-40B4-BE49-F238E27FC236}">
                <a16:creationId xmlns:a16="http://schemas.microsoft.com/office/drawing/2014/main" id="{602F5CF5-1566-49DB-0C40-671B3DD98006}"/>
              </a:ext>
            </a:extLst>
          </p:cNvPr>
          <p:cNvPicPr>
            <a:picLocks noGrp="1" noChangeAspect="1"/>
          </p:cNvPicPr>
          <p:nvPr>
            <p:ph type="pic" idx="17"/>
          </p:nvPr>
        </p:nvPicPr>
        <p:blipFill rotWithShape="1">
          <a:blip r:embed="rId3" cstate="screen">
            <a:extLst>
              <a:ext uri="{28A0092B-C50C-407E-A947-70E740481C1C}">
                <a14:useLocalDpi xmlns:a14="http://schemas.microsoft.com/office/drawing/2010/main"/>
              </a:ext>
            </a:extLst>
          </a:blip>
          <a:srcRect/>
          <a:stretch/>
        </p:blipFill>
        <p:spPr>
          <a:xfrm>
            <a:off x="5339355" y="-4"/>
            <a:ext cx="6852647" cy="6857999"/>
          </a:xfrm>
        </p:spPr>
      </p:pic>
      <p:sp>
        <p:nvSpPr>
          <p:cNvPr id="3" name="Title 2">
            <a:extLst>
              <a:ext uri="{FF2B5EF4-FFF2-40B4-BE49-F238E27FC236}">
                <a16:creationId xmlns:a16="http://schemas.microsoft.com/office/drawing/2014/main" id="{EECAD6AD-57E8-3D7B-3E80-DB709932E9C1}"/>
              </a:ext>
            </a:extLst>
          </p:cNvPr>
          <p:cNvSpPr>
            <a:spLocks noGrp="1"/>
          </p:cNvSpPr>
          <p:nvPr>
            <p:ph type="title"/>
          </p:nvPr>
        </p:nvSpPr>
        <p:spPr>
          <a:xfrm>
            <a:off x="853442" y="365759"/>
            <a:ext cx="4483734" cy="2123402"/>
          </a:xfrm>
        </p:spPr>
        <p:txBody>
          <a:bodyPr/>
          <a:lstStyle/>
          <a:p>
            <a:r>
              <a:rPr lang="en-US"/>
              <a:t>Save more for dental and vision expenses</a:t>
            </a:r>
          </a:p>
          <a:p>
            <a:br>
              <a:rPr lang="en-US"/>
            </a:br>
            <a:endParaRPr lang="en-US"/>
          </a:p>
        </p:txBody>
      </p:sp>
      <p:sp>
        <p:nvSpPr>
          <p:cNvPr id="14" name="SmartArt Placeholder 13">
            <a:extLst>
              <a:ext uri="{FF2B5EF4-FFF2-40B4-BE49-F238E27FC236}">
                <a16:creationId xmlns:a16="http://schemas.microsoft.com/office/drawing/2014/main" id="{CA3EC23A-9BBA-53F3-C676-12B52301DBFA}"/>
              </a:ext>
            </a:extLst>
          </p:cNvPr>
          <p:cNvSpPr>
            <a:spLocks noGrp="1"/>
          </p:cNvSpPr>
          <p:nvPr>
            <p:ph type="dgm" sz="quarter" idx="47"/>
          </p:nvPr>
        </p:nvSpPr>
        <p:spPr/>
        <p:txBody>
          <a:bodyPr/>
          <a:lstStyle/>
          <a:p>
            <a:endParaRPr lang="en-US"/>
          </a:p>
        </p:txBody>
      </p:sp>
      <p:sp>
        <p:nvSpPr>
          <p:cNvPr id="12" name="SmartArt Placeholder 11">
            <a:extLst>
              <a:ext uri="{FF2B5EF4-FFF2-40B4-BE49-F238E27FC236}">
                <a16:creationId xmlns:a16="http://schemas.microsoft.com/office/drawing/2014/main" id="{DB9390E2-3F54-4BD6-7105-AEC9F3B86C84}"/>
              </a:ext>
            </a:extLst>
          </p:cNvPr>
          <p:cNvSpPr>
            <a:spLocks noGrp="1"/>
          </p:cNvSpPr>
          <p:nvPr>
            <p:ph type="dgm" sz="quarter" idx="27"/>
          </p:nvPr>
        </p:nvSpPr>
        <p:spPr/>
        <p:txBody>
          <a:bodyPr/>
          <a:lstStyle/>
          <a:p>
            <a:endParaRPr lang="en-US"/>
          </a:p>
        </p:txBody>
      </p:sp>
      <p:sp>
        <p:nvSpPr>
          <p:cNvPr id="6" name="Text Placeholder 5">
            <a:extLst>
              <a:ext uri="{FF2B5EF4-FFF2-40B4-BE49-F238E27FC236}">
                <a16:creationId xmlns:a16="http://schemas.microsoft.com/office/drawing/2014/main" id="{52D76094-AE45-665D-CC4F-C89961278826}"/>
              </a:ext>
            </a:extLst>
          </p:cNvPr>
          <p:cNvSpPr>
            <a:spLocks noGrp="1"/>
          </p:cNvSpPr>
          <p:nvPr>
            <p:ph type="body" sz="quarter" idx="12"/>
          </p:nvPr>
        </p:nvSpPr>
        <p:spPr>
          <a:xfrm>
            <a:off x="852488" y="2647281"/>
            <a:ext cx="4484688" cy="2224135"/>
          </a:xfrm>
        </p:spPr>
        <p:txBody>
          <a:bodyPr/>
          <a:lstStyle/>
          <a:p>
            <a:r>
              <a:rPr lang="en-US" dirty="0">
                <a:solidFill>
                  <a:schemeClr val="tx1"/>
                </a:solidFill>
              </a:rPr>
              <a:t>A Limited Purpose Flexible Spending Account (LPFSA) lets you use tax-free money to pay for eligible dental and vision expenses.</a:t>
            </a:r>
          </a:p>
        </p:txBody>
      </p:sp>
      <p:sp>
        <p:nvSpPr>
          <p:cNvPr id="8" name="Content Placeholder 7">
            <a:extLst>
              <a:ext uri="{FF2B5EF4-FFF2-40B4-BE49-F238E27FC236}">
                <a16:creationId xmlns:a16="http://schemas.microsoft.com/office/drawing/2014/main" id="{39BA1823-7EE6-B96D-01D8-E57DCD8D3AE5}"/>
              </a:ext>
            </a:extLst>
          </p:cNvPr>
          <p:cNvSpPr>
            <a:spLocks noGrp="1"/>
          </p:cNvSpPr>
          <p:nvPr>
            <p:ph sz="quarter" idx="15"/>
          </p:nvPr>
        </p:nvSpPr>
        <p:spPr>
          <a:xfrm>
            <a:off x="852488" y="6099471"/>
            <a:ext cx="3914775" cy="692264"/>
          </a:xfrm>
        </p:spPr>
        <p:txBody>
          <a:bodyPr vert="horz" lIns="0" tIns="0" rIns="0" bIns="0" rtlCol="0" anchor="t">
            <a:noAutofit/>
          </a:bodyPr>
          <a:lstStyle/>
          <a:p>
            <a:r>
              <a:rPr lang="en-US"/>
              <a:t>LPFSAs are never taxed at a federal income tax level when used appropriately for qualified dental and vision expenses. Also, most states recognize LPFSA funds as tax deductible with very few exceptions. Please consult a tax advisor regarding your state’s specific rules. </a:t>
            </a:r>
          </a:p>
        </p:txBody>
      </p:sp>
    </p:spTree>
    <p:extLst>
      <p:ext uri="{BB962C8B-B14F-4D97-AF65-F5344CB8AC3E}">
        <p14:creationId xmlns:p14="http://schemas.microsoft.com/office/powerpoint/2010/main" val="16033948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descr="A person trying on glasses&#10;&#10;Description automatically generated with medium confidence">
            <a:extLst>
              <a:ext uri="{FF2B5EF4-FFF2-40B4-BE49-F238E27FC236}">
                <a16:creationId xmlns:a16="http://schemas.microsoft.com/office/drawing/2014/main" id="{C09F1F67-2CD7-DA3D-EE7B-3CA04B3743F0}"/>
              </a:ext>
            </a:extLst>
          </p:cNvPr>
          <p:cNvPicPr>
            <a:picLocks noGrp="1" noChangeAspect="1"/>
          </p:cNvPicPr>
          <p:nvPr>
            <p:ph type="pic" idx="16"/>
          </p:nvPr>
        </p:nvPicPr>
        <p:blipFill rotWithShape="1">
          <a:blip r:embed="rId3" cstate="screen">
            <a:extLst>
              <a:ext uri="{28A0092B-C50C-407E-A947-70E740481C1C}">
                <a14:useLocalDpi xmlns:a14="http://schemas.microsoft.com/office/drawing/2010/main"/>
              </a:ext>
            </a:extLst>
          </a:blip>
          <a:srcRect/>
          <a:stretch/>
        </p:blipFill>
        <p:spPr>
          <a:xfrm>
            <a:off x="3339631" y="0"/>
            <a:ext cx="8850782" cy="6858000"/>
          </a:xfrm>
        </p:spPr>
      </p:pic>
      <p:sp>
        <p:nvSpPr>
          <p:cNvPr id="4" name="Rectangle 3">
            <a:extLst>
              <a:ext uri="{FF2B5EF4-FFF2-40B4-BE49-F238E27FC236}">
                <a16:creationId xmlns:a16="http://schemas.microsoft.com/office/drawing/2014/main" id="{E335A2D7-0980-9007-086A-DC4E22C00DE3}"/>
              </a:ext>
              <a:ext uri="{C183D7F6-B498-43B3-948B-1728B52AA6E4}">
                <adec:decorative xmlns:adec="http://schemas.microsoft.com/office/drawing/2017/decorative" val="1"/>
              </a:ext>
            </a:extLst>
          </p:cNvPr>
          <p:cNvSpPr/>
          <p:nvPr/>
        </p:nvSpPr>
        <p:spPr>
          <a:xfrm>
            <a:off x="3339631" y="1603"/>
            <a:ext cx="2902355" cy="6856397"/>
          </a:xfrm>
          <a:prstGeom prst="rect">
            <a:avLst/>
          </a:prstGeom>
          <a:gradFill flip="none" rotWithShape="1">
            <a:gsLst>
              <a:gs pos="95000">
                <a:schemeClr val="bg1">
                  <a:alpha val="0"/>
                </a:schemeClr>
              </a:gs>
              <a:gs pos="18000">
                <a:schemeClr val="bg1"/>
              </a:gs>
            </a:gsLst>
            <a:lin ang="12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570"/>
            <a:endParaRPr lang="en-US" sz="3200">
              <a:solidFill>
                <a:srgbClr val="00AAC6"/>
              </a:solidFill>
            </a:endParaRPr>
          </a:p>
        </p:txBody>
      </p:sp>
      <p:sp>
        <p:nvSpPr>
          <p:cNvPr id="3" name="Rectangle 2">
            <a:extLst>
              <a:ext uri="{FF2B5EF4-FFF2-40B4-BE49-F238E27FC236}">
                <a16:creationId xmlns:a16="http://schemas.microsoft.com/office/drawing/2014/main" id="{EACD4A37-A918-D33E-4D99-E8CA3370CA2D}"/>
              </a:ext>
              <a:ext uri="{C183D7F6-B498-43B3-948B-1728B52AA6E4}">
                <adec:decorative xmlns:adec="http://schemas.microsoft.com/office/drawing/2017/decorative" val="1"/>
              </a:ext>
            </a:extLst>
          </p:cNvPr>
          <p:cNvSpPr/>
          <p:nvPr/>
        </p:nvSpPr>
        <p:spPr>
          <a:xfrm>
            <a:off x="3709548" y="1603"/>
            <a:ext cx="2902355" cy="6856397"/>
          </a:xfrm>
          <a:prstGeom prst="rect">
            <a:avLst/>
          </a:prstGeom>
          <a:gradFill flip="none" rotWithShape="1">
            <a:gsLst>
              <a:gs pos="95000">
                <a:schemeClr val="bg1">
                  <a:alpha val="0"/>
                </a:schemeClr>
              </a:gs>
              <a:gs pos="18000">
                <a:schemeClr val="bg1"/>
              </a:gs>
            </a:gsLst>
            <a:lin ang="12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570"/>
            <a:endParaRPr lang="en-US" sz="3200">
              <a:solidFill>
                <a:srgbClr val="00AAC6"/>
              </a:solidFill>
            </a:endParaRPr>
          </a:p>
        </p:txBody>
      </p:sp>
      <p:sp>
        <p:nvSpPr>
          <p:cNvPr id="16" name="Title 6">
            <a:extLst>
              <a:ext uri="{FF2B5EF4-FFF2-40B4-BE49-F238E27FC236}">
                <a16:creationId xmlns:a16="http://schemas.microsoft.com/office/drawing/2014/main" id="{B0B8FB8B-C8A7-6276-54C3-F358829849DB}"/>
              </a:ext>
            </a:extLst>
          </p:cNvPr>
          <p:cNvSpPr txBox="1">
            <a:spLocks/>
          </p:cNvSpPr>
          <p:nvPr/>
        </p:nvSpPr>
        <p:spPr>
          <a:xfrm>
            <a:off x="842925" y="365761"/>
            <a:ext cx="5213135" cy="1383071"/>
          </a:xfrm>
          <a:prstGeom prst="rect">
            <a:avLst/>
          </a:prstGeom>
        </p:spPr>
        <p:txBody>
          <a:bodyPr vert="horz" wrap="square" lIns="0" tIns="0" rIns="0" bIns="0" rtlCol="0" anchor="t" anchorCtr="0">
            <a:spAutoFit/>
          </a:bodyPr>
          <a:lstStyle>
            <a:lvl1pPr marL="0" marR="0" indent="0" algn="l" defTabSz="457189" rtl="0" eaLnBrk="1" fontAlgn="auto" latinLnBrk="0" hangingPunct="1">
              <a:lnSpc>
                <a:spcPct val="110000"/>
              </a:lnSpc>
              <a:spcBef>
                <a:spcPct val="0"/>
              </a:spcBef>
              <a:spcAft>
                <a:spcPts val="0"/>
              </a:spcAft>
              <a:buClrTx/>
              <a:buSzTx/>
              <a:buFontTx/>
              <a:buNone/>
              <a:tabLst/>
              <a:defRPr lang="en-US" sz="3200" b="1" i="0" kern="1200" smtClean="0">
                <a:solidFill>
                  <a:schemeClr val="tx2"/>
                </a:solidFill>
                <a:effectLst/>
                <a:latin typeface="NeueHaasGroteskText Pro" panose="020B0504020202020204" pitchFamily="34" charset="77"/>
                <a:ea typeface="+mj-ea"/>
                <a:cs typeface="+mj-cs"/>
              </a:defRPr>
            </a:lvl1pPr>
          </a:lstStyle>
          <a:p>
            <a:pPr defTabSz="609570">
              <a:defRPr/>
            </a:pPr>
            <a:r>
              <a:rPr lang="en-US" sz="4250">
                <a:solidFill>
                  <a:srgbClr val="4F2883"/>
                </a:solidFill>
                <a:latin typeface="+mn-lt"/>
                <a:cs typeface="Arial"/>
              </a:rPr>
              <a:t>Get more flexibility with your LPFSA</a:t>
            </a:r>
            <a:endParaRPr lang="en-US" sz="4250">
              <a:latin typeface="+mn-lt"/>
              <a:cs typeface="Arial"/>
            </a:endParaRPr>
          </a:p>
        </p:txBody>
      </p:sp>
      <p:sp>
        <p:nvSpPr>
          <p:cNvPr id="18" name="Content Placeholder 7">
            <a:extLst>
              <a:ext uri="{FF2B5EF4-FFF2-40B4-BE49-F238E27FC236}">
                <a16:creationId xmlns:a16="http://schemas.microsoft.com/office/drawing/2014/main" id="{BD45B15E-9350-4C2E-E4FD-A812A8A62E5E}"/>
              </a:ext>
            </a:extLst>
          </p:cNvPr>
          <p:cNvSpPr txBox="1">
            <a:spLocks/>
          </p:cNvSpPr>
          <p:nvPr/>
        </p:nvSpPr>
        <p:spPr>
          <a:xfrm>
            <a:off x="842923" y="6581019"/>
            <a:ext cx="4066245" cy="123111"/>
          </a:xfrm>
          <a:prstGeom prst="rect">
            <a:avLst/>
          </a:prstGeom>
        </p:spPr>
        <p:txBody>
          <a:bodyPr vert="horz" wrap="square" lIns="0" tIns="0" rIns="0" bIns="0" rtlCol="0" anchor="b">
            <a:spAutoFit/>
          </a:bodyPr>
          <a:lstStyle>
            <a:lvl1pPr marL="0" indent="0" algn="l" defTabSz="457189" rtl="0" eaLnBrk="1" latinLnBrk="0" hangingPunct="1">
              <a:lnSpc>
                <a:spcPts val="800"/>
              </a:lnSpc>
              <a:spcBef>
                <a:spcPts val="0"/>
              </a:spcBef>
              <a:spcAft>
                <a:spcPts val="200"/>
              </a:spcAft>
              <a:buFont typeface="Wingdings" pitchFamily="2" charset="2"/>
              <a:buNone/>
              <a:tabLst/>
              <a:defRPr sz="600" b="0" i="0" kern="1200">
                <a:solidFill>
                  <a:schemeClr val="tx1">
                    <a:lumMod val="90000"/>
                    <a:lumOff val="10000"/>
                  </a:schemeClr>
                </a:solidFill>
                <a:latin typeface="Neue Haas Grotesk Text Pro" panose="020B0504020202020204" pitchFamily="34" charset="0"/>
                <a:ea typeface="+mn-ea"/>
                <a:cs typeface="+mn-cs"/>
              </a:defRPr>
            </a:lvl1pPr>
            <a:lvl2pPr marL="457189" indent="0" algn="l" defTabSz="457189" rtl="0" eaLnBrk="1" latinLnBrk="0" hangingPunct="1">
              <a:lnSpc>
                <a:spcPct val="130000"/>
              </a:lnSpc>
              <a:spcBef>
                <a:spcPts val="0"/>
              </a:spcBef>
              <a:spcAft>
                <a:spcPts val="600"/>
              </a:spcAft>
              <a:buFont typeface="Wingdings" pitchFamily="2" charset="2"/>
              <a:buNone/>
              <a:tabLst/>
              <a:defRPr sz="1100" b="0" i="0" kern="1200">
                <a:solidFill>
                  <a:schemeClr val="tx1"/>
                </a:solidFill>
                <a:latin typeface="Neue Haas Grotesk Text Pro" panose="020B0504020202020204" pitchFamily="34" charset="0"/>
                <a:ea typeface="+mn-ea"/>
                <a:cs typeface="+mn-cs"/>
              </a:defRPr>
            </a:lvl2pPr>
            <a:lvl3pPr marL="914378" indent="0" algn="l" defTabSz="457189" rtl="0" eaLnBrk="1" latinLnBrk="0" hangingPunct="1">
              <a:lnSpc>
                <a:spcPct val="130000"/>
              </a:lnSpc>
              <a:spcBef>
                <a:spcPts val="0"/>
              </a:spcBef>
              <a:spcAft>
                <a:spcPts val="600"/>
              </a:spcAft>
              <a:buFont typeface="Wingdings" pitchFamily="2" charset="2"/>
              <a:buNone/>
              <a:tabLst/>
              <a:defRPr sz="1050" b="0" i="0" kern="1200">
                <a:solidFill>
                  <a:schemeClr val="tx1"/>
                </a:solidFill>
                <a:latin typeface="Neue Haas Grotesk Text Pro" panose="020B0504020202020204" pitchFamily="34" charset="0"/>
                <a:ea typeface="+mn-ea"/>
                <a:cs typeface="+mn-cs"/>
              </a:defRPr>
            </a:lvl3pPr>
            <a:lvl4pPr marL="1371566" indent="0" algn="l" defTabSz="457189" rtl="0" eaLnBrk="1" latinLnBrk="0" hangingPunct="1">
              <a:lnSpc>
                <a:spcPct val="130000"/>
              </a:lnSpc>
              <a:spcBef>
                <a:spcPts val="0"/>
              </a:spcBef>
              <a:spcAft>
                <a:spcPts val="600"/>
              </a:spcAft>
              <a:buFont typeface="Wingdings" pitchFamily="2" charset="2"/>
              <a:buNone/>
              <a:tabLst/>
              <a:defRPr sz="1000" b="0" i="0" kern="1200">
                <a:solidFill>
                  <a:schemeClr val="tx1"/>
                </a:solidFill>
                <a:latin typeface="Neue Haas Grotesk Text Pro" panose="020B0504020202020204" pitchFamily="34" charset="0"/>
                <a:ea typeface="+mn-ea"/>
                <a:cs typeface="+mn-cs"/>
              </a:defRPr>
            </a:lvl4pPr>
            <a:lvl5pPr marL="1828754" indent="0" algn="l" defTabSz="457189" rtl="0" eaLnBrk="1" latinLnBrk="0" hangingPunct="1">
              <a:lnSpc>
                <a:spcPct val="120000"/>
              </a:lnSpc>
              <a:spcBef>
                <a:spcPts val="0"/>
              </a:spcBef>
              <a:spcAft>
                <a:spcPts val="600"/>
              </a:spcAft>
              <a:buFont typeface="Wingdings" pitchFamily="2" charset="2"/>
              <a:buNone/>
              <a:tabLst/>
              <a:defRPr sz="1000" b="0" i="0" kern="1200">
                <a:solidFill>
                  <a:schemeClr val="tx1"/>
                </a:solidFill>
                <a:latin typeface="Neue Haas Grotesk Text Pro" panose="020B0504020202020204" pitchFamily="34" charset="77"/>
                <a:ea typeface="+mn-ea"/>
                <a:cs typeface="+mn-cs"/>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5"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a:lstStyle>
          <a:p>
            <a:pPr defTabSz="609570">
              <a:lnSpc>
                <a:spcPct val="100000"/>
              </a:lnSpc>
              <a:spcAft>
                <a:spcPts val="267"/>
              </a:spcAft>
              <a:defRPr/>
            </a:pPr>
            <a:endParaRPr lang="en-US" sz="800">
              <a:solidFill>
                <a:schemeClr val="tx1">
                  <a:lumMod val="75000"/>
                  <a:lumOff val="25000"/>
                </a:schemeClr>
              </a:solidFill>
              <a:latin typeface="+mn-lt"/>
              <a:cs typeface="Arial"/>
            </a:endParaRPr>
          </a:p>
        </p:txBody>
      </p:sp>
      <p:sp>
        <p:nvSpPr>
          <p:cNvPr id="19" name="Text Placeholder 8">
            <a:extLst>
              <a:ext uri="{FF2B5EF4-FFF2-40B4-BE49-F238E27FC236}">
                <a16:creationId xmlns:a16="http://schemas.microsoft.com/office/drawing/2014/main" id="{55A15CF2-B025-36B4-1F7A-0BC1973B1E2B}"/>
              </a:ext>
            </a:extLst>
          </p:cNvPr>
          <p:cNvSpPr txBox="1">
            <a:spLocks/>
          </p:cNvSpPr>
          <p:nvPr/>
        </p:nvSpPr>
        <p:spPr>
          <a:xfrm>
            <a:off x="785491" y="2256954"/>
            <a:ext cx="4181279" cy="2467913"/>
          </a:xfrm>
          <a:prstGeom prst="rect">
            <a:avLst/>
          </a:prstGeom>
        </p:spPr>
        <p:txBody>
          <a:bodyPr lIns="91440" tIns="45720" rIns="91440" bIns="45720" anchor="t"/>
          <a:lstStyle>
            <a:lvl1pPr marL="177800" indent="-177800" algn="l" defTabSz="457189" rtl="0" eaLnBrk="1" latinLnBrk="0" hangingPunct="1">
              <a:lnSpc>
                <a:spcPct val="130000"/>
              </a:lnSpc>
              <a:spcBef>
                <a:spcPts val="0"/>
              </a:spcBef>
              <a:spcAft>
                <a:spcPts val="600"/>
              </a:spcAft>
              <a:buFont typeface="Wingdings" pitchFamily="2" charset="2"/>
              <a:buChar char="§"/>
              <a:tabLst/>
              <a:defRPr sz="1500" b="0" i="0" kern="1200">
                <a:solidFill>
                  <a:schemeClr val="tx1"/>
                </a:solidFill>
                <a:latin typeface="Neue Haas Grotesk Text Pro" panose="020B0504020202020204" pitchFamily="34" charset="0"/>
                <a:ea typeface="+mn-ea"/>
                <a:cs typeface="+mn-cs"/>
              </a:defRPr>
            </a:lvl1pPr>
            <a:lvl2pPr marL="347663" indent="-169863" algn="l" defTabSz="457189" rtl="0" eaLnBrk="1" latinLnBrk="0" hangingPunct="1">
              <a:lnSpc>
                <a:spcPct val="130000"/>
              </a:lnSpc>
              <a:spcBef>
                <a:spcPts val="0"/>
              </a:spcBef>
              <a:spcAft>
                <a:spcPts val="600"/>
              </a:spcAft>
              <a:buFont typeface="Wingdings" pitchFamily="2" charset="2"/>
              <a:buChar char="§"/>
              <a:tabLst/>
              <a:defRPr sz="1300" b="0" i="0" kern="1200">
                <a:solidFill>
                  <a:schemeClr val="tx1"/>
                </a:solidFill>
                <a:latin typeface="Neue Haas Grotesk Text Pro" panose="020B0504020202020204" pitchFamily="34" charset="0"/>
                <a:ea typeface="+mn-ea"/>
                <a:cs typeface="+mn-cs"/>
              </a:defRPr>
            </a:lvl2pPr>
            <a:lvl3pPr marL="517525" indent="-169863" algn="l" defTabSz="457189" rtl="0" eaLnBrk="1" latinLnBrk="0" hangingPunct="1">
              <a:lnSpc>
                <a:spcPct val="130000"/>
              </a:lnSpc>
              <a:spcBef>
                <a:spcPts val="0"/>
              </a:spcBef>
              <a:spcAft>
                <a:spcPts val="600"/>
              </a:spcAft>
              <a:buFont typeface="Wingdings" pitchFamily="2" charset="2"/>
              <a:buChar char="§"/>
              <a:tabLst/>
              <a:defRPr sz="1100" b="0" i="0" kern="1200">
                <a:solidFill>
                  <a:schemeClr val="tx1"/>
                </a:solidFill>
                <a:latin typeface="Neue Haas Grotesk Text Pro" panose="020B0504020202020204" pitchFamily="34" charset="0"/>
                <a:ea typeface="+mn-ea"/>
                <a:cs typeface="+mn-cs"/>
              </a:defRPr>
            </a:lvl3pPr>
            <a:lvl4pPr marL="687388" indent="-169863" algn="l" defTabSz="457189" rtl="0" eaLnBrk="1" latinLnBrk="0" hangingPunct="1">
              <a:lnSpc>
                <a:spcPct val="130000"/>
              </a:lnSpc>
              <a:spcBef>
                <a:spcPts val="0"/>
              </a:spcBef>
              <a:spcAft>
                <a:spcPts val="600"/>
              </a:spcAft>
              <a:buFont typeface="Wingdings" pitchFamily="2" charset="2"/>
              <a:buChar char="§"/>
              <a:tabLst/>
              <a:defRPr sz="900" b="0" i="0" kern="1200">
                <a:solidFill>
                  <a:schemeClr val="tx1"/>
                </a:solidFill>
                <a:latin typeface="Neue Haas Grotesk Text Pro" panose="020B0504020202020204" pitchFamily="34" charset="0"/>
                <a:ea typeface="+mn-ea"/>
                <a:cs typeface="+mn-cs"/>
              </a:defRPr>
            </a:lvl4pPr>
            <a:lvl5pPr marL="687388" indent="-168275" algn="l" defTabSz="457189" rtl="0" eaLnBrk="1" latinLnBrk="0" hangingPunct="1">
              <a:lnSpc>
                <a:spcPct val="120000"/>
              </a:lnSpc>
              <a:spcBef>
                <a:spcPts val="0"/>
              </a:spcBef>
              <a:spcAft>
                <a:spcPts val="600"/>
              </a:spcAft>
              <a:buFont typeface="Wingdings" pitchFamily="2" charset="2"/>
              <a:buChar char="§"/>
              <a:tabLst/>
              <a:defRPr sz="900" b="0" i="0" kern="1200">
                <a:solidFill>
                  <a:schemeClr val="tx1"/>
                </a:solidFill>
                <a:latin typeface="Neue Haas Grotesk Text Pro" panose="020B0504020202020204" pitchFamily="34" charset="77"/>
                <a:ea typeface="+mn-ea"/>
                <a:cs typeface="+mn-cs"/>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5"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a:lstStyle>
          <a:p>
            <a:pPr marL="287338" indent="-277813" defTabSz="609570">
              <a:spcAft>
                <a:spcPts val="800"/>
              </a:spcAft>
              <a:buClr>
                <a:schemeClr val="accent1"/>
              </a:buClr>
              <a:buFont typeface="Wingdings" pitchFamily="2" charset="2"/>
              <a:buChar char="ü"/>
              <a:defRPr/>
            </a:pPr>
            <a:r>
              <a:rPr lang="en-US" sz="2000" dirty="0">
                <a:solidFill>
                  <a:srgbClr val="2A2C2C"/>
                </a:solidFill>
                <a:latin typeface="+mn-lt"/>
                <a:ea typeface="Verdana"/>
                <a:cs typeface="Arial"/>
              </a:rPr>
              <a:t>Access annual contribution amount on day one  </a:t>
            </a:r>
          </a:p>
          <a:p>
            <a:pPr marL="287338" indent="-277813" defTabSz="609570">
              <a:spcAft>
                <a:spcPts val="800"/>
              </a:spcAft>
              <a:buClr>
                <a:schemeClr val="accent1"/>
              </a:buClr>
              <a:buFont typeface="Wingdings" pitchFamily="2" charset="2"/>
              <a:buChar char="ü"/>
              <a:defRPr/>
            </a:pPr>
            <a:r>
              <a:rPr lang="en-US" sz="2000" dirty="0">
                <a:solidFill>
                  <a:srgbClr val="2A2C2C"/>
                </a:solidFill>
                <a:latin typeface="+mn-lt"/>
                <a:ea typeface="Verdana"/>
                <a:cs typeface="Arial"/>
              </a:rPr>
              <a:t>Fast, convenient payments and reimbursement</a:t>
            </a:r>
            <a:endParaRPr lang="en-US" dirty="0">
              <a:latin typeface="+mn-lt"/>
            </a:endParaRPr>
          </a:p>
          <a:p>
            <a:pPr marL="287338" indent="-277813" defTabSz="609570">
              <a:spcAft>
                <a:spcPts val="800"/>
              </a:spcAft>
              <a:buClr>
                <a:schemeClr val="accent1"/>
              </a:buClr>
              <a:buFont typeface="Wingdings" pitchFamily="2" charset="2"/>
              <a:buChar char="ü"/>
              <a:defRPr/>
            </a:pPr>
            <a:r>
              <a:rPr lang="en-US" sz="2000" dirty="0">
                <a:solidFill>
                  <a:srgbClr val="2A2C2C"/>
                </a:solidFill>
                <a:latin typeface="+mn-lt"/>
                <a:ea typeface="Verdana"/>
                <a:cs typeface="Arial"/>
              </a:rPr>
              <a:t>Pay for your spouse and dependents too</a:t>
            </a:r>
          </a:p>
        </p:txBody>
      </p:sp>
    </p:spTree>
    <p:extLst>
      <p:ext uri="{BB962C8B-B14F-4D97-AF65-F5344CB8AC3E}">
        <p14:creationId xmlns:p14="http://schemas.microsoft.com/office/powerpoint/2010/main" val="19899608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4CBC4F7-973C-F6A7-52D7-6CCC03DC575D}"/>
              </a:ext>
            </a:extLst>
          </p:cNvPr>
          <p:cNvSpPr>
            <a:spLocks noGrp="1"/>
          </p:cNvSpPr>
          <p:nvPr>
            <p:ph type="title"/>
          </p:nvPr>
        </p:nvSpPr>
        <p:spPr>
          <a:xfrm>
            <a:off x="853442" y="365761"/>
            <a:ext cx="10836993" cy="676083"/>
          </a:xfrm>
        </p:spPr>
        <p:txBody>
          <a:bodyPr/>
          <a:lstStyle/>
          <a:p>
            <a:r>
              <a:rPr lang="en-US" sz="4250">
                <a:solidFill>
                  <a:srgbClr val="4F2883"/>
                </a:solidFill>
                <a:latin typeface="Neue Haas Grotesk Text Pro"/>
              </a:rPr>
              <a:t>Tax-free contributions </a:t>
            </a:r>
            <a:endParaRPr lang="en-US" sz="4250"/>
          </a:p>
        </p:txBody>
      </p:sp>
      <p:sp>
        <p:nvSpPr>
          <p:cNvPr id="2" name="TextBox 1">
            <a:extLst>
              <a:ext uri="{FF2B5EF4-FFF2-40B4-BE49-F238E27FC236}">
                <a16:creationId xmlns:a16="http://schemas.microsoft.com/office/drawing/2014/main" id="{ECA07129-9DB5-B906-8627-6A59D9EB2312}"/>
              </a:ext>
            </a:extLst>
          </p:cNvPr>
          <p:cNvSpPr txBox="1"/>
          <p:nvPr/>
        </p:nvSpPr>
        <p:spPr>
          <a:xfrm>
            <a:off x="4949692" y="1174364"/>
            <a:ext cx="1683024" cy="966740"/>
          </a:xfrm>
          <a:prstGeom prst="rect">
            <a:avLst/>
          </a:prstGeom>
          <a:noFill/>
        </p:spPr>
        <p:txBody>
          <a:bodyPr wrap="square" rtlCol="0">
            <a:spAutoFit/>
          </a:bodyPr>
          <a:lstStyle/>
          <a:p>
            <a:pPr algn="ctr">
              <a:lnSpc>
                <a:spcPct val="130000"/>
              </a:lnSpc>
              <a:spcAft>
                <a:spcPts val="600"/>
              </a:spcAft>
            </a:pPr>
            <a:r>
              <a:rPr lang="en-US" sz="4800" b="1">
                <a:solidFill>
                  <a:srgbClr val="2A2C2C"/>
                </a:solidFill>
                <a:latin typeface="Neue Haas Grotesk Text Pro" panose="020B0504020202020204" pitchFamily="34" charset="77"/>
              </a:rPr>
              <a:t>$50</a:t>
            </a:r>
          </a:p>
        </p:txBody>
      </p:sp>
      <p:sp>
        <p:nvSpPr>
          <p:cNvPr id="4" name="TextBox 3">
            <a:extLst>
              <a:ext uri="{FF2B5EF4-FFF2-40B4-BE49-F238E27FC236}">
                <a16:creationId xmlns:a16="http://schemas.microsoft.com/office/drawing/2014/main" id="{DC4FD69D-7BE9-9229-3C3E-83B2A425F77D}"/>
              </a:ext>
            </a:extLst>
          </p:cNvPr>
          <p:cNvSpPr txBox="1"/>
          <p:nvPr/>
        </p:nvSpPr>
        <p:spPr>
          <a:xfrm>
            <a:off x="5042456" y="2014239"/>
            <a:ext cx="2358887" cy="381708"/>
          </a:xfrm>
          <a:prstGeom prst="rect">
            <a:avLst/>
          </a:prstGeom>
          <a:noFill/>
        </p:spPr>
        <p:txBody>
          <a:bodyPr wrap="square" rtlCol="0">
            <a:spAutoFit/>
          </a:bodyPr>
          <a:lstStyle/>
          <a:p>
            <a:pPr algn="ctr">
              <a:lnSpc>
                <a:spcPct val="130000"/>
              </a:lnSpc>
              <a:spcAft>
                <a:spcPts val="600"/>
              </a:spcAft>
            </a:pPr>
            <a:r>
              <a:rPr lang="en-US" sz="1600">
                <a:solidFill>
                  <a:srgbClr val="2A2C2C"/>
                </a:solidFill>
                <a:latin typeface="Neue Haas Grotesk Text Pro" panose="020B0504020202020204" pitchFamily="34" charset="77"/>
              </a:rPr>
              <a:t>earned income</a:t>
            </a:r>
          </a:p>
        </p:txBody>
      </p:sp>
      <p:grpSp>
        <p:nvGrpSpPr>
          <p:cNvPr id="25" name="Group 24">
            <a:extLst>
              <a:ext uri="{FF2B5EF4-FFF2-40B4-BE49-F238E27FC236}">
                <a16:creationId xmlns:a16="http://schemas.microsoft.com/office/drawing/2014/main" id="{1B00AD46-FE17-9598-C14B-4F1C0E299263}"/>
              </a:ext>
            </a:extLst>
          </p:cNvPr>
          <p:cNvGrpSpPr/>
          <p:nvPr/>
        </p:nvGrpSpPr>
        <p:grpSpPr>
          <a:xfrm>
            <a:off x="7249466" y="2718329"/>
            <a:ext cx="3491422" cy="3513951"/>
            <a:chOff x="6758084" y="2705077"/>
            <a:chExt cx="3491422" cy="3513951"/>
          </a:xfrm>
        </p:grpSpPr>
        <p:sp>
          <p:nvSpPr>
            <p:cNvPr id="24" name="Rectangle 23">
              <a:extLst>
                <a:ext uri="{FF2B5EF4-FFF2-40B4-BE49-F238E27FC236}">
                  <a16:creationId xmlns:a16="http://schemas.microsoft.com/office/drawing/2014/main" id="{265E9385-4892-162E-599E-7475977CA9E1}"/>
                </a:ext>
              </a:extLst>
            </p:cNvPr>
            <p:cNvSpPr/>
            <p:nvPr/>
          </p:nvSpPr>
          <p:spPr>
            <a:xfrm>
              <a:off x="6868902" y="2705077"/>
              <a:ext cx="3380604" cy="3513951"/>
            </a:xfrm>
            <a:prstGeom prst="rect">
              <a:avLst/>
            </a:prstGeom>
            <a:solidFill>
              <a:schemeClr val="bg1"/>
            </a:solidFill>
            <a:ln w="3175">
              <a:solidFill>
                <a:schemeClr val="accent6">
                  <a:alpha val="49789"/>
                </a:schemeClr>
              </a:solidFill>
            </a:ln>
            <a:effectLst>
              <a:outerShdw blurRad="50800" dist="38100" dir="2700000" algn="tl" rotWithShape="0">
                <a:prstClr val="black">
                  <a:alpha val="15749"/>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AAC6"/>
                </a:solidFill>
              </a:endParaRPr>
            </a:p>
          </p:txBody>
        </p:sp>
        <p:sp>
          <p:nvSpPr>
            <p:cNvPr id="11" name="TextBox 10">
              <a:extLst>
                <a:ext uri="{FF2B5EF4-FFF2-40B4-BE49-F238E27FC236}">
                  <a16:creationId xmlns:a16="http://schemas.microsoft.com/office/drawing/2014/main" id="{8AD0AD62-F7D3-9879-E999-474BD7EB1722}"/>
                </a:ext>
              </a:extLst>
            </p:cNvPr>
            <p:cNvSpPr txBox="1"/>
            <p:nvPr/>
          </p:nvSpPr>
          <p:spPr>
            <a:xfrm>
              <a:off x="6758084" y="4303400"/>
              <a:ext cx="3458816" cy="965170"/>
            </a:xfrm>
            <a:prstGeom prst="rect">
              <a:avLst/>
            </a:prstGeom>
            <a:noFill/>
          </p:spPr>
          <p:txBody>
            <a:bodyPr wrap="square" rtlCol="0" anchor="ctr" anchorCtr="0">
              <a:noAutofit/>
            </a:bodyPr>
            <a:lstStyle/>
            <a:p>
              <a:pPr algn="ctr">
                <a:lnSpc>
                  <a:spcPct val="130000"/>
                </a:lnSpc>
                <a:spcAft>
                  <a:spcPts val="600"/>
                </a:spcAft>
              </a:pPr>
              <a:r>
                <a:rPr lang="en-US" sz="7200" b="1">
                  <a:latin typeface="Neue Haas Grotesk Text Pro" panose="020B0504020202020204" pitchFamily="34" charset="77"/>
                </a:rPr>
                <a:t>$40</a:t>
              </a:r>
            </a:p>
          </p:txBody>
        </p:sp>
        <p:sp>
          <p:nvSpPr>
            <p:cNvPr id="12" name="TextBox 11">
              <a:extLst>
                <a:ext uri="{FF2B5EF4-FFF2-40B4-BE49-F238E27FC236}">
                  <a16:creationId xmlns:a16="http://schemas.microsoft.com/office/drawing/2014/main" id="{E909AE76-1682-5D3D-AFE6-3A8E3A5EC6A2}"/>
                </a:ext>
              </a:extLst>
            </p:cNvPr>
            <p:cNvSpPr txBox="1"/>
            <p:nvPr/>
          </p:nvSpPr>
          <p:spPr>
            <a:xfrm>
              <a:off x="7401343" y="5372794"/>
              <a:ext cx="2358887" cy="381708"/>
            </a:xfrm>
            <a:prstGeom prst="rect">
              <a:avLst/>
            </a:prstGeom>
            <a:noFill/>
          </p:spPr>
          <p:txBody>
            <a:bodyPr wrap="square" lIns="91440" tIns="45720" rIns="91440" bIns="45720" rtlCol="0" anchor="t">
              <a:spAutoFit/>
            </a:bodyPr>
            <a:lstStyle/>
            <a:p>
              <a:pPr algn="ctr">
                <a:lnSpc>
                  <a:spcPct val="130000"/>
                </a:lnSpc>
                <a:spcAft>
                  <a:spcPts val="600"/>
                </a:spcAft>
              </a:pPr>
              <a:r>
                <a:rPr lang="en-US" sz="1600">
                  <a:latin typeface="Neue Haas Grotesk Text Pro"/>
                </a:rPr>
                <a:t>Spending power</a:t>
              </a:r>
            </a:p>
          </p:txBody>
        </p:sp>
        <p:sp>
          <p:nvSpPr>
            <p:cNvPr id="13" name="TextBox 12">
              <a:extLst>
                <a:ext uri="{FF2B5EF4-FFF2-40B4-BE49-F238E27FC236}">
                  <a16:creationId xmlns:a16="http://schemas.microsoft.com/office/drawing/2014/main" id="{8528EBBD-55D3-2483-44AE-F4389D264F71}"/>
                </a:ext>
              </a:extLst>
            </p:cNvPr>
            <p:cNvSpPr txBox="1"/>
            <p:nvPr/>
          </p:nvSpPr>
          <p:spPr>
            <a:xfrm>
              <a:off x="7308049" y="3989238"/>
              <a:ext cx="2358887" cy="381708"/>
            </a:xfrm>
            <a:prstGeom prst="rect">
              <a:avLst/>
            </a:prstGeom>
            <a:noFill/>
          </p:spPr>
          <p:txBody>
            <a:bodyPr wrap="square" rtlCol="0">
              <a:spAutoFit/>
            </a:bodyPr>
            <a:lstStyle/>
            <a:p>
              <a:pPr algn="ctr">
                <a:lnSpc>
                  <a:spcPct val="130000"/>
                </a:lnSpc>
                <a:spcAft>
                  <a:spcPts val="600"/>
                </a:spcAft>
              </a:pPr>
              <a:r>
                <a:rPr lang="en-US" sz="1600">
                  <a:latin typeface="Neue Haas Grotesk Text Pro" panose="020B0504020202020204" pitchFamily="34" charset="77"/>
                </a:rPr>
                <a:t>$10 to Uncle Sam</a:t>
              </a:r>
            </a:p>
          </p:txBody>
        </p:sp>
        <p:sp>
          <p:nvSpPr>
            <p:cNvPr id="14" name="TextBox 13">
              <a:extLst>
                <a:ext uri="{FF2B5EF4-FFF2-40B4-BE49-F238E27FC236}">
                  <a16:creationId xmlns:a16="http://schemas.microsoft.com/office/drawing/2014/main" id="{B522E173-CBF4-CA23-8362-0A2CD60B0EA9}"/>
                </a:ext>
              </a:extLst>
            </p:cNvPr>
            <p:cNvSpPr txBox="1"/>
            <p:nvPr/>
          </p:nvSpPr>
          <p:spPr>
            <a:xfrm>
              <a:off x="6790690" y="3495762"/>
              <a:ext cx="3458816" cy="602409"/>
            </a:xfrm>
            <a:prstGeom prst="rect">
              <a:avLst/>
            </a:prstGeom>
            <a:noFill/>
          </p:spPr>
          <p:txBody>
            <a:bodyPr wrap="square" rtlCol="0">
              <a:spAutoFit/>
            </a:bodyPr>
            <a:lstStyle/>
            <a:p>
              <a:pPr algn="ctr">
                <a:lnSpc>
                  <a:spcPct val="130000"/>
                </a:lnSpc>
                <a:spcAft>
                  <a:spcPts val="600"/>
                </a:spcAft>
              </a:pPr>
              <a:r>
                <a:rPr lang="en-US" sz="2800" b="1">
                  <a:latin typeface="Neue Haas Grotesk Text Pro" panose="020B0504020202020204" pitchFamily="34" charset="77"/>
                </a:rPr>
                <a:t>Taxed</a:t>
              </a:r>
            </a:p>
          </p:txBody>
        </p:sp>
        <p:sp>
          <p:nvSpPr>
            <p:cNvPr id="15" name="TextBox 14">
              <a:extLst>
                <a:ext uri="{FF2B5EF4-FFF2-40B4-BE49-F238E27FC236}">
                  <a16:creationId xmlns:a16="http://schemas.microsoft.com/office/drawing/2014/main" id="{16307A16-54FB-FB5C-9ED1-BAA3F16B0BC9}"/>
                </a:ext>
              </a:extLst>
            </p:cNvPr>
            <p:cNvSpPr txBox="1"/>
            <p:nvPr/>
          </p:nvSpPr>
          <p:spPr>
            <a:xfrm>
              <a:off x="6790690" y="3090170"/>
              <a:ext cx="3458816" cy="456663"/>
            </a:xfrm>
            <a:prstGeom prst="rect">
              <a:avLst/>
            </a:prstGeom>
            <a:noFill/>
          </p:spPr>
          <p:txBody>
            <a:bodyPr wrap="square" rtlCol="0">
              <a:spAutoFit/>
            </a:bodyPr>
            <a:lstStyle/>
            <a:p>
              <a:pPr algn="ctr">
                <a:lnSpc>
                  <a:spcPct val="130000"/>
                </a:lnSpc>
                <a:spcAft>
                  <a:spcPts val="600"/>
                </a:spcAft>
              </a:pPr>
              <a:r>
                <a:rPr lang="en-US" sz="2000" b="1" dirty="0">
                  <a:latin typeface="Neue Haas Grotesk Text Pro" panose="020B0504020202020204" pitchFamily="34" charset="77"/>
                </a:rPr>
                <a:t>Without an LPFSA</a:t>
              </a:r>
            </a:p>
          </p:txBody>
        </p:sp>
      </p:grpSp>
      <p:grpSp>
        <p:nvGrpSpPr>
          <p:cNvPr id="26" name="Group 25">
            <a:extLst>
              <a:ext uri="{FF2B5EF4-FFF2-40B4-BE49-F238E27FC236}">
                <a16:creationId xmlns:a16="http://schemas.microsoft.com/office/drawing/2014/main" id="{35F692FC-8B7E-F30C-DC9D-864D3FA715BE}"/>
              </a:ext>
            </a:extLst>
          </p:cNvPr>
          <p:cNvGrpSpPr/>
          <p:nvPr/>
        </p:nvGrpSpPr>
        <p:grpSpPr>
          <a:xfrm>
            <a:off x="1617286" y="2718330"/>
            <a:ext cx="3380604" cy="3513951"/>
            <a:chOff x="1657042" y="2705078"/>
            <a:chExt cx="3380604" cy="3513951"/>
          </a:xfrm>
        </p:grpSpPr>
        <p:sp>
          <p:nvSpPr>
            <p:cNvPr id="17" name="Rectangle 16">
              <a:extLst>
                <a:ext uri="{FF2B5EF4-FFF2-40B4-BE49-F238E27FC236}">
                  <a16:creationId xmlns:a16="http://schemas.microsoft.com/office/drawing/2014/main" id="{96041B41-B3ED-D993-01A7-2888E749C4D2}"/>
                </a:ext>
              </a:extLst>
            </p:cNvPr>
            <p:cNvSpPr/>
            <p:nvPr/>
          </p:nvSpPr>
          <p:spPr>
            <a:xfrm>
              <a:off x="1657042" y="2705078"/>
              <a:ext cx="3380604" cy="3513951"/>
            </a:xfrm>
            <a:prstGeom prst="rect">
              <a:avLst/>
            </a:prstGeom>
            <a:solidFill>
              <a:schemeClr val="accent6">
                <a:lumMod val="20000"/>
                <a:lumOff val="80000"/>
              </a:schemeClr>
            </a:solidFill>
            <a:ln w="3175">
              <a:solidFill>
                <a:schemeClr val="accent6">
                  <a:alpha val="49789"/>
                </a:schemeClr>
              </a:solidFill>
            </a:ln>
            <a:effectLst>
              <a:outerShdw blurRad="50800" dist="38100" dir="2700000" algn="tl" rotWithShape="0">
                <a:prstClr val="black">
                  <a:alpha val="15749"/>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AAC6"/>
                </a:solidFill>
              </a:endParaRPr>
            </a:p>
          </p:txBody>
        </p:sp>
        <p:sp>
          <p:nvSpPr>
            <p:cNvPr id="6" name="TextBox 5">
              <a:extLst>
                <a:ext uri="{FF2B5EF4-FFF2-40B4-BE49-F238E27FC236}">
                  <a16:creationId xmlns:a16="http://schemas.microsoft.com/office/drawing/2014/main" id="{F93A37E0-F7D5-2F6D-903D-E4EC795CA700}"/>
                </a:ext>
              </a:extLst>
            </p:cNvPr>
            <p:cNvSpPr txBox="1"/>
            <p:nvPr/>
          </p:nvSpPr>
          <p:spPr>
            <a:xfrm>
              <a:off x="1734042" y="4412829"/>
              <a:ext cx="3151205" cy="1320075"/>
            </a:xfrm>
            <a:prstGeom prst="rect">
              <a:avLst/>
            </a:prstGeom>
            <a:noFill/>
          </p:spPr>
          <p:txBody>
            <a:bodyPr wrap="square" rtlCol="0">
              <a:spAutoFit/>
            </a:bodyPr>
            <a:lstStyle/>
            <a:p>
              <a:pPr algn="ctr">
                <a:lnSpc>
                  <a:spcPct val="130000"/>
                </a:lnSpc>
                <a:spcAft>
                  <a:spcPts val="600"/>
                </a:spcAft>
              </a:pPr>
              <a:r>
                <a:rPr lang="en-US" sz="7200" b="1">
                  <a:solidFill>
                    <a:srgbClr val="2A2C2C"/>
                  </a:solidFill>
                  <a:latin typeface="Neue Haas Grotesk Text Pro" panose="020B0504020202020204" pitchFamily="34" charset="77"/>
                </a:rPr>
                <a:t>$50</a:t>
              </a:r>
            </a:p>
          </p:txBody>
        </p:sp>
        <p:sp>
          <p:nvSpPr>
            <p:cNvPr id="7" name="TextBox 6">
              <a:extLst>
                <a:ext uri="{FF2B5EF4-FFF2-40B4-BE49-F238E27FC236}">
                  <a16:creationId xmlns:a16="http://schemas.microsoft.com/office/drawing/2014/main" id="{6E138D1B-180C-D156-D904-83527B5AD3F7}"/>
                </a:ext>
              </a:extLst>
            </p:cNvPr>
            <p:cNvSpPr txBox="1"/>
            <p:nvPr/>
          </p:nvSpPr>
          <p:spPr>
            <a:xfrm>
              <a:off x="2284596" y="5618093"/>
              <a:ext cx="2149099" cy="358914"/>
            </a:xfrm>
            <a:prstGeom prst="rect">
              <a:avLst/>
            </a:prstGeom>
            <a:noFill/>
          </p:spPr>
          <p:txBody>
            <a:bodyPr wrap="square" rtlCol="0">
              <a:spAutoFit/>
            </a:bodyPr>
            <a:lstStyle/>
            <a:p>
              <a:pPr algn="ctr">
                <a:lnSpc>
                  <a:spcPct val="130000"/>
                </a:lnSpc>
                <a:spcAft>
                  <a:spcPts val="600"/>
                </a:spcAft>
              </a:pPr>
              <a:r>
                <a:rPr lang="en-US" sz="1600">
                  <a:solidFill>
                    <a:srgbClr val="2A2C2C"/>
                  </a:solidFill>
                  <a:latin typeface="Neue Haas Grotesk Text Pro" panose="020B0504020202020204" pitchFamily="34" charset="77"/>
                </a:rPr>
                <a:t>Spending power</a:t>
              </a:r>
            </a:p>
          </p:txBody>
        </p:sp>
        <p:sp>
          <p:nvSpPr>
            <p:cNvPr id="8" name="TextBox 7">
              <a:extLst>
                <a:ext uri="{FF2B5EF4-FFF2-40B4-BE49-F238E27FC236}">
                  <a16:creationId xmlns:a16="http://schemas.microsoft.com/office/drawing/2014/main" id="{258B6884-445B-133F-9B61-CF684DCDC8E0}"/>
                </a:ext>
              </a:extLst>
            </p:cNvPr>
            <p:cNvSpPr txBox="1"/>
            <p:nvPr/>
          </p:nvSpPr>
          <p:spPr>
            <a:xfrm>
              <a:off x="2278559" y="4282597"/>
              <a:ext cx="2149099" cy="358914"/>
            </a:xfrm>
            <a:prstGeom prst="rect">
              <a:avLst/>
            </a:prstGeom>
            <a:noFill/>
          </p:spPr>
          <p:txBody>
            <a:bodyPr wrap="square" rtlCol="0">
              <a:spAutoFit/>
            </a:bodyPr>
            <a:lstStyle/>
            <a:p>
              <a:pPr algn="ctr">
                <a:lnSpc>
                  <a:spcPct val="130000"/>
                </a:lnSpc>
                <a:spcAft>
                  <a:spcPts val="600"/>
                </a:spcAft>
              </a:pPr>
              <a:r>
                <a:rPr lang="en-US" sz="1600">
                  <a:solidFill>
                    <a:srgbClr val="2A2C2C"/>
                  </a:solidFill>
                  <a:latin typeface="Neue Haas Grotesk Text Pro" panose="020B0504020202020204" pitchFamily="34" charset="77"/>
                </a:rPr>
                <a:t>Keep all your money</a:t>
              </a:r>
            </a:p>
          </p:txBody>
        </p:sp>
        <p:sp>
          <p:nvSpPr>
            <p:cNvPr id="9" name="TextBox 8">
              <a:extLst>
                <a:ext uri="{FF2B5EF4-FFF2-40B4-BE49-F238E27FC236}">
                  <a16:creationId xmlns:a16="http://schemas.microsoft.com/office/drawing/2014/main" id="{28D56175-42D1-BD63-0F31-3C0C5B36C9F0}"/>
                </a:ext>
              </a:extLst>
            </p:cNvPr>
            <p:cNvSpPr txBox="1"/>
            <p:nvPr/>
          </p:nvSpPr>
          <p:spPr>
            <a:xfrm>
              <a:off x="1777505" y="3782709"/>
              <a:ext cx="3151205" cy="602409"/>
            </a:xfrm>
            <a:prstGeom prst="rect">
              <a:avLst/>
            </a:prstGeom>
            <a:noFill/>
          </p:spPr>
          <p:txBody>
            <a:bodyPr wrap="square" rtlCol="0">
              <a:spAutoFit/>
            </a:bodyPr>
            <a:lstStyle/>
            <a:p>
              <a:pPr algn="ctr">
                <a:lnSpc>
                  <a:spcPct val="130000"/>
                </a:lnSpc>
                <a:spcAft>
                  <a:spcPts val="600"/>
                </a:spcAft>
              </a:pPr>
              <a:r>
                <a:rPr lang="en-US" sz="2800" b="1">
                  <a:solidFill>
                    <a:schemeClr val="accent1"/>
                  </a:solidFill>
                  <a:latin typeface="Neue Haas Grotesk Text Pro" panose="020B0504020202020204" pitchFamily="34" charset="77"/>
                </a:rPr>
                <a:t>Not taxed</a:t>
              </a:r>
            </a:p>
          </p:txBody>
        </p:sp>
        <p:sp>
          <p:nvSpPr>
            <p:cNvPr id="10" name="TextBox 9">
              <a:extLst>
                <a:ext uri="{FF2B5EF4-FFF2-40B4-BE49-F238E27FC236}">
                  <a16:creationId xmlns:a16="http://schemas.microsoft.com/office/drawing/2014/main" id="{C059D2DB-AE21-3A7E-2121-BBFD9F5BF944}"/>
                </a:ext>
              </a:extLst>
            </p:cNvPr>
            <p:cNvSpPr txBox="1"/>
            <p:nvPr/>
          </p:nvSpPr>
          <p:spPr>
            <a:xfrm>
              <a:off x="1777505" y="3447646"/>
              <a:ext cx="3151205" cy="456663"/>
            </a:xfrm>
            <a:prstGeom prst="rect">
              <a:avLst/>
            </a:prstGeom>
            <a:noFill/>
          </p:spPr>
          <p:txBody>
            <a:bodyPr wrap="square" rtlCol="0">
              <a:spAutoFit/>
            </a:bodyPr>
            <a:lstStyle/>
            <a:p>
              <a:pPr algn="ctr">
                <a:lnSpc>
                  <a:spcPct val="130000"/>
                </a:lnSpc>
                <a:spcAft>
                  <a:spcPts val="600"/>
                </a:spcAft>
              </a:pPr>
              <a:r>
                <a:rPr lang="en-US" sz="2000" b="1">
                  <a:solidFill>
                    <a:srgbClr val="2A2C2C"/>
                  </a:solidFill>
                  <a:latin typeface="Neue Haas Grotesk Text Pro" panose="020B0504020202020204" pitchFamily="34" charset="77"/>
                </a:rPr>
                <a:t>LPFSA</a:t>
              </a:r>
            </a:p>
          </p:txBody>
        </p:sp>
      </p:grpSp>
      <p:pic>
        <p:nvPicPr>
          <p:cNvPr id="21" name="Graphic 20">
            <a:extLst>
              <a:ext uri="{FF2B5EF4-FFF2-40B4-BE49-F238E27FC236}">
                <a16:creationId xmlns:a16="http://schemas.microsoft.com/office/drawing/2014/main" id="{935093D5-23E1-93E3-F3C2-A642CBA3E561}"/>
              </a:ext>
            </a:extLst>
          </p:cNvPr>
          <p:cNvPicPr>
            <a:picLocks/>
          </p:cNvPicPr>
          <p:nvPr/>
        </p:nvPicPr>
        <p:blipFill>
          <a:blip r:embed="rId3">
            <a:extLst>
              <a:ext uri="{96DAC541-7B7A-43D3-8B79-37D633B846F1}">
                <asvg:svgBlip xmlns:asvg="http://schemas.microsoft.com/office/drawing/2016/SVG/main" r:embed="rId4"/>
              </a:ext>
            </a:extLst>
          </a:blip>
          <a:stretch>
            <a:fillRect/>
          </a:stretch>
        </p:blipFill>
        <p:spPr>
          <a:xfrm>
            <a:off x="6575538" y="1319693"/>
            <a:ext cx="705478" cy="676083"/>
          </a:xfrm>
          <a:prstGeom prst="rect">
            <a:avLst/>
          </a:prstGeom>
        </p:spPr>
      </p:pic>
      <p:sp>
        <p:nvSpPr>
          <p:cNvPr id="32" name="Freeform 31">
            <a:extLst>
              <a:ext uri="{FF2B5EF4-FFF2-40B4-BE49-F238E27FC236}">
                <a16:creationId xmlns:a16="http://schemas.microsoft.com/office/drawing/2014/main" id="{B059E5C2-FD38-48A1-6F92-B088504CA863}"/>
              </a:ext>
            </a:extLst>
          </p:cNvPr>
          <p:cNvSpPr/>
          <p:nvPr/>
        </p:nvSpPr>
        <p:spPr>
          <a:xfrm>
            <a:off x="3273287" y="1770029"/>
            <a:ext cx="1412151" cy="625917"/>
          </a:xfrm>
          <a:custGeom>
            <a:avLst/>
            <a:gdLst>
              <a:gd name="connsiteX0" fmla="*/ 1152939 w 1152939"/>
              <a:gd name="connsiteY0" fmla="*/ 0 h 477078"/>
              <a:gd name="connsiteX1" fmla="*/ 0 w 1152939"/>
              <a:gd name="connsiteY1" fmla="*/ 0 h 477078"/>
              <a:gd name="connsiteX2" fmla="*/ 0 w 1152939"/>
              <a:gd name="connsiteY2" fmla="*/ 477078 h 477078"/>
              <a:gd name="connsiteX3" fmla="*/ 0 w 1152939"/>
              <a:gd name="connsiteY3" fmla="*/ 477078 h 477078"/>
              <a:gd name="connsiteX4" fmla="*/ 0 w 1152939"/>
              <a:gd name="connsiteY4" fmla="*/ 477078 h 4770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939" h="477078">
                <a:moveTo>
                  <a:pt x="1152939" y="0"/>
                </a:moveTo>
                <a:lnTo>
                  <a:pt x="0" y="0"/>
                </a:lnTo>
                <a:lnTo>
                  <a:pt x="0" y="477078"/>
                </a:lnTo>
                <a:lnTo>
                  <a:pt x="0" y="477078"/>
                </a:lnTo>
                <a:lnTo>
                  <a:pt x="0" y="477078"/>
                </a:lnTo>
              </a:path>
            </a:pathLst>
          </a:custGeom>
          <a:noFill/>
          <a:ln w="53975">
            <a:solidFill>
              <a:schemeClr val="accent6"/>
            </a:solidFill>
            <a:headEnd type="none" w="lg" len="med"/>
            <a:tailEnd type="triangle"/>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Freeform 32">
            <a:extLst>
              <a:ext uri="{FF2B5EF4-FFF2-40B4-BE49-F238E27FC236}">
                <a16:creationId xmlns:a16="http://schemas.microsoft.com/office/drawing/2014/main" id="{C0C316E8-D8B6-75E4-1129-4902619381A7}"/>
              </a:ext>
            </a:extLst>
          </p:cNvPr>
          <p:cNvSpPr/>
          <p:nvPr/>
        </p:nvSpPr>
        <p:spPr>
          <a:xfrm flipH="1">
            <a:off x="7572316" y="1770029"/>
            <a:ext cx="1412151" cy="625917"/>
          </a:xfrm>
          <a:custGeom>
            <a:avLst/>
            <a:gdLst>
              <a:gd name="connsiteX0" fmla="*/ 1152939 w 1152939"/>
              <a:gd name="connsiteY0" fmla="*/ 0 h 477078"/>
              <a:gd name="connsiteX1" fmla="*/ 0 w 1152939"/>
              <a:gd name="connsiteY1" fmla="*/ 0 h 477078"/>
              <a:gd name="connsiteX2" fmla="*/ 0 w 1152939"/>
              <a:gd name="connsiteY2" fmla="*/ 477078 h 477078"/>
              <a:gd name="connsiteX3" fmla="*/ 0 w 1152939"/>
              <a:gd name="connsiteY3" fmla="*/ 477078 h 477078"/>
              <a:gd name="connsiteX4" fmla="*/ 0 w 1152939"/>
              <a:gd name="connsiteY4" fmla="*/ 477078 h 4770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939" h="477078">
                <a:moveTo>
                  <a:pt x="1152939" y="0"/>
                </a:moveTo>
                <a:lnTo>
                  <a:pt x="0" y="0"/>
                </a:lnTo>
                <a:lnTo>
                  <a:pt x="0" y="477078"/>
                </a:lnTo>
                <a:lnTo>
                  <a:pt x="0" y="477078"/>
                </a:lnTo>
                <a:lnTo>
                  <a:pt x="0" y="477078"/>
                </a:lnTo>
              </a:path>
            </a:pathLst>
          </a:custGeom>
          <a:noFill/>
          <a:ln w="53975">
            <a:solidFill>
              <a:schemeClr val="accent6"/>
            </a:solidFill>
            <a:headEnd type="none" w="lg" len="med"/>
            <a:tailEnd type="triangle"/>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Graphic 4">
            <a:extLst>
              <a:ext uri="{FF2B5EF4-FFF2-40B4-BE49-F238E27FC236}">
                <a16:creationId xmlns:a16="http://schemas.microsoft.com/office/drawing/2014/main" id="{728EF391-4576-2779-5A22-E0378977FE8C}"/>
              </a:ext>
            </a:extLst>
          </p:cNvPr>
          <p:cNvPicPr>
            <a:picLocks/>
          </p:cNvPicPr>
          <p:nvPr/>
        </p:nvPicPr>
        <p:blipFill>
          <a:blip r:embed="rId5">
            <a:extLst>
              <a:ext uri="{96DAC541-7B7A-43D3-8B79-37D633B846F1}">
                <asvg:svgBlip xmlns:asvg="http://schemas.microsoft.com/office/drawing/2016/SVG/main" r:embed="rId6"/>
              </a:ext>
            </a:extLst>
          </a:blip>
          <a:stretch>
            <a:fillRect/>
          </a:stretch>
        </p:blipFill>
        <p:spPr>
          <a:xfrm>
            <a:off x="2961373" y="2980074"/>
            <a:ext cx="762986" cy="422577"/>
          </a:xfrm>
          <a:prstGeom prst="rect">
            <a:avLst/>
          </a:prstGeom>
        </p:spPr>
      </p:pic>
      <p:sp>
        <p:nvSpPr>
          <p:cNvPr id="20" name="TextBox 19">
            <a:extLst>
              <a:ext uri="{FF2B5EF4-FFF2-40B4-BE49-F238E27FC236}">
                <a16:creationId xmlns:a16="http://schemas.microsoft.com/office/drawing/2014/main" id="{C776D1D5-2ECE-580C-1032-BD2F39F9E524}"/>
              </a:ext>
            </a:extLst>
          </p:cNvPr>
          <p:cNvSpPr txBox="1"/>
          <p:nvPr/>
        </p:nvSpPr>
        <p:spPr>
          <a:xfrm>
            <a:off x="1365328" y="6505170"/>
            <a:ext cx="10086975" cy="246221"/>
          </a:xfrm>
          <a:prstGeom prst="rect">
            <a:avLst/>
          </a:prstGeom>
          <a:noFill/>
        </p:spPr>
        <p:txBody>
          <a:bodyPr wrap="square">
            <a:spAutoFit/>
          </a:bodyPr>
          <a:lstStyle/>
          <a:p>
            <a:r>
              <a:rPr lang="en-US" sz="1000" b="0" i="0" u="none" strike="noStrike" dirty="0">
                <a:solidFill>
                  <a:srgbClr val="2A2C2C"/>
                </a:solidFill>
                <a:effectLst/>
                <a:latin typeface="Arial" panose="020B0604020202020204" pitchFamily="34" charset="0"/>
              </a:rPr>
              <a:t>Estimated savings are based on an assumed combined federal and state income tax bracket of 20%. Actual savings will depend on your taxable income and tax status.</a:t>
            </a:r>
            <a:endParaRPr lang="en-US" sz="1000" dirty="0"/>
          </a:p>
        </p:txBody>
      </p:sp>
    </p:spTree>
    <p:extLst>
      <p:ext uri="{BB962C8B-B14F-4D97-AF65-F5344CB8AC3E}">
        <p14:creationId xmlns:p14="http://schemas.microsoft.com/office/powerpoint/2010/main" val="22278779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Placeholder 16" descr="A picture containing person, human face, indoor, clothing&#10;&#10;Description automatically generated">
            <a:extLst>
              <a:ext uri="{FF2B5EF4-FFF2-40B4-BE49-F238E27FC236}">
                <a16:creationId xmlns:a16="http://schemas.microsoft.com/office/drawing/2014/main" id="{C681BDB1-2B30-2840-E0A6-64C130FBFE15}"/>
              </a:ext>
            </a:extLst>
          </p:cNvPr>
          <p:cNvPicPr>
            <a:picLocks noGrp="1" noChangeAspect="1"/>
          </p:cNvPicPr>
          <p:nvPr>
            <p:ph type="pic" idx="16"/>
          </p:nvPr>
        </p:nvPicPr>
        <p:blipFill rotWithShape="1">
          <a:blip r:embed="rId3" cstate="screen">
            <a:extLst>
              <a:ext uri="{28A0092B-C50C-407E-A947-70E740481C1C}">
                <a14:useLocalDpi xmlns:a14="http://schemas.microsoft.com/office/drawing/2010/main"/>
              </a:ext>
            </a:extLst>
          </a:blip>
          <a:srcRect l="-3584"/>
          <a:stretch/>
        </p:blipFill>
        <p:spPr>
          <a:xfrm>
            <a:off x="4032985" y="0"/>
            <a:ext cx="8159016" cy="6858000"/>
          </a:xfrm>
        </p:spPr>
      </p:pic>
      <p:sp>
        <p:nvSpPr>
          <p:cNvPr id="3" name="Rectangle 2">
            <a:extLst>
              <a:ext uri="{FF2B5EF4-FFF2-40B4-BE49-F238E27FC236}">
                <a16:creationId xmlns:a16="http://schemas.microsoft.com/office/drawing/2014/main" id="{8E2493D4-DE72-5897-6F30-75147E0C426A}"/>
              </a:ext>
              <a:ext uri="{C183D7F6-B498-43B3-948B-1728B52AA6E4}">
                <adec:decorative xmlns:adec="http://schemas.microsoft.com/office/drawing/2017/decorative" val="1"/>
              </a:ext>
            </a:extLst>
          </p:cNvPr>
          <p:cNvSpPr/>
          <p:nvPr/>
        </p:nvSpPr>
        <p:spPr>
          <a:xfrm>
            <a:off x="3370073" y="1202"/>
            <a:ext cx="3945127" cy="6856798"/>
          </a:xfrm>
          <a:prstGeom prst="rect">
            <a:avLst/>
          </a:prstGeom>
          <a:gradFill flip="none" rotWithShape="1">
            <a:gsLst>
              <a:gs pos="89000">
                <a:schemeClr val="bg1">
                  <a:alpha val="0"/>
                </a:schemeClr>
              </a:gs>
              <a:gs pos="7000">
                <a:schemeClr val="bg1"/>
              </a:gs>
            </a:gsLst>
            <a:lin ang="12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solidFill>
                <a:srgbClr val="00AAC6"/>
              </a:solidFill>
            </a:endParaRPr>
          </a:p>
        </p:txBody>
      </p:sp>
      <p:sp>
        <p:nvSpPr>
          <p:cNvPr id="6" name="Rectangle 5">
            <a:extLst>
              <a:ext uri="{FF2B5EF4-FFF2-40B4-BE49-F238E27FC236}">
                <a16:creationId xmlns:a16="http://schemas.microsoft.com/office/drawing/2014/main" id="{18678554-7D74-E37F-A1BC-B30E15659ABE}"/>
              </a:ext>
              <a:ext uri="{C183D7F6-B498-43B3-948B-1728B52AA6E4}">
                <adec:decorative xmlns:adec="http://schemas.microsoft.com/office/drawing/2017/decorative" val="1"/>
              </a:ext>
            </a:extLst>
          </p:cNvPr>
          <p:cNvSpPr/>
          <p:nvPr/>
        </p:nvSpPr>
        <p:spPr>
          <a:xfrm>
            <a:off x="4053468" y="1202"/>
            <a:ext cx="4139680" cy="6856798"/>
          </a:xfrm>
          <a:prstGeom prst="rect">
            <a:avLst/>
          </a:prstGeom>
          <a:gradFill flip="none" rotWithShape="1">
            <a:gsLst>
              <a:gs pos="89000">
                <a:schemeClr val="bg1">
                  <a:alpha val="0"/>
                </a:schemeClr>
              </a:gs>
              <a:gs pos="7000">
                <a:schemeClr val="bg1"/>
              </a:gs>
            </a:gsLst>
            <a:lin ang="12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solidFill>
                <a:srgbClr val="00AAC6"/>
              </a:solidFill>
            </a:endParaRPr>
          </a:p>
        </p:txBody>
      </p:sp>
      <p:sp>
        <p:nvSpPr>
          <p:cNvPr id="7" name="Title 6">
            <a:extLst>
              <a:ext uri="{FF2B5EF4-FFF2-40B4-BE49-F238E27FC236}">
                <a16:creationId xmlns:a16="http://schemas.microsoft.com/office/drawing/2014/main" id="{27B6B9A3-25CF-0886-1885-886410EAE66A}"/>
              </a:ext>
            </a:extLst>
          </p:cNvPr>
          <p:cNvSpPr>
            <a:spLocks noGrp="1"/>
          </p:cNvSpPr>
          <p:nvPr>
            <p:ph type="title"/>
          </p:nvPr>
        </p:nvSpPr>
        <p:spPr>
          <a:xfrm>
            <a:off x="853441" y="365761"/>
            <a:ext cx="4944243" cy="1383071"/>
          </a:xfrm>
        </p:spPr>
        <p:txBody>
          <a:bodyPr/>
          <a:lstStyle/>
          <a:p>
            <a:r>
              <a:rPr lang="en-US" sz="4250">
                <a:latin typeface="+mn-lt"/>
                <a:cs typeface="Arial"/>
              </a:rPr>
              <a:t>Save </a:t>
            </a:r>
            <a:br>
              <a:rPr lang="en-US" sz="4250">
                <a:latin typeface="+mn-lt"/>
                <a:cs typeface="Arial" panose="020B0604020202020204" pitchFamily="34" charset="0"/>
              </a:rPr>
            </a:br>
            <a:r>
              <a:rPr lang="en-US" sz="4250">
                <a:latin typeface="+mn-lt"/>
                <a:cs typeface="Arial"/>
              </a:rPr>
              <a:t>$600+</a:t>
            </a:r>
          </a:p>
        </p:txBody>
      </p:sp>
      <p:sp>
        <p:nvSpPr>
          <p:cNvPr id="8" name="Content Placeholder 7">
            <a:extLst>
              <a:ext uri="{FF2B5EF4-FFF2-40B4-BE49-F238E27FC236}">
                <a16:creationId xmlns:a16="http://schemas.microsoft.com/office/drawing/2014/main" id="{FEC15589-0F5F-6C80-6239-B16B023066BF}"/>
              </a:ext>
            </a:extLst>
          </p:cNvPr>
          <p:cNvSpPr>
            <a:spLocks noGrp="1"/>
          </p:cNvSpPr>
          <p:nvPr>
            <p:ph sz="quarter" idx="14"/>
          </p:nvPr>
        </p:nvSpPr>
        <p:spPr>
          <a:xfrm>
            <a:off x="854157" y="1957120"/>
            <a:ext cx="3308540" cy="1677511"/>
          </a:xfrm>
        </p:spPr>
        <p:txBody>
          <a:bodyPr vert="horz" lIns="0" tIns="0" rIns="0" bIns="0" rtlCol="0" anchor="t">
            <a:spAutoFit/>
          </a:bodyPr>
          <a:lstStyle/>
          <a:p>
            <a:pPr marL="0" indent="0" defTabSz="609585">
              <a:lnSpc>
                <a:spcPct val="140000"/>
              </a:lnSpc>
              <a:buNone/>
              <a:defRPr/>
            </a:pPr>
            <a:r>
              <a:rPr lang="en-US" dirty="0">
                <a:solidFill>
                  <a:srgbClr val="2A2C2C"/>
                </a:solidFill>
                <a:latin typeface="+mn-lt"/>
                <a:cs typeface="Arial"/>
              </a:rPr>
              <a:t>Members who </a:t>
            </a:r>
            <a:r>
              <a:rPr kumimoji="0" lang="en-US" sz="2000" b="0" i="0" u="none" strike="noStrike" kern="1200" cap="none" spc="0" normalizeH="0" baseline="0" noProof="0" dirty="0">
                <a:ln>
                  <a:noFill/>
                </a:ln>
                <a:solidFill>
                  <a:srgbClr val="2A2C2C"/>
                </a:solidFill>
                <a:effectLst/>
                <a:uLnTx/>
                <a:uFillTx/>
                <a:latin typeface="+mn-lt"/>
                <a:cs typeface="Arial"/>
              </a:rPr>
              <a:t>contribute </a:t>
            </a:r>
            <a:br>
              <a:rPr kumimoji="0" lang="en-US" sz="2000" b="0" i="0" u="none" strike="noStrike" kern="1200" cap="none" spc="0" normalizeH="0" baseline="0" noProof="0" dirty="0">
                <a:ln>
                  <a:noFill/>
                </a:ln>
                <a:solidFill>
                  <a:srgbClr val="2A2C2C"/>
                </a:solidFill>
                <a:effectLst/>
                <a:uLnTx/>
                <a:uFillTx/>
                <a:latin typeface="+mn-lt"/>
                <a:cs typeface="Arial"/>
              </a:rPr>
            </a:br>
            <a:r>
              <a:rPr kumimoji="0" lang="en-US" sz="2000" b="0" i="0" u="none" strike="noStrike" kern="1200" cap="none" spc="0" normalizeH="0" baseline="0" noProof="0" dirty="0">
                <a:ln>
                  <a:noFill/>
                </a:ln>
                <a:solidFill>
                  <a:srgbClr val="2A2C2C"/>
                </a:solidFill>
                <a:effectLst/>
                <a:uLnTx/>
                <a:uFillTx/>
                <a:latin typeface="+mn-lt"/>
                <a:cs typeface="Arial"/>
              </a:rPr>
              <a:t>the max to their </a:t>
            </a:r>
            <a:r>
              <a:rPr lang="en-US" dirty="0">
                <a:solidFill>
                  <a:srgbClr val="2A2C2C"/>
                </a:solidFill>
                <a:latin typeface="+mn-lt"/>
                <a:cs typeface="Arial"/>
              </a:rPr>
              <a:t>LPFSA </a:t>
            </a:r>
            <a:r>
              <a:rPr kumimoji="0" lang="en-US" sz="2000" b="0" i="0" u="none" strike="noStrike" kern="1200" cap="none" spc="0" normalizeH="0" baseline="0" noProof="0" dirty="0">
                <a:ln>
                  <a:noFill/>
                </a:ln>
                <a:solidFill>
                  <a:srgbClr val="2A2C2C"/>
                </a:solidFill>
                <a:effectLst/>
                <a:uLnTx/>
                <a:uFillTx/>
                <a:latin typeface="+mn-lt"/>
                <a:cs typeface="Arial"/>
              </a:rPr>
              <a:t>can save $</a:t>
            </a:r>
            <a:r>
              <a:rPr lang="en-US" dirty="0">
                <a:solidFill>
                  <a:srgbClr val="2A2C2C"/>
                </a:solidFill>
                <a:latin typeface="+mn-lt"/>
                <a:cs typeface="Arial"/>
              </a:rPr>
              <a:t>600+ each year</a:t>
            </a:r>
            <a:r>
              <a:rPr kumimoji="0" lang="en-US" sz="2000" b="0" i="0" u="none" strike="noStrike" kern="1200" cap="none" spc="0" normalizeH="0" baseline="0" noProof="0" dirty="0">
                <a:ln>
                  <a:noFill/>
                </a:ln>
                <a:solidFill>
                  <a:srgbClr val="2A2C2C"/>
                </a:solidFill>
                <a:effectLst/>
                <a:uLnTx/>
                <a:uFillTx/>
                <a:latin typeface="+mn-lt"/>
                <a:cs typeface="Arial"/>
              </a:rPr>
              <a:t>* on </a:t>
            </a:r>
            <a:r>
              <a:rPr lang="en-US" dirty="0">
                <a:solidFill>
                  <a:srgbClr val="2A2C2C"/>
                </a:solidFill>
                <a:latin typeface="+mn-lt"/>
                <a:cs typeface="Arial"/>
              </a:rPr>
              <a:t>qualified </a:t>
            </a:r>
            <a:r>
              <a:rPr kumimoji="0" lang="en-US" sz="2000" b="0" i="0" u="none" strike="noStrike" kern="1200" cap="none" spc="0" normalizeH="0" baseline="0" noProof="0" dirty="0">
                <a:ln>
                  <a:noFill/>
                </a:ln>
                <a:solidFill>
                  <a:srgbClr val="2A2C2C"/>
                </a:solidFill>
                <a:effectLst/>
                <a:uLnTx/>
                <a:uFillTx/>
                <a:latin typeface="+mn-lt"/>
                <a:cs typeface="Arial"/>
              </a:rPr>
              <a:t>medical expenses.</a:t>
            </a:r>
            <a:endParaRPr lang="en-US" dirty="0">
              <a:latin typeface="+mn-lt"/>
            </a:endParaRPr>
          </a:p>
        </p:txBody>
      </p:sp>
      <p:sp>
        <p:nvSpPr>
          <p:cNvPr id="2" name="TextBox 1">
            <a:extLst>
              <a:ext uri="{FF2B5EF4-FFF2-40B4-BE49-F238E27FC236}">
                <a16:creationId xmlns:a16="http://schemas.microsoft.com/office/drawing/2014/main" id="{B359A579-BC27-4DF0-A6B5-5FBB318A9148}"/>
              </a:ext>
            </a:extLst>
          </p:cNvPr>
          <p:cNvSpPr txBox="1"/>
          <p:nvPr/>
        </p:nvSpPr>
        <p:spPr>
          <a:xfrm>
            <a:off x="854156" y="5963120"/>
            <a:ext cx="3308541" cy="646331"/>
          </a:xfrm>
          <a:prstGeom prst="rect">
            <a:avLst/>
          </a:prstGeom>
          <a:noFill/>
        </p:spPr>
        <p:txBody>
          <a:bodyPr wrap="square" lIns="0" tIns="45720" rIns="91440" bIns="45720" rtlCol="0" anchor="t">
            <a:spAutoFit/>
          </a:bodyPr>
          <a:lstStyle/>
          <a:p>
            <a:pPr>
              <a:spcAft>
                <a:spcPts val="133"/>
              </a:spcAft>
              <a:defRPr/>
            </a:pPr>
            <a:r>
              <a:rPr lang="en-US" sz="900" b="0" dirty="0">
                <a:solidFill>
                  <a:schemeClr val="tx1">
                    <a:lumMod val="75000"/>
                    <a:lumOff val="25000"/>
                  </a:schemeClr>
                </a:solidFill>
                <a:cs typeface="Arial"/>
              </a:rPr>
              <a:t>*The example used is for illustrative purposes only; actual savings may vary. The figure is based on average tax rate of 20%, including state, federal and FICA taxes. Savings based on contributing the maximum family amount.</a:t>
            </a:r>
          </a:p>
        </p:txBody>
      </p:sp>
      <p:grpSp>
        <p:nvGrpSpPr>
          <p:cNvPr id="9" name="Group 8">
            <a:extLst>
              <a:ext uri="{FF2B5EF4-FFF2-40B4-BE49-F238E27FC236}">
                <a16:creationId xmlns:a16="http://schemas.microsoft.com/office/drawing/2014/main" id="{199BD285-954D-6A00-AF1C-8D697CF3A0ED}"/>
              </a:ext>
            </a:extLst>
          </p:cNvPr>
          <p:cNvGrpSpPr/>
          <p:nvPr/>
        </p:nvGrpSpPr>
        <p:grpSpPr>
          <a:xfrm>
            <a:off x="829012" y="3774191"/>
            <a:ext cx="2579562" cy="2039579"/>
            <a:chOff x="829012" y="3774191"/>
            <a:chExt cx="2579562" cy="2039579"/>
          </a:xfrm>
        </p:grpSpPr>
        <p:sp>
          <p:nvSpPr>
            <p:cNvPr id="10" name="TextBox 9">
              <a:extLst>
                <a:ext uri="{FF2B5EF4-FFF2-40B4-BE49-F238E27FC236}">
                  <a16:creationId xmlns:a16="http://schemas.microsoft.com/office/drawing/2014/main" id="{2C8A5448-E1F4-2DD1-9ED8-0A31608BB83D}"/>
                </a:ext>
              </a:extLst>
            </p:cNvPr>
            <p:cNvSpPr txBox="1"/>
            <p:nvPr/>
          </p:nvSpPr>
          <p:spPr>
            <a:xfrm>
              <a:off x="1599104" y="4273857"/>
              <a:ext cx="358540" cy="708079"/>
            </a:xfrm>
            <a:prstGeom prst="rect">
              <a:avLst/>
            </a:prstGeom>
            <a:noFill/>
          </p:spPr>
          <p:txBody>
            <a:bodyPr wrap="square">
              <a:spAutoFit/>
            </a:bodyPr>
            <a:lstStyle/>
            <a:p>
              <a:pPr marL="0" indent="0">
                <a:lnSpc>
                  <a:spcPct val="140000"/>
                </a:lnSpc>
                <a:spcAft>
                  <a:spcPts val="0"/>
                </a:spcAft>
                <a:buNone/>
              </a:pPr>
              <a:r>
                <a:rPr lang="en-US" sz="3200">
                  <a:cs typeface="Arial"/>
                </a:rPr>
                <a:t>x</a:t>
              </a:r>
              <a:endParaRPr lang="en-US" sz="3200">
                <a:cs typeface="Arial" panose="020B0604020202020204" pitchFamily="34" charset="0"/>
              </a:endParaRPr>
            </a:p>
          </p:txBody>
        </p:sp>
        <p:sp>
          <p:nvSpPr>
            <p:cNvPr id="11" name="TextBox 10">
              <a:extLst>
                <a:ext uri="{FF2B5EF4-FFF2-40B4-BE49-F238E27FC236}">
                  <a16:creationId xmlns:a16="http://schemas.microsoft.com/office/drawing/2014/main" id="{E7676A0F-16AE-0152-79E0-694E0366C43B}"/>
                </a:ext>
              </a:extLst>
            </p:cNvPr>
            <p:cNvSpPr txBox="1"/>
            <p:nvPr/>
          </p:nvSpPr>
          <p:spPr>
            <a:xfrm>
              <a:off x="829012" y="3774191"/>
              <a:ext cx="2516632" cy="671146"/>
            </a:xfrm>
            <a:prstGeom prst="rect">
              <a:avLst/>
            </a:prstGeom>
            <a:noFill/>
          </p:spPr>
          <p:txBody>
            <a:bodyPr wrap="square" rtlCol="0">
              <a:spAutoFit/>
            </a:bodyPr>
            <a:lstStyle/>
            <a:p>
              <a:pPr algn="r">
                <a:lnSpc>
                  <a:spcPct val="130000"/>
                </a:lnSpc>
                <a:spcAft>
                  <a:spcPts val="600"/>
                </a:spcAft>
              </a:pPr>
              <a:r>
                <a:rPr lang="en-US" sz="3200" dirty="0">
                  <a:cs typeface="Arial"/>
                </a:rPr>
                <a:t>$3,300</a:t>
              </a:r>
              <a:endParaRPr lang="en-US" sz="3200" dirty="0">
                <a:cs typeface="Arial" panose="020B0604020202020204" pitchFamily="34" charset="0"/>
              </a:endParaRPr>
            </a:p>
          </p:txBody>
        </p:sp>
        <p:sp>
          <p:nvSpPr>
            <p:cNvPr id="12" name="TextBox 11">
              <a:extLst>
                <a:ext uri="{FF2B5EF4-FFF2-40B4-BE49-F238E27FC236}">
                  <a16:creationId xmlns:a16="http://schemas.microsoft.com/office/drawing/2014/main" id="{C34F3993-C892-7F79-F698-D4E8429E3546}"/>
                </a:ext>
              </a:extLst>
            </p:cNvPr>
            <p:cNvSpPr txBox="1"/>
            <p:nvPr/>
          </p:nvSpPr>
          <p:spPr>
            <a:xfrm>
              <a:off x="2156060" y="4310790"/>
              <a:ext cx="1189584" cy="671146"/>
            </a:xfrm>
            <a:prstGeom prst="rect">
              <a:avLst/>
            </a:prstGeom>
            <a:noFill/>
          </p:spPr>
          <p:txBody>
            <a:bodyPr wrap="square" rtlCol="0">
              <a:spAutoFit/>
            </a:bodyPr>
            <a:lstStyle/>
            <a:p>
              <a:pPr algn="r">
                <a:lnSpc>
                  <a:spcPct val="130000"/>
                </a:lnSpc>
                <a:spcAft>
                  <a:spcPts val="600"/>
                </a:spcAft>
              </a:pPr>
              <a:r>
                <a:rPr lang="en-US" sz="3200">
                  <a:cs typeface="Arial"/>
                </a:rPr>
                <a:t>20%</a:t>
              </a:r>
              <a:endParaRPr lang="en-US" sz="3200">
                <a:cs typeface="Arial" panose="020B0604020202020204" pitchFamily="34" charset="0"/>
              </a:endParaRPr>
            </a:p>
          </p:txBody>
        </p:sp>
        <p:sp>
          <p:nvSpPr>
            <p:cNvPr id="13" name="TextBox 12">
              <a:extLst>
                <a:ext uri="{FF2B5EF4-FFF2-40B4-BE49-F238E27FC236}">
                  <a16:creationId xmlns:a16="http://schemas.microsoft.com/office/drawing/2014/main" id="{93778DE9-DE90-57A2-34D5-ED937269ADF5}"/>
                </a:ext>
              </a:extLst>
            </p:cNvPr>
            <p:cNvSpPr txBox="1"/>
            <p:nvPr/>
          </p:nvSpPr>
          <p:spPr>
            <a:xfrm>
              <a:off x="829012" y="4919936"/>
              <a:ext cx="2516632" cy="893834"/>
            </a:xfrm>
            <a:prstGeom prst="rect">
              <a:avLst/>
            </a:prstGeom>
            <a:noFill/>
          </p:spPr>
          <p:txBody>
            <a:bodyPr wrap="square" rtlCol="0">
              <a:spAutoFit/>
            </a:bodyPr>
            <a:lstStyle/>
            <a:p>
              <a:pPr algn="r">
                <a:lnSpc>
                  <a:spcPct val="130000"/>
                </a:lnSpc>
                <a:spcAft>
                  <a:spcPts val="600"/>
                </a:spcAft>
              </a:pPr>
              <a:r>
                <a:rPr lang="en-US" sz="4400" b="1" dirty="0">
                  <a:solidFill>
                    <a:schemeClr val="accent1"/>
                  </a:solidFill>
                  <a:cs typeface="Arial"/>
                </a:rPr>
                <a:t>$660</a:t>
              </a:r>
              <a:endParaRPr lang="en-US" sz="4400" b="1" dirty="0">
                <a:solidFill>
                  <a:schemeClr val="accent1"/>
                </a:solidFill>
                <a:cs typeface="Arial" panose="020B0604020202020204" pitchFamily="34" charset="0"/>
              </a:endParaRPr>
            </a:p>
          </p:txBody>
        </p:sp>
        <p:cxnSp>
          <p:nvCxnSpPr>
            <p:cNvPr id="14" name="Straight Connector 13">
              <a:extLst>
                <a:ext uri="{FF2B5EF4-FFF2-40B4-BE49-F238E27FC236}">
                  <a16:creationId xmlns:a16="http://schemas.microsoft.com/office/drawing/2014/main" id="{D7ECD344-E5B4-8E78-D6E9-9EF090682FD4}"/>
                </a:ext>
              </a:extLst>
            </p:cNvPr>
            <p:cNvCxnSpPr/>
            <p:nvPr/>
          </p:nvCxnSpPr>
          <p:spPr>
            <a:xfrm>
              <a:off x="1222408" y="4981936"/>
              <a:ext cx="2186166" cy="0"/>
            </a:xfrm>
            <a:prstGeom prst="line">
              <a:avLst/>
            </a:prstGeom>
            <a:ln>
              <a:solidFill>
                <a:schemeClr val="accent6"/>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2269449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a:extLst>
              <a:ext uri="{FF2B5EF4-FFF2-40B4-BE49-F238E27FC236}">
                <a16:creationId xmlns:a16="http://schemas.microsoft.com/office/drawing/2014/main" id="{E10849FA-3101-D6BF-8DC9-BA43ABEAC09E}"/>
              </a:ext>
              <a:ext uri="{C183D7F6-B498-43B3-948B-1728B52AA6E4}">
                <adec:decorative xmlns:adec="http://schemas.microsoft.com/office/drawing/2017/decorative" val="1"/>
              </a:ext>
            </a:extLst>
          </p:cNvPr>
          <p:cNvSpPr/>
          <p:nvPr/>
        </p:nvSpPr>
        <p:spPr>
          <a:xfrm>
            <a:off x="4867291" y="1"/>
            <a:ext cx="7324709" cy="6857999"/>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570"/>
            <a:endParaRPr lang="en-US" sz="2400" b="1">
              <a:solidFill>
                <a:srgbClr val="00AAC6"/>
              </a:solidFill>
              <a:latin typeface="Arial" panose="020B0604020202020204" pitchFamily="34" charset="0"/>
            </a:endParaRPr>
          </a:p>
        </p:txBody>
      </p:sp>
      <p:sp>
        <p:nvSpPr>
          <p:cNvPr id="3" name="Title 2">
            <a:extLst>
              <a:ext uri="{FF2B5EF4-FFF2-40B4-BE49-F238E27FC236}">
                <a16:creationId xmlns:a16="http://schemas.microsoft.com/office/drawing/2014/main" id="{1BE1B26C-A462-A3A7-6823-0B5555306016}"/>
              </a:ext>
            </a:extLst>
          </p:cNvPr>
          <p:cNvSpPr>
            <a:spLocks noGrp="1"/>
          </p:cNvSpPr>
          <p:nvPr>
            <p:ph type="title"/>
          </p:nvPr>
        </p:nvSpPr>
        <p:spPr>
          <a:xfrm>
            <a:off x="853443" y="365760"/>
            <a:ext cx="3807266" cy="2843151"/>
          </a:xfrm>
        </p:spPr>
        <p:txBody>
          <a:bodyPr/>
          <a:lstStyle/>
          <a:p>
            <a:r>
              <a:rPr lang="en-US">
                <a:latin typeface="Arial" panose="020B0604020202020204" pitchFamily="34" charset="0"/>
                <a:cs typeface="Arial" panose="020B0604020202020204" pitchFamily="34" charset="0"/>
              </a:rPr>
              <a:t>Save on LPFSA </a:t>
            </a:r>
            <a:br>
              <a:rPr lang="en-US">
                <a:latin typeface="Arial" panose="020B0604020202020204" pitchFamily="34" charset="0"/>
                <a:cs typeface="Arial" panose="020B0604020202020204" pitchFamily="34" charset="0"/>
              </a:rPr>
            </a:br>
            <a:r>
              <a:rPr lang="en-US">
                <a:latin typeface="Arial" panose="020B0604020202020204" pitchFamily="34" charset="0"/>
                <a:cs typeface="Arial" panose="020B0604020202020204" pitchFamily="34" charset="0"/>
              </a:rPr>
              <a:t>eligible expenses</a:t>
            </a:r>
            <a:endParaRPr lang="en-US"/>
          </a:p>
        </p:txBody>
      </p:sp>
      <p:sp>
        <p:nvSpPr>
          <p:cNvPr id="30" name="TextBox 29">
            <a:extLst>
              <a:ext uri="{FF2B5EF4-FFF2-40B4-BE49-F238E27FC236}">
                <a16:creationId xmlns:a16="http://schemas.microsoft.com/office/drawing/2014/main" id="{C7AC05B1-C5B0-263D-E700-CDA8F9470DE8}"/>
              </a:ext>
            </a:extLst>
          </p:cNvPr>
          <p:cNvSpPr txBox="1"/>
          <p:nvPr/>
        </p:nvSpPr>
        <p:spPr>
          <a:xfrm>
            <a:off x="184892" y="5435122"/>
            <a:ext cx="4648352" cy="523220"/>
          </a:xfrm>
          <a:prstGeom prst="rect">
            <a:avLst/>
          </a:prstGeom>
          <a:noFill/>
        </p:spPr>
        <p:txBody>
          <a:bodyPr wrap="square" lIns="0" rtlCol="0">
            <a:spAutoFit/>
          </a:bodyPr>
          <a:lstStyle/>
          <a:p>
            <a:pPr defTabSz="609570">
              <a:spcAft>
                <a:spcPts val="2400"/>
              </a:spcAft>
            </a:pPr>
            <a:r>
              <a:rPr lang="en-US" sz="2800" dirty="0">
                <a:solidFill>
                  <a:schemeClr val="accent1"/>
                </a:solidFill>
                <a:latin typeface="Arial" panose="020B0604020202020204" pitchFamily="34" charset="0"/>
                <a:cs typeface="Arial" panose="020B0604020202020204" pitchFamily="34" charset="0"/>
              </a:rPr>
              <a:t>HealthEquity.com/</a:t>
            </a:r>
            <a:r>
              <a:rPr lang="en-US" sz="2800" dirty="0" err="1">
                <a:solidFill>
                  <a:schemeClr val="accent1"/>
                </a:solidFill>
                <a:latin typeface="Arial" panose="020B0604020202020204" pitchFamily="34" charset="0"/>
                <a:cs typeface="Arial" panose="020B0604020202020204" pitchFamily="34" charset="0"/>
              </a:rPr>
              <a:t>lpfsa-qme</a:t>
            </a:r>
            <a:endParaRPr lang="en-US" sz="2800" dirty="0">
              <a:solidFill>
                <a:schemeClr val="accent1"/>
              </a:solidFill>
              <a:latin typeface="Arial" panose="020B0604020202020204" pitchFamily="34" charset="0"/>
              <a:cs typeface="Arial" panose="020B0604020202020204" pitchFamily="34" charset="0"/>
            </a:endParaRPr>
          </a:p>
        </p:txBody>
      </p:sp>
      <p:grpSp>
        <p:nvGrpSpPr>
          <p:cNvPr id="16" name="Group 15">
            <a:extLst>
              <a:ext uri="{FF2B5EF4-FFF2-40B4-BE49-F238E27FC236}">
                <a16:creationId xmlns:a16="http://schemas.microsoft.com/office/drawing/2014/main" id="{823A1250-893F-060A-5ACB-510268052FC1}"/>
              </a:ext>
            </a:extLst>
          </p:cNvPr>
          <p:cNvGrpSpPr/>
          <p:nvPr/>
        </p:nvGrpSpPr>
        <p:grpSpPr>
          <a:xfrm>
            <a:off x="5756849" y="545315"/>
            <a:ext cx="7437687" cy="1603033"/>
            <a:chOff x="6043719" y="545315"/>
            <a:chExt cx="7437687" cy="1603033"/>
          </a:xfrm>
        </p:grpSpPr>
        <p:grpSp>
          <p:nvGrpSpPr>
            <p:cNvPr id="62" name="Group 61">
              <a:extLst>
                <a:ext uri="{FF2B5EF4-FFF2-40B4-BE49-F238E27FC236}">
                  <a16:creationId xmlns:a16="http://schemas.microsoft.com/office/drawing/2014/main" id="{51562D4B-6D8E-801F-49A9-83C8EF5EF7F3}"/>
                </a:ext>
              </a:extLst>
            </p:cNvPr>
            <p:cNvGrpSpPr/>
            <p:nvPr/>
          </p:nvGrpSpPr>
          <p:grpSpPr>
            <a:xfrm>
              <a:off x="6907139" y="591420"/>
              <a:ext cx="6574267" cy="1556928"/>
              <a:chOff x="6602059" y="631254"/>
              <a:chExt cx="6574267" cy="1556928"/>
            </a:xfrm>
          </p:grpSpPr>
          <p:sp>
            <p:nvSpPr>
              <p:cNvPr id="32" name="Content Placeholder 3">
                <a:extLst>
                  <a:ext uri="{FF2B5EF4-FFF2-40B4-BE49-F238E27FC236}">
                    <a16:creationId xmlns:a16="http://schemas.microsoft.com/office/drawing/2014/main" id="{5F6E448D-DE60-3248-BF81-66A03161B54E}"/>
                  </a:ext>
                </a:extLst>
              </p:cNvPr>
              <p:cNvSpPr txBox="1">
                <a:spLocks/>
              </p:cNvSpPr>
              <p:nvPr/>
            </p:nvSpPr>
            <p:spPr>
              <a:xfrm>
                <a:off x="6602061" y="631254"/>
                <a:ext cx="6574265" cy="400219"/>
              </a:xfrm>
              <a:prstGeom prst="rect">
                <a:avLst/>
              </a:prstGeom>
            </p:spPr>
            <p:txBody>
              <a:bodyPr vert="horz" lIns="0" tIns="0" rIns="0" bIns="0" rtlCol="0" anchor="t">
                <a:noAutofit/>
              </a:bodyPr>
              <a:lstStyle>
                <a:lvl1pPr marL="237061" indent="-237061" algn="l" defTabSz="609570" rtl="0" eaLnBrk="1" latinLnBrk="0" hangingPunct="1">
                  <a:lnSpc>
                    <a:spcPct val="130000"/>
                  </a:lnSpc>
                  <a:spcBef>
                    <a:spcPts val="0"/>
                  </a:spcBef>
                  <a:spcAft>
                    <a:spcPts val="800"/>
                  </a:spcAft>
                  <a:buFont typeface="Wingdings" pitchFamily="2" charset="2"/>
                  <a:buChar char="§"/>
                  <a:tabLst/>
                  <a:defRPr sz="2000" b="0" i="0" kern="1200">
                    <a:solidFill>
                      <a:schemeClr val="tx1"/>
                    </a:solidFill>
                    <a:latin typeface="Neue Haas Grotesk Text Pro" panose="020B0504020202020204" pitchFamily="34" charset="0"/>
                    <a:ea typeface="+mn-ea"/>
                    <a:cs typeface="+mn-cs"/>
                  </a:defRPr>
                </a:lvl1pPr>
                <a:lvl2pPr marL="463539" indent="-226478" algn="l" defTabSz="609570" rtl="0" eaLnBrk="1" latinLnBrk="0" hangingPunct="1">
                  <a:lnSpc>
                    <a:spcPct val="130000"/>
                  </a:lnSpc>
                  <a:spcBef>
                    <a:spcPts val="0"/>
                  </a:spcBef>
                  <a:spcAft>
                    <a:spcPts val="800"/>
                  </a:spcAft>
                  <a:buFont typeface="Wingdings" pitchFamily="2" charset="2"/>
                  <a:buChar char="§"/>
                  <a:tabLst/>
                  <a:defRPr sz="1733" b="0" i="0" kern="1200">
                    <a:solidFill>
                      <a:schemeClr val="tx1"/>
                    </a:solidFill>
                    <a:latin typeface="Neue Haas Grotesk Text Pro" panose="020B0504020202020204" pitchFamily="34" charset="0"/>
                    <a:ea typeface="+mn-ea"/>
                    <a:cs typeface="+mn-cs"/>
                  </a:defRPr>
                </a:lvl2pPr>
                <a:lvl3pPr marL="690016" indent="-226478" algn="l" defTabSz="609570" rtl="0" eaLnBrk="1" latinLnBrk="0" hangingPunct="1">
                  <a:lnSpc>
                    <a:spcPct val="130000"/>
                  </a:lnSpc>
                  <a:spcBef>
                    <a:spcPts val="0"/>
                  </a:spcBef>
                  <a:spcAft>
                    <a:spcPts val="800"/>
                  </a:spcAft>
                  <a:buFont typeface="Wingdings" pitchFamily="2" charset="2"/>
                  <a:buChar char="§"/>
                  <a:tabLst/>
                  <a:defRPr sz="1467" b="0" i="0" kern="1200">
                    <a:solidFill>
                      <a:schemeClr val="tx1"/>
                    </a:solidFill>
                    <a:latin typeface="Neue Haas Grotesk Text Pro" panose="020B0504020202020204" pitchFamily="34" charset="0"/>
                    <a:ea typeface="+mn-ea"/>
                    <a:cs typeface="+mn-cs"/>
                  </a:defRPr>
                </a:lvl3pPr>
                <a:lvl4pPr marL="916494" indent="-226478" algn="l" defTabSz="609570" rtl="0" eaLnBrk="1" latinLnBrk="0" hangingPunct="1">
                  <a:lnSpc>
                    <a:spcPct val="130000"/>
                  </a:lnSpc>
                  <a:spcBef>
                    <a:spcPts val="0"/>
                  </a:spcBef>
                  <a:spcAft>
                    <a:spcPts val="800"/>
                  </a:spcAft>
                  <a:buFont typeface="Wingdings" pitchFamily="2" charset="2"/>
                  <a:buChar char="§"/>
                  <a:tabLst/>
                  <a:defRPr sz="1200" b="0" i="0" kern="1200">
                    <a:solidFill>
                      <a:schemeClr val="tx1"/>
                    </a:solidFill>
                    <a:latin typeface="Neue Haas Grotesk Text Pro" panose="020B0504020202020204" pitchFamily="34" charset="0"/>
                    <a:ea typeface="+mn-ea"/>
                    <a:cs typeface="+mn-cs"/>
                  </a:defRPr>
                </a:lvl4pPr>
                <a:lvl5pPr marL="916494" indent="-224361" algn="l" defTabSz="609570" rtl="0" eaLnBrk="1" latinLnBrk="0" hangingPunct="1">
                  <a:lnSpc>
                    <a:spcPct val="120000"/>
                  </a:lnSpc>
                  <a:spcBef>
                    <a:spcPts val="0"/>
                  </a:spcBef>
                  <a:spcAft>
                    <a:spcPts val="800"/>
                  </a:spcAft>
                  <a:buFont typeface="Wingdings" pitchFamily="2" charset="2"/>
                  <a:buChar char="§"/>
                  <a:tabLst/>
                  <a:defRPr sz="1200" b="0" i="0" kern="1200">
                    <a:solidFill>
                      <a:schemeClr val="tx1"/>
                    </a:solidFill>
                    <a:latin typeface="Neue Haas Grotesk Text Pro" panose="020B0504020202020204" pitchFamily="34" charset="77"/>
                    <a:ea typeface="+mn-ea"/>
                    <a:cs typeface="+mn-cs"/>
                  </a:defRPr>
                </a:lvl5pPr>
                <a:lvl6pPr marL="3352632" indent="-304784" algn="l" defTabSz="609570" rtl="0" eaLnBrk="1" latinLnBrk="0" hangingPunct="1">
                  <a:spcBef>
                    <a:spcPct val="20000"/>
                  </a:spcBef>
                  <a:buFont typeface="Arial"/>
                  <a:buChar char="•"/>
                  <a:defRPr sz="2667" kern="1200">
                    <a:solidFill>
                      <a:schemeClr val="tx1"/>
                    </a:solidFill>
                    <a:latin typeface="+mn-lt"/>
                    <a:ea typeface="+mn-ea"/>
                    <a:cs typeface="+mn-cs"/>
                  </a:defRPr>
                </a:lvl6pPr>
                <a:lvl7pPr marL="3962202" indent="-304784" algn="l" defTabSz="609570" rtl="0" eaLnBrk="1" latinLnBrk="0" hangingPunct="1">
                  <a:spcBef>
                    <a:spcPct val="20000"/>
                  </a:spcBef>
                  <a:buFont typeface="Arial"/>
                  <a:buChar char="•"/>
                  <a:defRPr sz="2667" kern="1200">
                    <a:solidFill>
                      <a:schemeClr val="tx1"/>
                    </a:solidFill>
                    <a:latin typeface="+mn-lt"/>
                    <a:ea typeface="+mn-ea"/>
                    <a:cs typeface="+mn-cs"/>
                  </a:defRPr>
                </a:lvl7pPr>
                <a:lvl8pPr marL="4571772" indent="-304784" algn="l" defTabSz="609570" rtl="0" eaLnBrk="1" latinLnBrk="0" hangingPunct="1">
                  <a:spcBef>
                    <a:spcPct val="20000"/>
                  </a:spcBef>
                  <a:buFont typeface="Arial"/>
                  <a:buChar char="•"/>
                  <a:defRPr sz="2667" kern="1200">
                    <a:solidFill>
                      <a:schemeClr val="tx1"/>
                    </a:solidFill>
                    <a:latin typeface="+mn-lt"/>
                    <a:ea typeface="+mn-ea"/>
                    <a:cs typeface="+mn-cs"/>
                  </a:defRPr>
                </a:lvl8pPr>
                <a:lvl9pPr marL="5181341" indent="-304784" algn="l" defTabSz="609570" rtl="0" eaLnBrk="1" latinLnBrk="0" hangingPunct="1">
                  <a:spcBef>
                    <a:spcPct val="20000"/>
                  </a:spcBef>
                  <a:buFont typeface="Arial"/>
                  <a:buChar char="•"/>
                  <a:defRPr sz="2667" kern="1200">
                    <a:solidFill>
                      <a:schemeClr val="tx1"/>
                    </a:solidFill>
                    <a:latin typeface="+mn-lt"/>
                    <a:ea typeface="+mn-ea"/>
                    <a:cs typeface="+mn-cs"/>
                  </a:defRPr>
                </a:lvl9pPr>
              </a:lstStyle>
              <a:p>
                <a:pPr marL="0" indent="0" defTabSz="914400">
                  <a:lnSpc>
                    <a:spcPct val="110000"/>
                  </a:lnSpc>
                  <a:spcAft>
                    <a:spcPts val="0"/>
                  </a:spcAft>
                  <a:buFontTx/>
                  <a:buNone/>
                  <a:defRPr/>
                </a:pPr>
                <a:r>
                  <a:rPr lang="en-US">
                    <a:solidFill>
                      <a:schemeClr val="accent1"/>
                    </a:solidFill>
                    <a:latin typeface="Arial"/>
                  </a:rPr>
                  <a:t>Preventive care </a:t>
                </a:r>
              </a:p>
            </p:txBody>
          </p:sp>
          <p:sp>
            <p:nvSpPr>
              <p:cNvPr id="47" name="TextBox 46">
                <a:extLst>
                  <a:ext uri="{FF2B5EF4-FFF2-40B4-BE49-F238E27FC236}">
                    <a16:creationId xmlns:a16="http://schemas.microsoft.com/office/drawing/2014/main" id="{92AA715C-3838-3B12-4185-82D07AA03A72}"/>
                  </a:ext>
                </a:extLst>
              </p:cNvPr>
              <p:cNvSpPr txBox="1"/>
              <p:nvPr/>
            </p:nvSpPr>
            <p:spPr>
              <a:xfrm>
                <a:off x="6602059" y="1031473"/>
                <a:ext cx="3668534" cy="1156709"/>
              </a:xfrm>
              <a:prstGeom prst="rect">
                <a:avLst/>
              </a:prstGeom>
              <a:noFill/>
            </p:spPr>
            <p:txBody>
              <a:bodyPr wrap="square" lIns="0" tIns="0" rIns="0" bIns="0" numCol="1" spcCol="0">
                <a:noAutofit/>
              </a:bodyPr>
              <a:lstStyle/>
              <a:p>
                <a:pPr indent="-285750" defTabSz="609570">
                  <a:lnSpc>
                    <a:spcPct val="120000"/>
                  </a:lnSpc>
                  <a:spcAft>
                    <a:spcPts val="600"/>
                  </a:spcAft>
                  <a:buFont typeface="Wingdings" pitchFamily="2" charset="2"/>
                  <a:buChar char="§"/>
                  <a:tabLst>
                    <a:tab pos="1661501" algn="l"/>
                  </a:tabLst>
                  <a:defRPr/>
                </a:pPr>
                <a:r>
                  <a:rPr kumimoji="0" lang="en-US" sz="1500" b="0" i="0" u="none" strike="noStrike" kern="1200" cap="none" spc="0" normalizeH="0" baseline="0" noProof="0">
                    <a:ln>
                      <a:noFill/>
                    </a:ln>
                    <a:solidFill>
                      <a:srgbClr val="2A2C2C"/>
                    </a:solidFill>
                    <a:effectLst/>
                    <a:uLnTx/>
                    <a:uFillTx/>
                    <a:latin typeface="Arial" panose="020B0604020202020204" pitchFamily="34" charset="0"/>
                    <a:ea typeface="+mn-ea"/>
                    <a:cs typeface="Arial" panose="020B0604020202020204" pitchFamily="34" charset="0"/>
                  </a:rPr>
                  <a:t>Teeth cleaning  </a:t>
                </a:r>
              </a:p>
              <a:p>
                <a:pPr indent="-285750" defTabSz="609570">
                  <a:lnSpc>
                    <a:spcPct val="120000"/>
                  </a:lnSpc>
                  <a:spcAft>
                    <a:spcPts val="600"/>
                  </a:spcAft>
                  <a:buFont typeface="Wingdings" pitchFamily="2" charset="2"/>
                  <a:buChar char="§"/>
                  <a:tabLst>
                    <a:tab pos="1661501" algn="l"/>
                  </a:tabLst>
                  <a:defRPr/>
                </a:pPr>
                <a:r>
                  <a:rPr kumimoji="0" lang="en-US" sz="1500" b="0" i="0" u="none" strike="noStrike" kern="1200" cap="none" spc="0" normalizeH="0" baseline="0" noProof="0">
                    <a:ln>
                      <a:noFill/>
                    </a:ln>
                    <a:solidFill>
                      <a:srgbClr val="2A2C2C"/>
                    </a:solidFill>
                    <a:effectLst/>
                    <a:uLnTx/>
                    <a:uFillTx/>
                    <a:latin typeface="Arial" panose="020B0604020202020204" pitchFamily="34" charset="0"/>
                    <a:ea typeface="+mn-ea"/>
                    <a:cs typeface="Arial" panose="020B0604020202020204" pitchFamily="34" charset="0"/>
                  </a:rPr>
                  <a:t>Wisdom teeth removal </a:t>
                </a:r>
              </a:p>
              <a:p>
                <a:pPr indent="-285750" defTabSz="609570">
                  <a:lnSpc>
                    <a:spcPct val="120000"/>
                  </a:lnSpc>
                  <a:spcAft>
                    <a:spcPts val="600"/>
                  </a:spcAft>
                  <a:buFont typeface="Wingdings" pitchFamily="2" charset="2"/>
                  <a:buChar char="§"/>
                  <a:tabLst>
                    <a:tab pos="1661501" algn="l"/>
                  </a:tabLst>
                  <a:defRPr/>
                </a:pPr>
                <a:r>
                  <a:rPr kumimoji="0" lang="en-US" sz="1500" b="0" i="0" u="none" strike="noStrike" kern="1200" cap="none" spc="0" normalizeH="0" baseline="0" noProof="0">
                    <a:ln>
                      <a:noFill/>
                    </a:ln>
                    <a:solidFill>
                      <a:srgbClr val="2A2C2C"/>
                    </a:solidFill>
                    <a:effectLst/>
                    <a:uLnTx/>
                    <a:uFillTx/>
                    <a:latin typeface="Arial" panose="020B0604020202020204" pitchFamily="34" charset="0"/>
                    <a:ea typeface="+mn-ea"/>
                    <a:cs typeface="Arial" panose="020B0604020202020204" pitchFamily="34" charset="0"/>
                  </a:rPr>
                  <a:t>Eye exams </a:t>
                </a:r>
              </a:p>
              <a:p>
                <a:pPr marR="0" lvl="0" indent="-285750" algn="l" defTabSz="609570" rtl="0" eaLnBrk="1" fontAlgn="auto" latinLnBrk="0" hangingPunct="1">
                  <a:lnSpc>
                    <a:spcPct val="120000"/>
                  </a:lnSpc>
                  <a:spcBef>
                    <a:spcPts val="0"/>
                  </a:spcBef>
                  <a:spcAft>
                    <a:spcPts val="600"/>
                  </a:spcAft>
                  <a:buClrTx/>
                  <a:buSzTx/>
                  <a:buFont typeface="Wingdings" pitchFamily="2" charset="2"/>
                  <a:buChar char="§"/>
                  <a:tabLst>
                    <a:tab pos="1661501" algn="l"/>
                  </a:tabLst>
                  <a:defRPr/>
                </a:pPr>
                <a:endParaRPr kumimoji="0" lang="en-US" sz="1500" b="0" i="0" u="none" strike="noStrike" kern="1200" cap="none" spc="0" normalizeH="0" baseline="0" noProof="0">
                  <a:ln>
                    <a:noFill/>
                  </a:ln>
                  <a:solidFill>
                    <a:srgbClr val="2A2C2C"/>
                  </a:solidFill>
                  <a:effectLst/>
                  <a:uLnTx/>
                  <a:uFillTx/>
                  <a:latin typeface="Arial" panose="020B0604020202020204" pitchFamily="34" charset="0"/>
                  <a:ea typeface="+mn-ea"/>
                  <a:cs typeface="Arial" panose="020B0604020202020204" pitchFamily="34" charset="0"/>
                </a:endParaRPr>
              </a:p>
            </p:txBody>
          </p:sp>
        </p:grpSp>
        <p:pic>
          <p:nvPicPr>
            <p:cNvPr id="5" name="Content Placeholder 14">
              <a:extLst>
                <a:ext uri="{FF2B5EF4-FFF2-40B4-BE49-F238E27FC236}">
                  <a16:creationId xmlns:a16="http://schemas.microsoft.com/office/drawing/2014/main" id="{D7F00DA0-20E2-A77C-703A-22F6DFD136EC}"/>
                </a:ext>
                <a:ext uri="{C183D7F6-B498-43B3-948B-1728B52AA6E4}">
                  <adec:decorative xmlns:adec="http://schemas.microsoft.com/office/drawing/2017/decorative" val="1"/>
                </a:ext>
              </a:extLst>
            </p:cNvPr>
            <p:cNvPicPr>
              <a:picLocks noChangeAspect="1"/>
            </p:cNvPicPr>
            <p:nvPr/>
          </p:nvPicPr>
          <p:blipFill>
            <a:blip r:embed="rId3" cstate="email">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a:ext>
              </a:extLst>
            </a:blip>
            <a:srcRect/>
            <a:stretch/>
          </p:blipFill>
          <p:spPr>
            <a:xfrm>
              <a:off x="6043719" y="545315"/>
              <a:ext cx="608249" cy="623455"/>
            </a:xfrm>
            <a:prstGeom prst="rect">
              <a:avLst/>
            </a:prstGeom>
          </p:spPr>
        </p:pic>
      </p:grpSp>
      <p:grpSp>
        <p:nvGrpSpPr>
          <p:cNvPr id="15" name="Group 14">
            <a:extLst>
              <a:ext uri="{FF2B5EF4-FFF2-40B4-BE49-F238E27FC236}">
                <a16:creationId xmlns:a16="http://schemas.microsoft.com/office/drawing/2014/main" id="{7138A295-E540-9CFB-DBDD-F98DC0DD23B9}"/>
              </a:ext>
            </a:extLst>
          </p:cNvPr>
          <p:cNvGrpSpPr/>
          <p:nvPr/>
        </p:nvGrpSpPr>
        <p:grpSpPr>
          <a:xfrm>
            <a:off x="5546873" y="2436227"/>
            <a:ext cx="7647663" cy="1604645"/>
            <a:chOff x="5833743" y="2304571"/>
            <a:chExt cx="7647663" cy="1604645"/>
          </a:xfrm>
        </p:grpSpPr>
        <p:grpSp>
          <p:nvGrpSpPr>
            <p:cNvPr id="63" name="Group 62">
              <a:extLst>
                <a:ext uri="{FF2B5EF4-FFF2-40B4-BE49-F238E27FC236}">
                  <a16:creationId xmlns:a16="http://schemas.microsoft.com/office/drawing/2014/main" id="{20F065FB-8F9E-8B03-070F-1CD1F18101B9}"/>
                </a:ext>
              </a:extLst>
            </p:cNvPr>
            <p:cNvGrpSpPr/>
            <p:nvPr/>
          </p:nvGrpSpPr>
          <p:grpSpPr>
            <a:xfrm>
              <a:off x="6907139" y="2548567"/>
              <a:ext cx="6574267" cy="1360649"/>
              <a:chOff x="6602059" y="631254"/>
              <a:chExt cx="6574267" cy="1360649"/>
            </a:xfrm>
          </p:grpSpPr>
          <p:sp>
            <p:nvSpPr>
              <p:cNvPr id="64" name="Content Placeholder 3">
                <a:extLst>
                  <a:ext uri="{FF2B5EF4-FFF2-40B4-BE49-F238E27FC236}">
                    <a16:creationId xmlns:a16="http://schemas.microsoft.com/office/drawing/2014/main" id="{9149A459-CD56-BE4F-2B32-EE8C964C6D20}"/>
                  </a:ext>
                </a:extLst>
              </p:cNvPr>
              <p:cNvSpPr txBox="1">
                <a:spLocks/>
              </p:cNvSpPr>
              <p:nvPr/>
            </p:nvSpPr>
            <p:spPr>
              <a:xfrm>
                <a:off x="6602061" y="631254"/>
                <a:ext cx="6574265" cy="400219"/>
              </a:xfrm>
              <a:prstGeom prst="rect">
                <a:avLst/>
              </a:prstGeom>
            </p:spPr>
            <p:txBody>
              <a:bodyPr vert="horz" lIns="0" tIns="0" rIns="0" bIns="0" rtlCol="0" anchor="t">
                <a:noAutofit/>
              </a:bodyPr>
              <a:lstStyle>
                <a:lvl1pPr marL="237061" indent="-237061" algn="l" defTabSz="609570" rtl="0" eaLnBrk="1" latinLnBrk="0" hangingPunct="1">
                  <a:lnSpc>
                    <a:spcPct val="130000"/>
                  </a:lnSpc>
                  <a:spcBef>
                    <a:spcPts val="0"/>
                  </a:spcBef>
                  <a:spcAft>
                    <a:spcPts val="800"/>
                  </a:spcAft>
                  <a:buFont typeface="Wingdings" pitchFamily="2" charset="2"/>
                  <a:buChar char="§"/>
                  <a:tabLst/>
                  <a:defRPr sz="2000" b="0" i="0" kern="1200">
                    <a:solidFill>
                      <a:schemeClr val="tx1"/>
                    </a:solidFill>
                    <a:latin typeface="Neue Haas Grotesk Text Pro" panose="020B0504020202020204" pitchFamily="34" charset="0"/>
                    <a:ea typeface="+mn-ea"/>
                    <a:cs typeface="+mn-cs"/>
                  </a:defRPr>
                </a:lvl1pPr>
                <a:lvl2pPr marL="463539" indent="-226478" algn="l" defTabSz="609570" rtl="0" eaLnBrk="1" latinLnBrk="0" hangingPunct="1">
                  <a:lnSpc>
                    <a:spcPct val="130000"/>
                  </a:lnSpc>
                  <a:spcBef>
                    <a:spcPts val="0"/>
                  </a:spcBef>
                  <a:spcAft>
                    <a:spcPts val="800"/>
                  </a:spcAft>
                  <a:buFont typeface="Wingdings" pitchFamily="2" charset="2"/>
                  <a:buChar char="§"/>
                  <a:tabLst/>
                  <a:defRPr sz="1733" b="0" i="0" kern="1200">
                    <a:solidFill>
                      <a:schemeClr val="tx1"/>
                    </a:solidFill>
                    <a:latin typeface="Neue Haas Grotesk Text Pro" panose="020B0504020202020204" pitchFamily="34" charset="0"/>
                    <a:ea typeface="+mn-ea"/>
                    <a:cs typeface="+mn-cs"/>
                  </a:defRPr>
                </a:lvl2pPr>
                <a:lvl3pPr marL="690016" indent="-226478" algn="l" defTabSz="609570" rtl="0" eaLnBrk="1" latinLnBrk="0" hangingPunct="1">
                  <a:lnSpc>
                    <a:spcPct val="130000"/>
                  </a:lnSpc>
                  <a:spcBef>
                    <a:spcPts val="0"/>
                  </a:spcBef>
                  <a:spcAft>
                    <a:spcPts val="800"/>
                  </a:spcAft>
                  <a:buFont typeface="Wingdings" pitchFamily="2" charset="2"/>
                  <a:buChar char="§"/>
                  <a:tabLst/>
                  <a:defRPr sz="1467" b="0" i="0" kern="1200">
                    <a:solidFill>
                      <a:schemeClr val="tx1"/>
                    </a:solidFill>
                    <a:latin typeface="Neue Haas Grotesk Text Pro" panose="020B0504020202020204" pitchFamily="34" charset="0"/>
                    <a:ea typeface="+mn-ea"/>
                    <a:cs typeface="+mn-cs"/>
                  </a:defRPr>
                </a:lvl3pPr>
                <a:lvl4pPr marL="916494" indent="-226478" algn="l" defTabSz="609570" rtl="0" eaLnBrk="1" latinLnBrk="0" hangingPunct="1">
                  <a:lnSpc>
                    <a:spcPct val="130000"/>
                  </a:lnSpc>
                  <a:spcBef>
                    <a:spcPts val="0"/>
                  </a:spcBef>
                  <a:spcAft>
                    <a:spcPts val="800"/>
                  </a:spcAft>
                  <a:buFont typeface="Wingdings" pitchFamily="2" charset="2"/>
                  <a:buChar char="§"/>
                  <a:tabLst/>
                  <a:defRPr sz="1200" b="0" i="0" kern="1200">
                    <a:solidFill>
                      <a:schemeClr val="tx1"/>
                    </a:solidFill>
                    <a:latin typeface="Neue Haas Grotesk Text Pro" panose="020B0504020202020204" pitchFamily="34" charset="0"/>
                    <a:ea typeface="+mn-ea"/>
                    <a:cs typeface="+mn-cs"/>
                  </a:defRPr>
                </a:lvl4pPr>
                <a:lvl5pPr marL="916494" indent="-224361" algn="l" defTabSz="609570" rtl="0" eaLnBrk="1" latinLnBrk="0" hangingPunct="1">
                  <a:lnSpc>
                    <a:spcPct val="120000"/>
                  </a:lnSpc>
                  <a:spcBef>
                    <a:spcPts val="0"/>
                  </a:spcBef>
                  <a:spcAft>
                    <a:spcPts val="800"/>
                  </a:spcAft>
                  <a:buFont typeface="Wingdings" pitchFamily="2" charset="2"/>
                  <a:buChar char="§"/>
                  <a:tabLst/>
                  <a:defRPr sz="1200" b="0" i="0" kern="1200">
                    <a:solidFill>
                      <a:schemeClr val="tx1"/>
                    </a:solidFill>
                    <a:latin typeface="Neue Haas Grotesk Text Pro" panose="020B0504020202020204" pitchFamily="34" charset="77"/>
                    <a:ea typeface="+mn-ea"/>
                    <a:cs typeface="+mn-cs"/>
                  </a:defRPr>
                </a:lvl5pPr>
                <a:lvl6pPr marL="3352632" indent="-304784" algn="l" defTabSz="609570" rtl="0" eaLnBrk="1" latinLnBrk="0" hangingPunct="1">
                  <a:spcBef>
                    <a:spcPct val="20000"/>
                  </a:spcBef>
                  <a:buFont typeface="Arial"/>
                  <a:buChar char="•"/>
                  <a:defRPr sz="2667" kern="1200">
                    <a:solidFill>
                      <a:schemeClr val="tx1"/>
                    </a:solidFill>
                    <a:latin typeface="+mn-lt"/>
                    <a:ea typeface="+mn-ea"/>
                    <a:cs typeface="+mn-cs"/>
                  </a:defRPr>
                </a:lvl6pPr>
                <a:lvl7pPr marL="3962202" indent="-304784" algn="l" defTabSz="609570" rtl="0" eaLnBrk="1" latinLnBrk="0" hangingPunct="1">
                  <a:spcBef>
                    <a:spcPct val="20000"/>
                  </a:spcBef>
                  <a:buFont typeface="Arial"/>
                  <a:buChar char="•"/>
                  <a:defRPr sz="2667" kern="1200">
                    <a:solidFill>
                      <a:schemeClr val="tx1"/>
                    </a:solidFill>
                    <a:latin typeface="+mn-lt"/>
                    <a:ea typeface="+mn-ea"/>
                    <a:cs typeface="+mn-cs"/>
                  </a:defRPr>
                </a:lvl7pPr>
                <a:lvl8pPr marL="4571772" indent="-304784" algn="l" defTabSz="609570" rtl="0" eaLnBrk="1" latinLnBrk="0" hangingPunct="1">
                  <a:spcBef>
                    <a:spcPct val="20000"/>
                  </a:spcBef>
                  <a:buFont typeface="Arial"/>
                  <a:buChar char="•"/>
                  <a:defRPr sz="2667" kern="1200">
                    <a:solidFill>
                      <a:schemeClr val="tx1"/>
                    </a:solidFill>
                    <a:latin typeface="+mn-lt"/>
                    <a:ea typeface="+mn-ea"/>
                    <a:cs typeface="+mn-cs"/>
                  </a:defRPr>
                </a:lvl8pPr>
                <a:lvl9pPr marL="5181341" indent="-304784" algn="l" defTabSz="609570" rtl="0" eaLnBrk="1" latinLnBrk="0" hangingPunct="1">
                  <a:spcBef>
                    <a:spcPct val="20000"/>
                  </a:spcBef>
                  <a:buFont typeface="Arial"/>
                  <a:buChar char="•"/>
                  <a:defRPr sz="2667" kern="1200">
                    <a:solidFill>
                      <a:schemeClr val="tx1"/>
                    </a:solidFill>
                    <a:latin typeface="+mn-lt"/>
                    <a:ea typeface="+mn-ea"/>
                    <a:cs typeface="+mn-cs"/>
                  </a:defRPr>
                </a:lvl9pPr>
              </a:lstStyle>
              <a:p>
                <a:pPr marL="0" indent="0" defTabSz="914400">
                  <a:lnSpc>
                    <a:spcPct val="110000"/>
                  </a:lnSpc>
                  <a:spcAft>
                    <a:spcPts val="0"/>
                  </a:spcAft>
                  <a:buFontTx/>
                  <a:buNone/>
                  <a:defRPr/>
                </a:pPr>
                <a:r>
                  <a:rPr lang="en-US">
                    <a:solidFill>
                      <a:schemeClr val="accent1"/>
                    </a:solidFill>
                    <a:latin typeface="Arial"/>
                  </a:rPr>
                  <a:t>Vision</a:t>
                </a:r>
              </a:p>
            </p:txBody>
          </p:sp>
          <p:sp>
            <p:nvSpPr>
              <p:cNvPr id="65" name="TextBox 64">
                <a:extLst>
                  <a:ext uri="{FF2B5EF4-FFF2-40B4-BE49-F238E27FC236}">
                    <a16:creationId xmlns:a16="http://schemas.microsoft.com/office/drawing/2014/main" id="{BA292807-BECC-F5E2-7F2A-A057DA0EAED6}"/>
                  </a:ext>
                </a:extLst>
              </p:cNvPr>
              <p:cNvSpPr txBox="1"/>
              <p:nvPr/>
            </p:nvSpPr>
            <p:spPr>
              <a:xfrm>
                <a:off x="6602059" y="1031473"/>
                <a:ext cx="5284861" cy="960430"/>
              </a:xfrm>
              <a:prstGeom prst="rect">
                <a:avLst/>
              </a:prstGeom>
              <a:noFill/>
            </p:spPr>
            <p:txBody>
              <a:bodyPr wrap="square" lIns="0" tIns="0" rIns="0" bIns="0" numCol="2" spcCol="0">
                <a:noAutofit/>
              </a:bodyPr>
              <a:lstStyle/>
              <a:p>
                <a:pPr marL="300566" indent="-285750" defTabSz="609570">
                  <a:spcBef>
                    <a:spcPts val="0"/>
                  </a:spcBef>
                  <a:spcAft>
                    <a:spcPts val="800"/>
                  </a:spcAft>
                  <a:buFont typeface="Wingdings" pitchFamily="2" charset="2"/>
                  <a:buChar char="§"/>
                  <a:tabLst>
                    <a:tab pos="1661501" algn="l"/>
                  </a:tabLst>
                </a:pPr>
                <a:r>
                  <a:rPr lang="en-US" sz="1500">
                    <a:solidFill>
                      <a:srgbClr val="2A2C2C"/>
                    </a:solidFill>
                    <a:latin typeface="Arial" panose="020B0604020202020204" pitchFamily="34" charset="0"/>
                    <a:cs typeface="Arial" panose="020B0604020202020204" pitchFamily="34" charset="0"/>
                  </a:rPr>
                  <a:t>LASIK surgery    </a:t>
                </a:r>
              </a:p>
              <a:p>
                <a:pPr marL="300566" indent="-285750" defTabSz="609570">
                  <a:spcAft>
                    <a:spcPts val="800"/>
                  </a:spcAft>
                  <a:buFont typeface="Wingdings" pitchFamily="2" charset="2"/>
                  <a:buChar char="§"/>
                  <a:tabLst>
                    <a:tab pos="1661501" algn="l"/>
                  </a:tabLst>
                </a:pPr>
                <a:r>
                  <a:rPr lang="en-US" sz="1500">
                    <a:solidFill>
                      <a:srgbClr val="2A2C2C"/>
                    </a:solidFill>
                    <a:latin typeface="Arial" panose="020B0604020202020204" pitchFamily="34" charset="0"/>
                    <a:cs typeface="Arial" panose="020B0604020202020204" pitchFamily="34" charset="0"/>
                  </a:rPr>
                  <a:t>Prescription glasses </a:t>
                </a:r>
                <a:br>
                  <a:rPr lang="en-US" sz="1500">
                    <a:solidFill>
                      <a:srgbClr val="2A2C2C"/>
                    </a:solidFill>
                    <a:latin typeface="Arial" panose="020B0604020202020204" pitchFamily="34" charset="0"/>
                    <a:cs typeface="Arial" panose="020B0604020202020204" pitchFamily="34" charset="0"/>
                  </a:rPr>
                </a:br>
                <a:r>
                  <a:rPr lang="en-US" sz="1500">
                    <a:solidFill>
                      <a:srgbClr val="2A2C2C"/>
                    </a:solidFill>
                    <a:latin typeface="Arial" panose="020B0604020202020204" pitchFamily="34" charset="0"/>
                    <a:cs typeface="Arial" panose="020B0604020202020204" pitchFamily="34" charset="0"/>
                  </a:rPr>
                  <a:t>and contacts  </a:t>
                </a:r>
              </a:p>
              <a:p>
                <a:pPr marL="300566" indent="-285750" defTabSz="609570">
                  <a:spcAft>
                    <a:spcPts val="800"/>
                  </a:spcAft>
                  <a:buFont typeface="Wingdings" pitchFamily="2" charset="2"/>
                  <a:buChar char="§"/>
                  <a:tabLst>
                    <a:tab pos="1661501" algn="l"/>
                  </a:tabLst>
                </a:pPr>
                <a:r>
                  <a:rPr lang="en-US" sz="1500">
                    <a:solidFill>
                      <a:srgbClr val="2A2C2C"/>
                    </a:solidFill>
                    <a:latin typeface="Arial" panose="020B0604020202020204" pitchFamily="34" charset="0"/>
                    <a:cs typeface="Arial" panose="020B0604020202020204" pitchFamily="34" charset="0"/>
                  </a:rPr>
                  <a:t>Prescription </a:t>
                </a:r>
                <a:br>
                  <a:rPr lang="en-US" sz="1500">
                    <a:solidFill>
                      <a:srgbClr val="2A2C2C"/>
                    </a:solidFill>
                    <a:latin typeface="Arial" panose="020B0604020202020204" pitchFamily="34" charset="0"/>
                    <a:cs typeface="Arial" panose="020B0604020202020204" pitchFamily="34" charset="0"/>
                  </a:rPr>
                </a:br>
                <a:r>
                  <a:rPr lang="en-US" sz="1500">
                    <a:solidFill>
                      <a:srgbClr val="2A2C2C"/>
                    </a:solidFill>
                    <a:latin typeface="Arial" panose="020B0604020202020204" pitchFamily="34" charset="0"/>
                    <a:cs typeface="Arial" panose="020B0604020202020204" pitchFamily="34" charset="0"/>
                  </a:rPr>
                  <a:t>sunglasses </a:t>
                </a:r>
              </a:p>
              <a:p>
                <a:pPr marL="300566" indent="-285750" defTabSz="609570">
                  <a:spcAft>
                    <a:spcPts val="800"/>
                  </a:spcAft>
                  <a:buFont typeface="Wingdings" pitchFamily="2" charset="2"/>
                  <a:buChar char="§"/>
                  <a:tabLst>
                    <a:tab pos="1661501" algn="l"/>
                  </a:tabLst>
                </a:pPr>
                <a:r>
                  <a:rPr lang="en-US" sz="1500">
                    <a:solidFill>
                      <a:srgbClr val="2A2C2C"/>
                    </a:solidFill>
                    <a:latin typeface="Arial" panose="020B0604020202020204" pitchFamily="34" charset="0"/>
                    <a:cs typeface="Arial" panose="020B0604020202020204" pitchFamily="34" charset="0"/>
                  </a:rPr>
                  <a:t>Eyedrops  </a:t>
                </a:r>
              </a:p>
            </p:txBody>
          </p:sp>
        </p:grpSp>
        <p:pic>
          <p:nvPicPr>
            <p:cNvPr id="8" name="Content Placeholder 14">
              <a:extLst>
                <a:ext uri="{FF2B5EF4-FFF2-40B4-BE49-F238E27FC236}">
                  <a16:creationId xmlns:a16="http://schemas.microsoft.com/office/drawing/2014/main" id="{8EF3A331-DC81-3FE3-C49F-E8B7FF0CA139}"/>
                </a:ext>
                <a:ext uri="{C183D7F6-B498-43B3-948B-1728B52AA6E4}">
                  <adec:decorative xmlns:adec="http://schemas.microsoft.com/office/drawing/2017/decorative" val="1"/>
                </a:ext>
              </a:extLst>
            </p:cNvPr>
            <p:cNvPicPr>
              <a:picLocks noChangeAspect="1"/>
            </p:cNvPicPr>
            <p:nvPr/>
          </p:nvPicPr>
          <p:blipFill>
            <a:blip r:embed="rId5" cstate="email">
              <a:extLst>
                <a:ext uri="{BEBA8EAE-BF5A-486C-A8C5-ECC9F3942E4B}">
                  <a14:imgProps xmlns:a14="http://schemas.microsoft.com/office/drawing/2010/main">
                    <a14:imgLayer r:embed="rId6">
                      <a14:imgEffect>
                        <a14:brightnessContrast bright="-20000" contrast="-40000"/>
                      </a14:imgEffect>
                    </a14:imgLayer>
                  </a14:imgProps>
                </a:ext>
                <a:ext uri="{28A0092B-C50C-407E-A947-70E740481C1C}">
                  <a14:useLocalDpi xmlns:a14="http://schemas.microsoft.com/office/drawing/2010/main"/>
                </a:ext>
              </a:extLst>
            </a:blip>
            <a:srcRect/>
            <a:stretch/>
          </p:blipFill>
          <p:spPr>
            <a:xfrm>
              <a:off x="5833743" y="2304571"/>
              <a:ext cx="804455" cy="824567"/>
            </a:xfrm>
            <a:prstGeom prst="rect">
              <a:avLst/>
            </a:prstGeom>
          </p:spPr>
        </p:pic>
      </p:grpSp>
      <p:grpSp>
        <p:nvGrpSpPr>
          <p:cNvPr id="14" name="Group 13">
            <a:extLst>
              <a:ext uri="{FF2B5EF4-FFF2-40B4-BE49-F238E27FC236}">
                <a16:creationId xmlns:a16="http://schemas.microsoft.com/office/drawing/2014/main" id="{75BEC27A-A35C-2253-A7F7-558750AE094B}"/>
              </a:ext>
            </a:extLst>
          </p:cNvPr>
          <p:cNvGrpSpPr/>
          <p:nvPr/>
        </p:nvGrpSpPr>
        <p:grpSpPr>
          <a:xfrm>
            <a:off x="5709734" y="4949378"/>
            <a:ext cx="6195396" cy="2060181"/>
            <a:chOff x="5996604" y="4797818"/>
            <a:chExt cx="6195396" cy="2060181"/>
          </a:xfrm>
        </p:grpSpPr>
        <p:grpSp>
          <p:nvGrpSpPr>
            <p:cNvPr id="67" name="Group 66">
              <a:extLst>
                <a:ext uri="{FF2B5EF4-FFF2-40B4-BE49-F238E27FC236}">
                  <a16:creationId xmlns:a16="http://schemas.microsoft.com/office/drawing/2014/main" id="{3206048E-46AE-25C9-BD3B-0AF8A0D2D2A9}"/>
                </a:ext>
              </a:extLst>
            </p:cNvPr>
            <p:cNvGrpSpPr/>
            <p:nvPr/>
          </p:nvGrpSpPr>
          <p:grpSpPr>
            <a:xfrm>
              <a:off x="6907139" y="4952450"/>
              <a:ext cx="5284861" cy="1905549"/>
              <a:chOff x="6602059" y="631254"/>
              <a:chExt cx="5284861" cy="1905549"/>
            </a:xfrm>
          </p:grpSpPr>
          <p:sp>
            <p:nvSpPr>
              <p:cNvPr id="68" name="Content Placeholder 3">
                <a:extLst>
                  <a:ext uri="{FF2B5EF4-FFF2-40B4-BE49-F238E27FC236}">
                    <a16:creationId xmlns:a16="http://schemas.microsoft.com/office/drawing/2014/main" id="{6823A737-740C-B7E1-6D6D-506A6A182419}"/>
                  </a:ext>
                </a:extLst>
              </p:cNvPr>
              <p:cNvSpPr txBox="1">
                <a:spLocks/>
              </p:cNvSpPr>
              <p:nvPr/>
            </p:nvSpPr>
            <p:spPr>
              <a:xfrm>
                <a:off x="6602061" y="631254"/>
                <a:ext cx="4675259" cy="1905549"/>
              </a:xfrm>
              <a:prstGeom prst="rect">
                <a:avLst/>
              </a:prstGeom>
            </p:spPr>
            <p:txBody>
              <a:bodyPr vert="horz" lIns="0" tIns="0" rIns="0" bIns="0" rtlCol="0" anchor="t">
                <a:noAutofit/>
              </a:bodyPr>
              <a:lstStyle>
                <a:lvl1pPr marL="237061" indent="-237061" algn="l" defTabSz="609570" rtl="0" eaLnBrk="1" latinLnBrk="0" hangingPunct="1">
                  <a:lnSpc>
                    <a:spcPct val="130000"/>
                  </a:lnSpc>
                  <a:spcBef>
                    <a:spcPts val="0"/>
                  </a:spcBef>
                  <a:spcAft>
                    <a:spcPts val="800"/>
                  </a:spcAft>
                  <a:buFont typeface="Wingdings" pitchFamily="2" charset="2"/>
                  <a:buChar char="§"/>
                  <a:tabLst/>
                  <a:defRPr sz="2000" b="0" i="0" kern="1200">
                    <a:solidFill>
                      <a:schemeClr val="tx1"/>
                    </a:solidFill>
                    <a:latin typeface="Neue Haas Grotesk Text Pro" panose="020B0504020202020204" pitchFamily="34" charset="0"/>
                    <a:ea typeface="+mn-ea"/>
                    <a:cs typeface="+mn-cs"/>
                  </a:defRPr>
                </a:lvl1pPr>
                <a:lvl2pPr marL="463539" indent="-226478" algn="l" defTabSz="609570" rtl="0" eaLnBrk="1" latinLnBrk="0" hangingPunct="1">
                  <a:lnSpc>
                    <a:spcPct val="130000"/>
                  </a:lnSpc>
                  <a:spcBef>
                    <a:spcPts val="0"/>
                  </a:spcBef>
                  <a:spcAft>
                    <a:spcPts val="800"/>
                  </a:spcAft>
                  <a:buFont typeface="Wingdings" pitchFamily="2" charset="2"/>
                  <a:buChar char="§"/>
                  <a:tabLst/>
                  <a:defRPr sz="1733" b="0" i="0" kern="1200">
                    <a:solidFill>
                      <a:schemeClr val="tx1"/>
                    </a:solidFill>
                    <a:latin typeface="Neue Haas Grotesk Text Pro" panose="020B0504020202020204" pitchFamily="34" charset="0"/>
                    <a:ea typeface="+mn-ea"/>
                    <a:cs typeface="+mn-cs"/>
                  </a:defRPr>
                </a:lvl2pPr>
                <a:lvl3pPr marL="690016" indent="-226478" algn="l" defTabSz="609570" rtl="0" eaLnBrk="1" latinLnBrk="0" hangingPunct="1">
                  <a:lnSpc>
                    <a:spcPct val="130000"/>
                  </a:lnSpc>
                  <a:spcBef>
                    <a:spcPts val="0"/>
                  </a:spcBef>
                  <a:spcAft>
                    <a:spcPts val="800"/>
                  </a:spcAft>
                  <a:buFont typeface="Wingdings" pitchFamily="2" charset="2"/>
                  <a:buChar char="§"/>
                  <a:tabLst/>
                  <a:defRPr sz="1467" b="0" i="0" kern="1200">
                    <a:solidFill>
                      <a:schemeClr val="tx1"/>
                    </a:solidFill>
                    <a:latin typeface="Neue Haas Grotesk Text Pro" panose="020B0504020202020204" pitchFamily="34" charset="0"/>
                    <a:ea typeface="+mn-ea"/>
                    <a:cs typeface="+mn-cs"/>
                  </a:defRPr>
                </a:lvl3pPr>
                <a:lvl4pPr marL="916494" indent="-226478" algn="l" defTabSz="609570" rtl="0" eaLnBrk="1" latinLnBrk="0" hangingPunct="1">
                  <a:lnSpc>
                    <a:spcPct val="130000"/>
                  </a:lnSpc>
                  <a:spcBef>
                    <a:spcPts val="0"/>
                  </a:spcBef>
                  <a:spcAft>
                    <a:spcPts val="800"/>
                  </a:spcAft>
                  <a:buFont typeface="Wingdings" pitchFamily="2" charset="2"/>
                  <a:buChar char="§"/>
                  <a:tabLst/>
                  <a:defRPr sz="1200" b="0" i="0" kern="1200">
                    <a:solidFill>
                      <a:schemeClr val="tx1"/>
                    </a:solidFill>
                    <a:latin typeface="Neue Haas Grotesk Text Pro" panose="020B0504020202020204" pitchFamily="34" charset="0"/>
                    <a:ea typeface="+mn-ea"/>
                    <a:cs typeface="+mn-cs"/>
                  </a:defRPr>
                </a:lvl4pPr>
                <a:lvl5pPr marL="916494" indent="-224361" algn="l" defTabSz="609570" rtl="0" eaLnBrk="1" latinLnBrk="0" hangingPunct="1">
                  <a:lnSpc>
                    <a:spcPct val="120000"/>
                  </a:lnSpc>
                  <a:spcBef>
                    <a:spcPts val="0"/>
                  </a:spcBef>
                  <a:spcAft>
                    <a:spcPts val="800"/>
                  </a:spcAft>
                  <a:buFont typeface="Wingdings" pitchFamily="2" charset="2"/>
                  <a:buChar char="§"/>
                  <a:tabLst/>
                  <a:defRPr sz="1200" b="0" i="0" kern="1200">
                    <a:solidFill>
                      <a:schemeClr val="tx1"/>
                    </a:solidFill>
                    <a:latin typeface="Neue Haas Grotesk Text Pro" panose="020B0504020202020204" pitchFamily="34" charset="77"/>
                    <a:ea typeface="+mn-ea"/>
                    <a:cs typeface="+mn-cs"/>
                  </a:defRPr>
                </a:lvl5pPr>
                <a:lvl6pPr marL="3352632" indent="-304784" algn="l" defTabSz="609570" rtl="0" eaLnBrk="1" latinLnBrk="0" hangingPunct="1">
                  <a:spcBef>
                    <a:spcPct val="20000"/>
                  </a:spcBef>
                  <a:buFont typeface="Arial"/>
                  <a:buChar char="•"/>
                  <a:defRPr sz="2667" kern="1200">
                    <a:solidFill>
                      <a:schemeClr val="tx1"/>
                    </a:solidFill>
                    <a:latin typeface="+mn-lt"/>
                    <a:ea typeface="+mn-ea"/>
                    <a:cs typeface="+mn-cs"/>
                  </a:defRPr>
                </a:lvl6pPr>
                <a:lvl7pPr marL="3962202" indent="-304784" algn="l" defTabSz="609570" rtl="0" eaLnBrk="1" latinLnBrk="0" hangingPunct="1">
                  <a:spcBef>
                    <a:spcPct val="20000"/>
                  </a:spcBef>
                  <a:buFont typeface="Arial"/>
                  <a:buChar char="•"/>
                  <a:defRPr sz="2667" kern="1200">
                    <a:solidFill>
                      <a:schemeClr val="tx1"/>
                    </a:solidFill>
                    <a:latin typeface="+mn-lt"/>
                    <a:ea typeface="+mn-ea"/>
                    <a:cs typeface="+mn-cs"/>
                  </a:defRPr>
                </a:lvl7pPr>
                <a:lvl8pPr marL="4571772" indent="-304784" algn="l" defTabSz="609570" rtl="0" eaLnBrk="1" latinLnBrk="0" hangingPunct="1">
                  <a:spcBef>
                    <a:spcPct val="20000"/>
                  </a:spcBef>
                  <a:buFont typeface="Arial"/>
                  <a:buChar char="•"/>
                  <a:defRPr sz="2667" kern="1200">
                    <a:solidFill>
                      <a:schemeClr val="tx1"/>
                    </a:solidFill>
                    <a:latin typeface="+mn-lt"/>
                    <a:ea typeface="+mn-ea"/>
                    <a:cs typeface="+mn-cs"/>
                  </a:defRPr>
                </a:lvl8pPr>
                <a:lvl9pPr marL="5181341" indent="-304784" algn="l" defTabSz="609570" rtl="0" eaLnBrk="1" latinLnBrk="0" hangingPunct="1">
                  <a:spcBef>
                    <a:spcPct val="20000"/>
                  </a:spcBef>
                  <a:buFont typeface="Arial"/>
                  <a:buChar char="•"/>
                  <a:defRPr sz="2667" kern="1200">
                    <a:solidFill>
                      <a:schemeClr val="tx1"/>
                    </a:solidFill>
                    <a:latin typeface="+mn-lt"/>
                    <a:ea typeface="+mn-ea"/>
                    <a:cs typeface="+mn-cs"/>
                  </a:defRPr>
                </a:lvl9pPr>
              </a:lstStyle>
              <a:p>
                <a:pPr marL="0" indent="0" defTabSz="914400">
                  <a:lnSpc>
                    <a:spcPct val="110000"/>
                  </a:lnSpc>
                  <a:spcAft>
                    <a:spcPts val="0"/>
                  </a:spcAft>
                  <a:buNone/>
                  <a:defRPr/>
                </a:pPr>
                <a:r>
                  <a:rPr lang="en-US">
                    <a:solidFill>
                      <a:schemeClr val="accent1"/>
                    </a:solidFill>
                    <a:latin typeface="Arial"/>
                  </a:rPr>
                  <a:t>Dental</a:t>
                </a:r>
              </a:p>
            </p:txBody>
          </p:sp>
          <p:sp>
            <p:nvSpPr>
              <p:cNvPr id="69" name="TextBox 68">
                <a:extLst>
                  <a:ext uri="{FF2B5EF4-FFF2-40B4-BE49-F238E27FC236}">
                    <a16:creationId xmlns:a16="http://schemas.microsoft.com/office/drawing/2014/main" id="{D886CBD8-1F22-A93F-7E41-653FE03F8091}"/>
                  </a:ext>
                </a:extLst>
              </p:cNvPr>
              <p:cNvSpPr txBox="1"/>
              <p:nvPr/>
            </p:nvSpPr>
            <p:spPr>
              <a:xfrm>
                <a:off x="6602059" y="1039916"/>
                <a:ext cx="5284861" cy="739942"/>
              </a:xfrm>
              <a:prstGeom prst="rect">
                <a:avLst/>
              </a:prstGeom>
              <a:noFill/>
            </p:spPr>
            <p:txBody>
              <a:bodyPr wrap="square" lIns="0" tIns="0" rIns="0" bIns="0" numCol="2" spcCol="0">
                <a:noAutofit/>
              </a:bodyPr>
              <a:lstStyle/>
              <a:p>
                <a:pPr marL="300566" indent="-285750" defTabSz="609570">
                  <a:spcBef>
                    <a:spcPts val="0"/>
                  </a:spcBef>
                  <a:spcAft>
                    <a:spcPts val="800"/>
                  </a:spcAft>
                  <a:buFont typeface="Wingdings" pitchFamily="2" charset="2"/>
                  <a:buChar char="§"/>
                  <a:tabLst>
                    <a:tab pos="1661501" algn="l"/>
                  </a:tabLst>
                </a:pPr>
                <a:r>
                  <a:rPr lang="en-US" sz="1500">
                    <a:solidFill>
                      <a:srgbClr val="2A2C2C"/>
                    </a:solidFill>
                    <a:latin typeface="Arial" panose="020B0604020202020204" pitchFamily="34" charset="0"/>
                    <a:cs typeface="Arial" panose="020B0604020202020204" pitchFamily="34" charset="0"/>
                  </a:rPr>
                  <a:t>Orthodontia </a:t>
                </a:r>
              </a:p>
              <a:p>
                <a:pPr marL="300566" indent="-285750" defTabSz="609570">
                  <a:spcBef>
                    <a:spcPts val="0"/>
                  </a:spcBef>
                  <a:spcAft>
                    <a:spcPts val="800"/>
                  </a:spcAft>
                  <a:buFont typeface="Wingdings" pitchFamily="2" charset="2"/>
                  <a:buChar char="§"/>
                  <a:tabLst>
                    <a:tab pos="1661501" algn="l"/>
                  </a:tabLst>
                </a:pPr>
                <a:r>
                  <a:rPr lang="en-US" sz="1500">
                    <a:solidFill>
                      <a:srgbClr val="2A2C2C"/>
                    </a:solidFill>
                    <a:latin typeface="Arial" panose="020B0604020202020204" pitchFamily="34" charset="0"/>
                    <a:cs typeface="Arial" panose="020B0604020202020204" pitchFamily="34" charset="0"/>
                  </a:rPr>
                  <a:t>Fillings and sealants  </a:t>
                </a:r>
              </a:p>
              <a:p>
                <a:pPr marL="300566" indent="-285750" defTabSz="609570">
                  <a:spcBef>
                    <a:spcPts val="0"/>
                  </a:spcBef>
                  <a:spcAft>
                    <a:spcPts val="800"/>
                  </a:spcAft>
                  <a:buFont typeface="Wingdings" pitchFamily="2" charset="2"/>
                  <a:buChar char="§"/>
                  <a:tabLst>
                    <a:tab pos="1661501" algn="l"/>
                  </a:tabLst>
                </a:pPr>
                <a:r>
                  <a:rPr lang="en-US" sz="1500">
                    <a:solidFill>
                      <a:srgbClr val="2A2C2C"/>
                    </a:solidFill>
                    <a:latin typeface="Arial" panose="020B0604020202020204" pitchFamily="34" charset="0"/>
                    <a:cs typeface="Arial" panose="020B0604020202020204" pitchFamily="34" charset="0"/>
                  </a:rPr>
                  <a:t>Mouth guards </a:t>
                </a:r>
              </a:p>
              <a:p>
                <a:pPr marL="300566" indent="-285750" defTabSz="609570">
                  <a:spcBef>
                    <a:spcPts val="0"/>
                  </a:spcBef>
                  <a:spcAft>
                    <a:spcPts val="800"/>
                  </a:spcAft>
                  <a:buFont typeface="Wingdings" pitchFamily="2" charset="2"/>
                  <a:buChar char="§"/>
                  <a:tabLst>
                    <a:tab pos="1661501" algn="l"/>
                  </a:tabLst>
                </a:pPr>
                <a:r>
                  <a:rPr lang="en-US" sz="1500">
                    <a:solidFill>
                      <a:srgbClr val="2A2C2C"/>
                    </a:solidFill>
                    <a:latin typeface="Arial" panose="020B0604020202020204" pitchFamily="34" charset="0"/>
                    <a:cs typeface="Arial" panose="020B0604020202020204" pitchFamily="34" charset="0"/>
                  </a:rPr>
                  <a:t>Crowns and caps </a:t>
                </a:r>
                <a:endParaRPr kumimoji="0" lang="en-US" sz="1500" b="0" i="0" u="none" strike="noStrike" kern="1200" cap="none" spc="0" normalizeH="0" baseline="0" noProof="0">
                  <a:ln>
                    <a:noFill/>
                  </a:ln>
                  <a:solidFill>
                    <a:srgbClr val="2A2C2C"/>
                  </a:solidFill>
                  <a:effectLst/>
                  <a:uLnTx/>
                  <a:uFillTx/>
                  <a:latin typeface="Arial" panose="020B0604020202020204" pitchFamily="34" charset="0"/>
                  <a:ea typeface="+mn-ea"/>
                  <a:cs typeface="Arial" panose="020B0604020202020204" pitchFamily="34" charset="0"/>
                </a:endParaRPr>
              </a:p>
            </p:txBody>
          </p:sp>
        </p:grpSp>
        <p:pic>
          <p:nvPicPr>
            <p:cNvPr id="11" name="Content Placeholder 14">
              <a:extLst>
                <a:ext uri="{FF2B5EF4-FFF2-40B4-BE49-F238E27FC236}">
                  <a16:creationId xmlns:a16="http://schemas.microsoft.com/office/drawing/2014/main" id="{514E685D-342E-A60F-4526-92DA4AED6903}"/>
                </a:ext>
                <a:ext uri="{C183D7F6-B498-43B3-948B-1728B52AA6E4}">
                  <adec:decorative xmlns:adec="http://schemas.microsoft.com/office/drawing/2017/decorative" val="1"/>
                </a:ext>
              </a:extLst>
            </p:cNvPr>
            <p:cNvPicPr>
              <a:picLocks noChangeAspect="1"/>
            </p:cNvPicPr>
            <p:nvPr/>
          </p:nvPicPr>
          <p:blipFill>
            <a:blip r:embed="rId7" cstate="email">
              <a:extLst>
                <a:ext uri="{BEBA8EAE-BF5A-486C-A8C5-ECC9F3942E4B}">
                  <a14:imgProps xmlns:a14="http://schemas.microsoft.com/office/drawing/2010/main">
                    <a14:imgLayer r:embed="rId8">
                      <a14:imgEffect>
                        <a14:brightnessContrast bright="-20000" contrast="-40000"/>
                      </a14:imgEffect>
                    </a14:imgLayer>
                  </a14:imgProps>
                </a:ext>
                <a:ext uri="{28A0092B-C50C-407E-A947-70E740481C1C}">
                  <a14:useLocalDpi xmlns:a14="http://schemas.microsoft.com/office/drawing/2010/main"/>
                </a:ext>
              </a:extLst>
            </a:blip>
            <a:srcRect/>
            <a:stretch/>
          </p:blipFill>
          <p:spPr>
            <a:xfrm>
              <a:off x="5996604" y="4797818"/>
              <a:ext cx="655364" cy="671748"/>
            </a:xfrm>
            <a:prstGeom prst="rect">
              <a:avLst/>
            </a:prstGeom>
          </p:spPr>
        </p:pic>
      </p:grpSp>
    </p:spTree>
    <p:extLst>
      <p:ext uri="{BB962C8B-B14F-4D97-AF65-F5344CB8AC3E}">
        <p14:creationId xmlns:p14="http://schemas.microsoft.com/office/powerpoint/2010/main" val="6188922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FE371F1-E60B-8049-0231-29333E0CCFC2}"/>
              </a:ext>
            </a:extLst>
          </p:cNvPr>
          <p:cNvSpPr>
            <a:spLocks noGrp="1"/>
          </p:cNvSpPr>
          <p:nvPr>
            <p:ph type="title"/>
          </p:nvPr>
        </p:nvSpPr>
        <p:spPr>
          <a:xfrm>
            <a:off x="853442" y="365762"/>
            <a:ext cx="10836993" cy="1388585"/>
          </a:xfrm>
        </p:spPr>
        <p:txBody>
          <a:bodyPr/>
          <a:lstStyle/>
          <a:p>
            <a:r>
              <a:rPr lang="en-US">
                <a:latin typeface="Arial"/>
                <a:cs typeface="Arial"/>
              </a:rPr>
              <a:t>The more you contribute </a:t>
            </a:r>
            <a:br>
              <a:rPr lang="en-US">
                <a:latin typeface="Arial"/>
                <a:cs typeface="Arial"/>
              </a:rPr>
            </a:br>
            <a:r>
              <a:rPr lang="en-US">
                <a:latin typeface="Arial"/>
                <a:cs typeface="Arial"/>
              </a:rPr>
              <a:t>the more you save</a:t>
            </a:r>
            <a:endParaRPr lang="en-US">
              <a:latin typeface="Arial" panose="020B0604020202020204" pitchFamily="34" charset="0"/>
              <a:cs typeface="Arial" panose="020B0604020202020204" pitchFamily="34" charset="0"/>
            </a:endParaRPr>
          </a:p>
        </p:txBody>
      </p:sp>
      <p:graphicFrame>
        <p:nvGraphicFramePr>
          <p:cNvPr id="10" name="Table 9">
            <a:extLst>
              <a:ext uri="{FF2B5EF4-FFF2-40B4-BE49-F238E27FC236}">
                <a16:creationId xmlns:a16="http://schemas.microsoft.com/office/drawing/2014/main" id="{526BBB8D-BD49-FD08-A241-48CDAA7AB507}"/>
              </a:ext>
            </a:extLst>
          </p:cNvPr>
          <p:cNvGraphicFramePr>
            <a:graphicFrameLocks noGrp="1"/>
          </p:cNvGraphicFramePr>
          <p:nvPr>
            <p:extLst>
              <p:ext uri="{D42A27DB-BD31-4B8C-83A1-F6EECF244321}">
                <p14:modId xmlns:p14="http://schemas.microsoft.com/office/powerpoint/2010/main" val="3468011923"/>
              </p:ext>
            </p:extLst>
          </p:nvPr>
        </p:nvGraphicFramePr>
        <p:xfrm>
          <a:off x="2235200" y="2572574"/>
          <a:ext cx="7721600" cy="1752600"/>
        </p:xfrm>
        <a:graphic>
          <a:graphicData uri="http://schemas.openxmlformats.org/drawingml/2006/table">
            <a:tbl>
              <a:tblPr firstRow="1" bandRow="1">
                <a:tableStyleId>{5C22544A-7EE6-4342-B048-85BDC9FD1C3A}</a:tableStyleId>
              </a:tblPr>
              <a:tblGrid>
                <a:gridCol w="3860800">
                  <a:extLst>
                    <a:ext uri="{9D8B030D-6E8A-4147-A177-3AD203B41FA5}">
                      <a16:colId xmlns:a16="http://schemas.microsoft.com/office/drawing/2014/main" val="1965431758"/>
                    </a:ext>
                  </a:extLst>
                </a:gridCol>
                <a:gridCol w="3860800">
                  <a:extLst>
                    <a:ext uri="{9D8B030D-6E8A-4147-A177-3AD203B41FA5}">
                      <a16:colId xmlns:a16="http://schemas.microsoft.com/office/drawing/2014/main" val="766925907"/>
                    </a:ext>
                  </a:extLst>
                </a:gridCol>
              </a:tblGrid>
              <a:tr h="772160">
                <a:tc>
                  <a:txBody>
                    <a:bodyPr/>
                    <a:lstStyle/>
                    <a:p>
                      <a:r>
                        <a:rPr lang="en-US" sz="1900" b="0" i="0" dirty="0">
                          <a:latin typeface="Arial" panose="020B0604020202020204" pitchFamily="34" charset="0"/>
                          <a:cs typeface="Arial" panose="020B0604020202020204" pitchFamily="34" charset="0"/>
                        </a:rPr>
                        <a:t>2025 Contribution limit</a:t>
                      </a:r>
                    </a:p>
                  </a:txBody>
                  <a:tcPr marL="243840" marR="243840" marT="243840" marB="243840" anchor="ctr">
                    <a:lnB w="12700" cap="flat" cmpd="sng" algn="ctr">
                      <a:solidFill>
                        <a:schemeClr val="bg2"/>
                      </a:solidFill>
                      <a:prstDash val="solid"/>
                      <a:round/>
                      <a:headEnd type="none" w="med" len="med"/>
                      <a:tailEnd type="none" w="med" len="med"/>
                    </a:lnB>
                  </a:tcPr>
                </a:tc>
                <a:tc>
                  <a:txBody>
                    <a:bodyPr/>
                    <a:lstStyle/>
                    <a:p>
                      <a:r>
                        <a:rPr lang="en-US" sz="1900" b="0" i="0" dirty="0">
                          <a:latin typeface="Arial" panose="020B0604020202020204" pitchFamily="34" charset="0"/>
                          <a:cs typeface="Arial" panose="020B0604020202020204" pitchFamily="34" charset="0"/>
                        </a:rPr>
                        <a:t>Tax savings*</a:t>
                      </a:r>
                    </a:p>
                  </a:txBody>
                  <a:tcPr marL="243840" marR="243840" marT="243840" marB="243840" anchor="ctr">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3665257813"/>
                  </a:ext>
                </a:extLst>
              </a:tr>
              <a:tr h="975360">
                <a:tc>
                  <a:txBody>
                    <a:bodyPr/>
                    <a:lstStyle/>
                    <a:p>
                      <a:r>
                        <a:rPr lang="en-US" sz="3200" b="0" i="0" dirty="0">
                          <a:latin typeface="Arial"/>
                          <a:cs typeface="Arial"/>
                        </a:rPr>
                        <a:t>$3,300</a:t>
                      </a:r>
                      <a:endParaRPr lang="en-US" sz="3200" dirty="0">
                        <a:latin typeface="Arial" panose="020B0604020202020204" pitchFamily="34" charset="0"/>
                        <a:cs typeface="Arial" panose="020B0604020202020204" pitchFamily="34" charset="0"/>
                      </a:endParaRPr>
                    </a:p>
                  </a:txBody>
                  <a:tcPr marL="243840" marR="243840" marT="243840" marB="24384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2"/>
                    </a:solidFill>
                  </a:tcPr>
                </a:tc>
                <a:tc>
                  <a:txBody>
                    <a:bodyPr/>
                    <a:lstStyle/>
                    <a:p>
                      <a:pPr marL="0" marR="0" indent="0" algn="l" rtl="0" eaLnBrk="1" fontAlgn="auto" latinLnBrk="0" hangingPunct="1">
                        <a:lnSpc>
                          <a:spcPct val="100000"/>
                        </a:lnSpc>
                        <a:spcBef>
                          <a:spcPts val="0"/>
                        </a:spcBef>
                        <a:spcAft>
                          <a:spcPts val="0"/>
                        </a:spcAft>
                        <a:buClrTx/>
                        <a:buSzTx/>
                        <a:buFontTx/>
                        <a:buNone/>
                      </a:pPr>
                      <a:r>
                        <a:rPr lang="en-US" sz="3200" b="1" i="0" dirty="0">
                          <a:solidFill>
                            <a:schemeClr val="tx1"/>
                          </a:solidFill>
                          <a:latin typeface="Arial"/>
                          <a:cs typeface="Arial"/>
                        </a:rPr>
                        <a:t>$660 </a:t>
                      </a:r>
                      <a:endParaRPr lang="en-US" sz="3200" b="1" dirty="0">
                        <a:solidFill>
                          <a:schemeClr val="tx1"/>
                        </a:solidFill>
                        <a:latin typeface="Arial" panose="020B0604020202020204" pitchFamily="34" charset="0"/>
                        <a:cs typeface="Arial" panose="020B0604020202020204" pitchFamily="34" charset="0"/>
                      </a:endParaRPr>
                    </a:p>
                  </a:txBody>
                  <a:tcPr marL="243840" marR="243840" marT="243840" marB="24384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3693459339"/>
                  </a:ext>
                </a:extLst>
              </a:tr>
            </a:tbl>
          </a:graphicData>
        </a:graphic>
      </p:graphicFrame>
      <p:sp>
        <p:nvSpPr>
          <p:cNvPr id="11" name="Rectangle 10">
            <a:extLst>
              <a:ext uri="{FF2B5EF4-FFF2-40B4-BE49-F238E27FC236}">
                <a16:creationId xmlns:a16="http://schemas.microsoft.com/office/drawing/2014/main" id="{AD64B9D0-3964-5B19-F938-820F8C0D12AE}"/>
              </a:ext>
            </a:extLst>
          </p:cNvPr>
          <p:cNvSpPr/>
          <p:nvPr/>
        </p:nvSpPr>
        <p:spPr>
          <a:xfrm>
            <a:off x="2070440" y="4548516"/>
            <a:ext cx="8128000" cy="256545"/>
          </a:xfrm>
          <a:prstGeom prst="rect">
            <a:avLst/>
          </a:prstGeom>
        </p:spPr>
        <p:txBody>
          <a:bodyPr wrap="square">
            <a:spAutoFit/>
          </a:bodyPr>
          <a:lstStyle/>
          <a:p>
            <a:pPr defTabSz="609570"/>
            <a:r>
              <a:rPr lang="en-US" sz="1067">
                <a:solidFill>
                  <a:srgbClr val="6F6F6F"/>
                </a:solidFill>
                <a:latin typeface="Arial" panose="020B0604020202020204" pitchFamily="34" charset="0"/>
                <a:ea typeface="Calibri" panose="020F0502020204030204" pitchFamily="34" charset="0"/>
                <a:cs typeface="Arial" panose="020B0604020202020204" pitchFamily="34" charset="0"/>
              </a:rPr>
              <a:t>*Based on average state and federal income and payroll taxes. Actual savings will vary. Example for illustrative purposes only. </a:t>
            </a:r>
          </a:p>
        </p:txBody>
      </p:sp>
    </p:spTree>
    <p:extLst>
      <p:ext uri="{BB962C8B-B14F-4D97-AF65-F5344CB8AC3E}">
        <p14:creationId xmlns:p14="http://schemas.microsoft.com/office/powerpoint/2010/main" val="30808195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657FD6E-0ADF-D5A9-0B45-8BE11B1F8F84}"/>
              </a:ext>
              <a:ext uri="{C183D7F6-B498-43B3-948B-1728B52AA6E4}">
                <adec:decorative xmlns:adec="http://schemas.microsoft.com/office/drawing/2017/decorative" val="1"/>
              </a:ext>
            </a:extLst>
          </p:cNvPr>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3496235" y="-3"/>
            <a:ext cx="8695767" cy="6866768"/>
          </a:xfrm>
          <a:prstGeom prst="rect">
            <a:avLst/>
          </a:prstGeom>
          <a:noFill/>
          <a:extLst>
            <a:ext uri="{909E8E84-426E-40DD-AFC4-6F175D3DCCD1}">
              <a14:hiddenFill xmlns:a14="http://schemas.microsoft.com/office/drawing/2010/main">
                <a:solidFill>
                  <a:srgbClr val="FFFFFF"/>
                </a:solidFill>
              </a14:hiddenFill>
            </a:ext>
          </a:extLst>
        </p:spPr>
      </p:pic>
      <p:grpSp>
        <p:nvGrpSpPr>
          <p:cNvPr id="6" name="Group 5">
            <a:extLst>
              <a:ext uri="{FF2B5EF4-FFF2-40B4-BE49-F238E27FC236}">
                <a16:creationId xmlns:a16="http://schemas.microsoft.com/office/drawing/2014/main" id="{E2D5D365-FE39-96A4-82C3-B1095F959BF7}"/>
              </a:ext>
            </a:extLst>
          </p:cNvPr>
          <p:cNvGrpSpPr/>
          <p:nvPr/>
        </p:nvGrpSpPr>
        <p:grpSpPr>
          <a:xfrm>
            <a:off x="3387426" y="0"/>
            <a:ext cx="2656362" cy="6858000"/>
            <a:chOff x="2613448" y="0"/>
            <a:chExt cx="4214076" cy="6858000"/>
          </a:xfrm>
        </p:grpSpPr>
        <p:sp>
          <p:nvSpPr>
            <p:cNvPr id="8" name="Rectangle 7">
              <a:extLst>
                <a:ext uri="{FF2B5EF4-FFF2-40B4-BE49-F238E27FC236}">
                  <a16:creationId xmlns:a16="http://schemas.microsoft.com/office/drawing/2014/main" id="{16C7B314-E1BE-53C1-C8FA-99782A3D6648}"/>
                </a:ext>
              </a:extLst>
            </p:cNvPr>
            <p:cNvSpPr/>
            <p:nvPr/>
          </p:nvSpPr>
          <p:spPr>
            <a:xfrm flipV="1">
              <a:off x="2686586" y="0"/>
              <a:ext cx="3595507" cy="6858000"/>
            </a:xfrm>
            <a:prstGeom prst="rect">
              <a:avLst/>
            </a:prstGeom>
            <a:gradFill flip="none" rotWithShape="1">
              <a:gsLst>
                <a:gs pos="34000">
                  <a:schemeClr val="bg1"/>
                </a:gs>
                <a:gs pos="82000">
                  <a:schemeClr val="bg1">
                    <a:alpha val="0"/>
                  </a:schemeClr>
                </a:gs>
              </a:gsLst>
              <a:lin ang="48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00AAC6"/>
                </a:solidFill>
                <a:effectLst/>
                <a:uLnTx/>
                <a:uFillTx/>
                <a:latin typeface="Oswald" panose="02000506000000020004" pitchFamily="2" charset="0"/>
                <a:ea typeface="+mn-ea"/>
                <a:cs typeface="+mn-cs"/>
              </a:endParaRPr>
            </a:p>
          </p:txBody>
        </p:sp>
        <p:sp>
          <p:nvSpPr>
            <p:cNvPr id="9" name="Rectangle 8">
              <a:extLst>
                <a:ext uri="{FF2B5EF4-FFF2-40B4-BE49-F238E27FC236}">
                  <a16:creationId xmlns:a16="http://schemas.microsoft.com/office/drawing/2014/main" id="{1C658F2B-212D-B165-50EF-0A4E3EFC01B5}"/>
                </a:ext>
              </a:extLst>
            </p:cNvPr>
            <p:cNvSpPr/>
            <p:nvPr/>
          </p:nvSpPr>
          <p:spPr>
            <a:xfrm>
              <a:off x="2613448" y="0"/>
              <a:ext cx="4214076" cy="6858000"/>
            </a:xfrm>
            <a:prstGeom prst="rect">
              <a:avLst/>
            </a:prstGeom>
            <a:gradFill flip="none" rotWithShape="1">
              <a:gsLst>
                <a:gs pos="34000">
                  <a:schemeClr val="bg1"/>
                </a:gs>
                <a:gs pos="82000">
                  <a:schemeClr val="bg1">
                    <a:alpha val="0"/>
                  </a:schemeClr>
                </a:gs>
              </a:gsLst>
              <a:lin ang="48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00AAC6"/>
                </a:solidFill>
                <a:effectLst/>
                <a:uLnTx/>
                <a:uFillTx/>
                <a:latin typeface="Oswald" panose="02000506000000020004" pitchFamily="2" charset="0"/>
                <a:ea typeface="+mn-ea"/>
                <a:cs typeface="+mn-cs"/>
              </a:endParaRPr>
            </a:p>
          </p:txBody>
        </p:sp>
      </p:grpSp>
      <p:sp>
        <p:nvSpPr>
          <p:cNvPr id="7" name="Content Placeholder 6">
            <a:extLst>
              <a:ext uri="{FF2B5EF4-FFF2-40B4-BE49-F238E27FC236}">
                <a16:creationId xmlns:a16="http://schemas.microsoft.com/office/drawing/2014/main" id="{D1845381-87E0-4FB6-8F52-1E890987960A}"/>
              </a:ext>
            </a:extLst>
          </p:cNvPr>
          <p:cNvSpPr>
            <a:spLocks noGrp="1"/>
          </p:cNvSpPr>
          <p:nvPr>
            <p:ph type="body" sz="quarter" idx="12"/>
          </p:nvPr>
        </p:nvSpPr>
        <p:spPr/>
        <p:txBody>
          <a:bodyPr>
            <a:noAutofit/>
          </a:bodyPr>
          <a:lstStyle/>
          <a:p>
            <a:pPr marL="0" marR="0" lvl="0" indent="0" algn="l" defTabSz="457200" rtl="0" eaLnBrk="1" fontAlgn="auto" latinLnBrk="0" hangingPunct="1">
              <a:lnSpc>
                <a:spcPct val="100000"/>
              </a:lnSpc>
              <a:spcBef>
                <a:spcPct val="0"/>
              </a:spcBef>
              <a:spcAft>
                <a:spcPts val="133"/>
              </a:spcAft>
              <a:buClrTx/>
              <a:buSzTx/>
              <a:buFontTx/>
              <a:buNone/>
              <a:tabLst/>
              <a:defRPr/>
            </a:pPr>
            <a:r>
              <a:rPr kumimoji="0" lang="en-US" sz="800" b="0" i="0" u="none" strike="noStrike" kern="1200" cap="none" spc="0" normalizeH="0" baseline="30000" noProof="0">
                <a:ln>
                  <a:noFill/>
                </a:ln>
                <a:noFill/>
                <a:effectLst/>
                <a:uLnTx/>
                <a:uFillTx/>
                <a:latin typeface="Arial" panose="020B0604020202020204" pitchFamily="34" charset="0"/>
                <a:ea typeface="+mn-ea"/>
                <a:cs typeface="Arial" panose="020B0604020202020204" pitchFamily="34" charset="0"/>
              </a:rPr>
              <a:t>1</a:t>
            </a:r>
            <a:r>
              <a:rPr kumimoji="0" lang="en-US" sz="800" b="0" i="0" u="none" strike="noStrike" kern="1200" cap="none" spc="0" normalizeH="0" baseline="0" noProof="0">
                <a:ln>
                  <a:noFill/>
                </a:ln>
                <a:noFill/>
                <a:effectLst/>
                <a:uLnTx/>
                <a:uFillTx/>
                <a:latin typeface="Arial" panose="020B0604020202020204" pitchFamily="34" charset="0"/>
                <a:ea typeface="+mn-ea"/>
                <a:cs typeface="Arial" panose="020B0604020202020204" pitchFamily="34" charset="0"/>
              </a:rPr>
              <a:t>Assumes they pays 30% of his income in federal, state and social security taxes. Actual tax savings will depend on your contributions, applicable state tax rates and your personal tax situation. Please consult your tax adviser for details.</a:t>
            </a:r>
          </a:p>
        </p:txBody>
      </p:sp>
      <p:sp>
        <p:nvSpPr>
          <p:cNvPr id="2" name="Content Placeholder 1">
            <a:extLst>
              <a:ext uri="{FF2B5EF4-FFF2-40B4-BE49-F238E27FC236}">
                <a16:creationId xmlns:a16="http://schemas.microsoft.com/office/drawing/2014/main" id="{C5A3E900-880C-446D-912A-EC4BE89E649A}"/>
              </a:ext>
            </a:extLst>
          </p:cNvPr>
          <p:cNvSpPr>
            <a:spLocks noGrp="1"/>
          </p:cNvSpPr>
          <p:nvPr>
            <p:ph sz="quarter" idx="15"/>
          </p:nvPr>
        </p:nvSpPr>
        <p:spPr/>
        <p:txBody>
          <a:bodyPr>
            <a:noAutofit/>
          </a:bodyPr>
          <a:lstStyle/>
          <a:p>
            <a:pPr marL="0" marR="0" lvl="0" indent="0" algn="l" defTabSz="914400" rtl="0" eaLnBrk="1" fontAlgn="auto" latinLnBrk="0" hangingPunct="1">
              <a:lnSpc>
                <a:spcPct val="130000"/>
              </a:lnSpc>
              <a:spcBef>
                <a:spcPts val="0"/>
              </a:spcBef>
              <a:spcAft>
                <a:spcPts val="1200"/>
              </a:spcAft>
              <a:buClrTx/>
              <a:buSzTx/>
              <a:buFontTx/>
              <a:buNone/>
              <a:tabLst/>
              <a:defRPr/>
            </a:pPr>
            <a:r>
              <a:rPr kumimoji="0" lang="en-US" sz="2200" b="0" i="0" u="none" strike="noStrike" kern="1200" cap="none" spc="0" normalizeH="0" baseline="0" noProof="0">
                <a:ln>
                  <a:noFill/>
                </a:ln>
                <a:noFill/>
                <a:effectLst/>
                <a:uLnTx/>
                <a:uFillTx/>
                <a:latin typeface="Arial"/>
                <a:ea typeface="+mn-ea"/>
                <a:cs typeface="+mn-cs"/>
              </a:rPr>
              <a:t>Parking benefit |</a:t>
            </a:r>
            <a:br>
              <a:rPr kumimoji="0" lang="en-US" sz="2200" b="0" i="0" u="none" strike="noStrike" kern="1200" cap="none" spc="0" normalizeH="0" baseline="0" noProof="0">
                <a:ln>
                  <a:noFill/>
                </a:ln>
                <a:noFill/>
                <a:effectLst/>
                <a:uLnTx/>
                <a:uFillTx/>
                <a:latin typeface="Arial"/>
                <a:ea typeface="+mn-ea"/>
                <a:cs typeface="+mn-cs"/>
              </a:rPr>
            </a:br>
            <a:r>
              <a:rPr kumimoji="0" lang="en-US" sz="2200" b="0" i="0" u="none" strike="noStrike" kern="1200" cap="none" spc="0" normalizeH="0" baseline="0" noProof="0">
                <a:ln>
                  <a:noFill/>
                </a:ln>
                <a:noFill/>
                <a:effectLst/>
                <a:uLnTx/>
                <a:uFillTx/>
                <a:latin typeface="Arial"/>
                <a:ea typeface="+mn-ea"/>
                <a:cs typeface="+mn-cs"/>
              </a:rPr>
              <a:t>Contribution Limit $270 per month</a:t>
            </a:r>
            <a:r>
              <a:rPr kumimoji="0" lang="en-US" sz="2400" b="0" i="0" u="none" strike="noStrike" kern="1200" cap="none" spc="0" normalizeH="0" baseline="0" noProof="0">
                <a:ln>
                  <a:noFill/>
                </a:ln>
                <a:noFill/>
                <a:effectLst/>
                <a:uLnTx/>
                <a:uFillTx/>
                <a:latin typeface="Arial"/>
                <a:ea typeface="+mn-ea"/>
                <a:cs typeface="+mn-cs"/>
              </a:rPr>
              <a:t> </a:t>
            </a:r>
          </a:p>
          <a:p>
            <a:pPr marL="0" marR="0" lvl="0" indent="0" algn="l" defTabSz="914400" rtl="0" eaLnBrk="1" fontAlgn="auto" latinLnBrk="0" hangingPunct="1">
              <a:lnSpc>
                <a:spcPct val="120000"/>
              </a:lnSpc>
              <a:spcBef>
                <a:spcPts val="0"/>
              </a:spcBef>
              <a:spcAft>
                <a:spcPts val="1200"/>
              </a:spcAft>
              <a:buClrTx/>
              <a:buSzTx/>
              <a:buFontTx/>
              <a:buNone/>
              <a:tabLst/>
              <a:defRPr/>
            </a:pPr>
            <a:r>
              <a:rPr kumimoji="0" lang="en-US" sz="2200" b="0" i="0" u="none" strike="noStrike" kern="1200" cap="none" spc="0" normalizeH="0" baseline="0" noProof="0">
                <a:ln>
                  <a:noFill/>
                </a:ln>
                <a:noFill/>
                <a:effectLst/>
                <a:uLnTx/>
                <a:uFillTx/>
                <a:latin typeface="Arial"/>
                <a:ea typeface="+mn-ea"/>
                <a:cs typeface="+mn-cs"/>
              </a:rPr>
              <a:t>He drives in to work each day, </a:t>
            </a:r>
            <a:br>
              <a:rPr kumimoji="0" lang="en-US" sz="2200" b="0" i="0" u="none" strike="noStrike" kern="1200" cap="none" spc="0" normalizeH="0" baseline="0" noProof="0">
                <a:ln>
                  <a:noFill/>
                </a:ln>
                <a:noFill/>
                <a:effectLst/>
                <a:uLnTx/>
                <a:uFillTx/>
                <a:latin typeface="Arial"/>
                <a:ea typeface="+mn-ea"/>
                <a:cs typeface="+mn-cs"/>
              </a:rPr>
            </a:br>
            <a:r>
              <a:rPr kumimoji="0" lang="en-US" sz="2200" b="0" i="0" u="none" strike="noStrike" kern="1200" cap="none" spc="0" normalizeH="0" baseline="0" noProof="0">
                <a:ln>
                  <a:noFill/>
                </a:ln>
                <a:noFill/>
                <a:effectLst/>
                <a:uLnTx/>
                <a:uFillTx/>
                <a:latin typeface="Arial"/>
                <a:ea typeface="+mn-ea"/>
                <a:cs typeface="+mn-cs"/>
              </a:rPr>
              <a:t>paying for parking at a local </a:t>
            </a:r>
            <a:br>
              <a:rPr kumimoji="0" lang="en-US" sz="2200" b="0" i="0" u="none" strike="noStrike" kern="1200" cap="none" spc="0" normalizeH="0" baseline="0" noProof="0">
                <a:ln>
                  <a:noFill/>
                </a:ln>
                <a:noFill/>
                <a:effectLst/>
                <a:uLnTx/>
                <a:uFillTx/>
                <a:latin typeface="Arial"/>
                <a:ea typeface="+mn-ea"/>
                <a:cs typeface="+mn-cs"/>
              </a:rPr>
            </a:br>
            <a:r>
              <a:rPr kumimoji="0" lang="en-US" sz="2200" b="0" i="0" u="none" strike="noStrike" kern="1200" cap="none" spc="0" normalizeH="0" baseline="0" noProof="0">
                <a:ln>
                  <a:noFill/>
                </a:ln>
                <a:noFill/>
                <a:effectLst/>
                <a:uLnTx/>
                <a:uFillTx/>
                <a:latin typeface="Arial"/>
                <a:ea typeface="+mn-ea"/>
                <a:cs typeface="+mn-cs"/>
              </a:rPr>
              <a:t>garage near his firm’s building. </a:t>
            </a:r>
          </a:p>
        </p:txBody>
      </p:sp>
      <p:sp>
        <p:nvSpPr>
          <p:cNvPr id="13" name="TextBox 12">
            <a:extLst>
              <a:ext uri="{FF2B5EF4-FFF2-40B4-BE49-F238E27FC236}">
                <a16:creationId xmlns:a16="http://schemas.microsoft.com/office/drawing/2014/main" id="{5221C142-1328-4EE9-B7FF-9621F9C189D8}"/>
              </a:ext>
              <a:ext uri="{C183D7F6-B498-43B3-948B-1728B52AA6E4}">
                <adec:decorative xmlns:adec="http://schemas.microsoft.com/office/drawing/2017/decorative" val="1"/>
              </a:ext>
            </a:extLst>
          </p:cNvPr>
          <p:cNvSpPr txBox="1"/>
          <p:nvPr/>
        </p:nvSpPr>
        <p:spPr>
          <a:xfrm>
            <a:off x="458963" y="6091700"/>
            <a:ext cx="4485913" cy="646331"/>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133"/>
              </a:spcAft>
              <a:buClrTx/>
              <a:buSzTx/>
              <a:buFontTx/>
              <a:buNone/>
              <a:tabLst/>
              <a:defRPr/>
            </a:pPr>
            <a:r>
              <a:rPr lang="en-US" sz="900" baseline="30000" dirty="0">
                <a:solidFill>
                  <a:srgbClr val="2A2C2C">
                    <a:lumMod val="75000"/>
                    <a:lumOff val="25000"/>
                  </a:srgbClr>
                </a:solidFill>
                <a:latin typeface="Arial"/>
                <a:cs typeface="Arial"/>
              </a:rPr>
              <a:t>*</a:t>
            </a:r>
            <a:r>
              <a:rPr kumimoji="0" lang="en-US" sz="900" b="0" i="0" u="none" strike="noStrike" kern="1200" cap="none" spc="0" normalizeH="0" baseline="0" noProof="0" dirty="0">
                <a:ln>
                  <a:noFill/>
                </a:ln>
                <a:solidFill>
                  <a:srgbClr val="2A2C2C">
                    <a:lumMod val="75000"/>
                    <a:lumOff val="25000"/>
                  </a:srgbClr>
                </a:solidFill>
                <a:effectLst/>
                <a:uLnTx/>
                <a:uFillTx/>
                <a:latin typeface="Arial"/>
                <a:ea typeface="+mn-ea"/>
                <a:cs typeface="Arial"/>
              </a:rPr>
              <a:t>Assumes the Finches pay 20% of their income in federal, State and social security taxes. Actual tax savings will depend on your HSA contributions, applicable State tax rates and your personal tax situation. Please consult your tax adviser for details. The example used is for illustrative purposes only. </a:t>
            </a:r>
            <a:endParaRPr kumimoji="0" lang="en-US" sz="900" b="0" i="0" u="none" strike="noStrike" kern="1200" cap="none" spc="0" normalizeH="0" baseline="0" noProof="0" dirty="0">
              <a:ln>
                <a:noFill/>
              </a:ln>
              <a:solidFill>
                <a:srgbClr val="2A2C2C">
                  <a:lumMod val="75000"/>
                  <a:lumOff val="25000"/>
                </a:srgbClr>
              </a:solidFill>
              <a:effectLst/>
              <a:uLnTx/>
              <a:uFillTx/>
              <a:latin typeface="Arial" panose="020B0604020202020204" pitchFamily="34" charset="0"/>
              <a:ea typeface="+mn-ea"/>
              <a:cs typeface="Arial" panose="020B0604020202020204" pitchFamily="34" charset="0"/>
            </a:endParaRPr>
          </a:p>
        </p:txBody>
      </p:sp>
      <p:grpSp>
        <p:nvGrpSpPr>
          <p:cNvPr id="33" name="Group 32">
            <a:extLst>
              <a:ext uri="{FF2B5EF4-FFF2-40B4-BE49-F238E27FC236}">
                <a16:creationId xmlns:a16="http://schemas.microsoft.com/office/drawing/2014/main" id="{119E373E-5B0A-2B92-E4DD-BBF00980EB55}"/>
              </a:ext>
            </a:extLst>
          </p:cNvPr>
          <p:cNvGrpSpPr/>
          <p:nvPr/>
        </p:nvGrpSpPr>
        <p:grpSpPr>
          <a:xfrm>
            <a:off x="852268" y="3744023"/>
            <a:ext cx="5319831" cy="2070471"/>
            <a:chOff x="884371" y="4292719"/>
            <a:chExt cx="5319831" cy="2218711"/>
          </a:xfrm>
        </p:grpSpPr>
        <p:grpSp>
          <p:nvGrpSpPr>
            <p:cNvPr id="34" name="Group 33">
              <a:extLst>
                <a:ext uri="{FF2B5EF4-FFF2-40B4-BE49-F238E27FC236}">
                  <a16:creationId xmlns:a16="http://schemas.microsoft.com/office/drawing/2014/main" id="{90BEB5CC-1018-DE7A-219A-034989E9C99A}"/>
                </a:ext>
              </a:extLst>
            </p:cNvPr>
            <p:cNvGrpSpPr/>
            <p:nvPr/>
          </p:nvGrpSpPr>
          <p:grpSpPr>
            <a:xfrm>
              <a:off x="1589978" y="4292719"/>
              <a:ext cx="4614224" cy="2218711"/>
              <a:chOff x="0" y="3836896"/>
              <a:chExt cx="4614224" cy="2365771"/>
            </a:xfrm>
          </p:grpSpPr>
          <p:sp>
            <p:nvSpPr>
              <p:cNvPr id="38" name="Rectangle 37">
                <a:extLst>
                  <a:ext uri="{FF2B5EF4-FFF2-40B4-BE49-F238E27FC236}">
                    <a16:creationId xmlns:a16="http://schemas.microsoft.com/office/drawing/2014/main" id="{E944DCB9-1790-99D0-4171-580AB7ADE9DB}"/>
                  </a:ext>
                </a:extLst>
              </p:cNvPr>
              <p:cNvSpPr/>
              <p:nvPr/>
            </p:nvSpPr>
            <p:spPr>
              <a:xfrm>
                <a:off x="114300" y="3836896"/>
                <a:ext cx="4499924" cy="2365771"/>
              </a:xfrm>
              <a:prstGeom prst="rect">
                <a:avLst/>
              </a:prstGeom>
              <a:solidFill>
                <a:srgbClr val="4F2883"/>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AAC6"/>
                  </a:solidFill>
                  <a:effectLst/>
                  <a:uLnTx/>
                  <a:uFillTx/>
                  <a:latin typeface="Arial" panose="020B0604020202020204"/>
                  <a:ea typeface="+mn-ea"/>
                  <a:cs typeface="+mn-cs"/>
                </a:endParaRPr>
              </a:p>
            </p:txBody>
          </p:sp>
          <p:sp>
            <p:nvSpPr>
              <p:cNvPr id="39" name="Rectangle 38">
                <a:extLst>
                  <a:ext uri="{FF2B5EF4-FFF2-40B4-BE49-F238E27FC236}">
                    <a16:creationId xmlns:a16="http://schemas.microsoft.com/office/drawing/2014/main" id="{88899E46-0C7E-0E51-4035-B583D77EEA99}"/>
                  </a:ext>
                </a:extLst>
              </p:cNvPr>
              <p:cNvSpPr/>
              <p:nvPr/>
            </p:nvSpPr>
            <p:spPr>
              <a:xfrm>
                <a:off x="0" y="3836896"/>
                <a:ext cx="4499924" cy="2365771"/>
              </a:xfrm>
              <a:prstGeom prst="rect">
                <a:avLst/>
              </a:prstGeom>
              <a:solidFill>
                <a:srgbClr val="FFFFFF"/>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AAC6"/>
                  </a:solidFill>
                  <a:effectLst/>
                  <a:uLnTx/>
                  <a:uFillTx/>
                  <a:latin typeface="Arial" panose="020B0604020202020204"/>
                  <a:ea typeface="+mn-ea"/>
                  <a:cs typeface="+mn-cs"/>
                </a:endParaRPr>
              </a:p>
            </p:txBody>
          </p:sp>
        </p:grpSp>
        <p:sp>
          <p:nvSpPr>
            <p:cNvPr id="35" name="Content Placeholder 7">
              <a:extLst>
                <a:ext uri="{FF2B5EF4-FFF2-40B4-BE49-F238E27FC236}">
                  <a16:creationId xmlns:a16="http://schemas.microsoft.com/office/drawing/2014/main" id="{4C5750FD-D296-3CC4-01FD-A588DC1025EA}"/>
                </a:ext>
              </a:extLst>
            </p:cNvPr>
            <p:cNvSpPr txBox="1">
              <a:spLocks/>
            </p:cNvSpPr>
            <p:nvPr/>
          </p:nvSpPr>
          <p:spPr>
            <a:xfrm>
              <a:off x="884371" y="4772292"/>
              <a:ext cx="1830725" cy="1356143"/>
            </a:xfrm>
            <a:prstGeom prst="rect">
              <a:avLst/>
            </a:prstGeom>
          </p:spPr>
          <p:txBody>
            <a:bodyPr lIns="0" tIns="0" rIns="0" bIns="0"/>
            <a:lstStyle>
              <a:lvl1pPr marL="237061" indent="-237061" algn="l" defTabSz="609570" rtl="0" eaLnBrk="1" latinLnBrk="0" hangingPunct="1">
                <a:lnSpc>
                  <a:spcPct val="130000"/>
                </a:lnSpc>
                <a:spcBef>
                  <a:spcPts val="0"/>
                </a:spcBef>
                <a:spcAft>
                  <a:spcPts val="800"/>
                </a:spcAft>
                <a:buFont typeface="Wingdings" pitchFamily="2" charset="2"/>
                <a:buChar char="§"/>
                <a:tabLst/>
                <a:defRPr sz="2000" b="0" i="0" kern="1200">
                  <a:solidFill>
                    <a:schemeClr val="tx1"/>
                  </a:solidFill>
                  <a:latin typeface="NeueHaasGroteskText Pro" panose="020B0504020202020204" pitchFamily="34" charset="77"/>
                  <a:ea typeface="+mn-ea"/>
                  <a:cs typeface="+mn-cs"/>
                </a:defRPr>
              </a:lvl1pPr>
              <a:lvl2pPr marL="463539" indent="-226478" algn="l" defTabSz="609570" rtl="0" eaLnBrk="1" latinLnBrk="0" hangingPunct="1">
                <a:lnSpc>
                  <a:spcPct val="130000"/>
                </a:lnSpc>
                <a:spcBef>
                  <a:spcPts val="0"/>
                </a:spcBef>
                <a:spcAft>
                  <a:spcPts val="800"/>
                </a:spcAft>
                <a:buFont typeface="Wingdings" pitchFamily="2" charset="2"/>
                <a:buChar char="§"/>
                <a:tabLst/>
                <a:defRPr sz="1733" b="0" i="0" kern="1200">
                  <a:solidFill>
                    <a:schemeClr val="tx1"/>
                  </a:solidFill>
                  <a:latin typeface="NeueHaasGroteskText Pro" panose="020B0504020202020204" pitchFamily="34" charset="77"/>
                  <a:ea typeface="+mn-ea"/>
                  <a:cs typeface="+mn-cs"/>
                </a:defRPr>
              </a:lvl2pPr>
              <a:lvl3pPr marL="690016" indent="-226478" algn="l" defTabSz="609570" rtl="0" eaLnBrk="1" latinLnBrk="0" hangingPunct="1">
                <a:lnSpc>
                  <a:spcPct val="130000"/>
                </a:lnSpc>
                <a:spcBef>
                  <a:spcPts val="0"/>
                </a:spcBef>
                <a:spcAft>
                  <a:spcPts val="800"/>
                </a:spcAft>
                <a:buFont typeface="Wingdings" pitchFamily="2" charset="2"/>
                <a:buChar char="§"/>
                <a:tabLst/>
                <a:defRPr sz="1467" b="0" i="0" kern="1200">
                  <a:solidFill>
                    <a:schemeClr val="tx1"/>
                  </a:solidFill>
                  <a:latin typeface="NeueHaasGroteskText Pro" panose="020B0504020202020204" pitchFamily="34" charset="77"/>
                  <a:ea typeface="+mn-ea"/>
                  <a:cs typeface="+mn-cs"/>
                </a:defRPr>
              </a:lvl3pPr>
              <a:lvl4pPr marL="916494" indent="-226478" algn="l" defTabSz="609570" rtl="0" eaLnBrk="1" latinLnBrk="0" hangingPunct="1">
                <a:lnSpc>
                  <a:spcPct val="130000"/>
                </a:lnSpc>
                <a:spcBef>
                  <a:spcPts val="0"/>
                </a:spcBef>
                <a:spcAft>
                  <a:spcPts val="800"/>
                </a:spcAft>
                <a:buFont typeface="Wingdings" pitchFamily="2" charset="2"/>
                <a:buChar char="§"/>
                <a:tabLst/>
                <a:defRPr sz="1200" b="0" i="0" kern="1200">
                  <a:solidFill>
                    <a:schemeClr val="tx1"/>
                  </a:solidFill>
                  <a:latin typeface="NeueHaasGroteskText Pro" panose="020B0504020202020204" pitchFamily="34" charset="77"/>
                  <a:ea typeface="+mn-ea"/>
                  <a:cs typeface="+mn-cs"/>
                </a:defRPr>
              </a:lvl4pPr>
              <a:lvl5pPr marL="916494" indent="-224361" algn="l" defTabSz="609570" rtl="0" eaLnBrk="1" latinLnBrk="0" hangingPunct="1">
                <a:lnSpc>
                  <a:spcPct val="120000"/>
                </a:lnSpc>
                <a:spcBef>
                  <a:spcPts val="0"/>
                </a:spcBef>
                <a:spcAft>
                  <a:spcPts val="800"/>
                </a:spcAft>
                <a:buFont typeface="Wingdings" pitchFamily="2" charset="2"/>
                <a:buChar char="§"/>
                <a:tabLst/>
                <a:defRPr sz="1200" b="0" i="0" kern="1200">
                  <a:solidFill>
                    <a:schemeClr val="tx1"/>
                  </a:solidFill>
                  <a:latin typeface="Neue Haas Grotesk Text Pro" panose="020B0504020202020204" pitchFamily="34" charset="77"/>
                  <a:ea typeface="+mn-ea"/>
                  <a:cs typeface="+mn-cs"/>
                </a:defRPr>
              </a:lvl5pPr>
              <a:lvl6pPr marL="3352632" indent="-304784" algn="l" defTabSz="609570" rtl="0" eaLnBrk="1" latinLnBrk="0" hangingPunct="1">
                <a:spcBef>
                  <a:spcPct val="20000"/>
                </a:spcBef>
                <a:buFont typeface="Arial"/>
                <a:buChar char="•"/>
                <a:defRPr sz="2667" kern="1200">
                  <a:solidFill>
                    <a:schemeClr val="tx1"/>
                  </a:solidFill>
                  <a:latin typeface="+mn-lt"/>
                  <a:ea typeface="+mn-ea"/>
                  <a:cs typeface="+mn-cs"/>
                </a:defRPr>
              </a:lvl6pPr>
              <a:lvl7pPr marL="3962202" indent="-304784" algn="l" defTabSz="609570" rtl="0" eaLnBrk="1" latinLnBrk="0" hangingPunct="1">
                <a:spcBef>
                  <a:spcPct val="20000"/>
                </a:spcBef>
                <a:buFont typeface="Arial"/>
                <a:buChar char="•"/>
                <a:defRPr sz="2667" kern="1200">
                  <a:solidFill>
                    <a:schemeClr val="tx1"/>
                  </a:solidFill>
                  <a:latin typeface="+mn-lt"/>
                  <a:ea typeface="+mn-ea"/>
                  <a:cs typeface="+mn-cs"/>
                </a:defRPr>
              </a:lvl7pPr>
              <a:lvl8pPr marL="4571772" indent="-304784" algn="l" defTabSz="609570" rtl="0" eaLnBrk="1" latinLnBrk="0" hangingPunct="1">
                <a:spcBef>
                  <a:spcPct val="20000"/>
                </a:spcBef>
                <a:buFont typeface="Arial"/>
                <a:buChar char="•"/>
                <a:defRPr sz="2667" kern="1200">
                  <a:solidFill>
                    <a:schemeClr val="tx1"/>
                  </a:solidFill>
                  <a:latin typeface="+mn-lt"/>
                  <a:ea typeface="+mn-ea"/>
                  <a:cs typeface="+mn-cs"/>
                </a:defRPr>
              </a:lvl8pPr>
              <a:lvl9pPr marL="5181341" indent="-304784" algn="l" defTabSz="609570" rtl="0" eaLnBrk="1" latinLnBrk="0" hangingPunct="1">
                <a:spcBef>
                  <a:spcPct val="20000"/>
                </a:spcBef>
                <a:buFont typeface="Arial"/>
                <a:buChar char="•"/>
                <a:defRPr sz="2667"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2000" b="0" i="0" u="none" strike="noStrike" kern="1200" cap="none" spc="0" normalizeH="0" baseline="0" noProof="0" dirty="0">
                  <a:ln>
                    <a:noFill/>
                  </a:ln>
                  <a:solidFill>
                    <a:srgbClr val="2A2C2C"/>
                  </a:solidFill>
                  <a:effectLst/>
                  <a:uLnTx/>
                  <a:uFillTx/>
                  <a:latin typeface="Arial"/>
                  <a:ea typeface="+mn-ea"/>
                  <a:cs typeface="+mn-cs"/>
                </a:rPr>
                <a:t>They contribute</a:t>
              </a:r>
            </a:p>
            <a:p>
              <a:pPr marL="0" marR="0" lvl="0" indent="0" algn="l" defTabSz="914400" rtl="0" eaLnBrk="1" fontAlgn="auto" latinLnBrk="0" hangingPunct="1">
                <a:lnSpc>
                  <a:spcPct val="100000"/>
                </a:lnSpc>
                <a:spcBef>
                  <a:spcPts val="0"/>
                </a:spcBef>
                <a:spcAft>
                  <a:spcPts val="600"/>
                </a:spcAft>
                <a:buClrTx/>
                <a:buSzTx/>
                <a:buFont typeface="Wingdings" pitchFamily="2" charset="2"/>
                <a:buNone/>
                <a:tabLst/>
                <a:defRPr/>
              </a:pPr>
              <a:r>
                <a:rPr kumimoji="0" lang="en-US" sz="3200" b="1" i="0" u="none" strike="noStrike" kern="1200" cap="none" spc="0" normalizeH="0" baseline="0" noProof="0" dirty="0">
                  <a:ln>
                    <a:noFill/>
                  </a:ln>
                  <a:solidFill>
                    <a:srgbClr val="007F93"/>
                  </a:solidFill>
                  <a:effectLst/>
                  <a:uLnTx/>
                  <a:uFillTx/>
                  <a:latin typeface="Arial"/>
                  <a:ea typeface="+mn-ea"/>
                  <a:cs typeface="+mn-cs"/>
                </a:rPr>
                <a:t>$8,000</a:t>
              </a:r>
              <a:endParaRPr kumimoji="0" lang="en-US" sz="2000" b="0" i="0" u="none" strike="noStrike" kern="1200" cap="none" spc="0" normalizeH="0" baseline="0" noProof="0" dirty="0">
                <a:ln>
                  <a:noFill/>
                </a:ln>
                <a:solidFill>
                  <a:srgbClr val="007F93"/>
                </a:solidFill>
                <a:effectLst/>
                <a:uLnTx/>
                <a:uFillTx/>
                <a:latin typeface="Arial"/>
                <a:ea typeface="+mn-ea"/>
                <a:cs typeface="+mn-cs"/>
              </a:endParaRPr>
            </a:p>
            <a:p>
              <a:pPr marL="309026" marR="0" lvl="0" indent="-298443" algn="l" defTabSz="609570" rtl="0" eaLnBrk="1" fontAlgn="auto" latinLnBrk="0" hangingPunct="1">
                <a:lnSpc>
                  <a:spcPct val="100000"/>
                </a:lnSpc>
                <a:spcBef>
                  <a:spcPts val="0"/>
                </a:spcBef>
                <a:spcAft>
                  <a:spcPts val="600"/>
                </a:spcAft>
                <a:buClr>
                  <a:srgbClr val="2A2C2C"/>
                </a:buClr>
                <a:buSzTx/>
                <a:buFont typeface="Wingdings" pitchFamily="2" charset="2"/>
                <a:buChar char="ü"/>
                <a:tabLst/>
                <a:defRPr/>
              </a:pPr>
              <a:endParaRPr kumimoji="0" lang="en-US" sz="2000" b="0" i="0" u="none" strike="noStrike" kern="1200" cap="none" spc="0" normalizeH="0" baseline="0" noProof="0" dirty="0">
                <a:ln>
                  <a:noFill/>
                </a:ln>
                <a:solidFill>
                  <a:srgbClr val="2A2C2C"/>
                </a:solidFill>
                <a:effectLst/>
                <a:uLnTx/>
                <a:uFillTx/>
                <a:latin typeface="Arial" panose="020B0604020202020204" pitchFamily="34" charset="0"/>
                <a:ea typeface="+mn-ea"/>
                <a:cs typeface="Arial" panose="020B0604020202020204" pitchFamily="34" charset="0"/>
              </a:endParaRPr>
            </a:p>
          </p:txBody>
        </p:sp>
        <p:sp>
          <p:nvSpPr>
            <p:cNvPr id="36" name="Content Placeholder 7">
              <a:extLst>
                <a:ext uri="{FF2B5EF4-FFF2-40B4-BE49-F238E27FC236}">
                  <a16:creationId xmlns:a16="http://schemas.microsoft.com/office/drawing/2014/main" id="{36593338-33A3-8AB5-F8DE-76A2622B84D3}"/>
                </a:ext>
              </a:extLst>
            </p:cNvPr>
            <p:cNvSpPr txBox="1">
              <a:spLocks/>
            </p:cNvSpPr>
            <p:nvPr/>
          </p:nvSpPr>
          <p:spPr>
            <a:xfrm>
              <a:off x="3741512" y="4772292"/>
              <a:ext cx="2186871" cy="1356143"/>
            </a:xfrm>
            <a:prstGeom prst="rect">
              <a:avLst/>
            </a:prstGeom>
          </p:spPr>
          <p:txBody>
            <a:bodyPr lIns="0" tIns="0" rIns="0" bIns="0"/>
            <a:lstStyle>
              <a:lvl1pPr marL="237061" indent="-237061" algn="l" defTabSz="609570" rtl="0" eaLnBrk="1" latinLnBrk="0" hangingPunct="1">
                <a:lnSpc>
                  <a:spcPct val="130000"/>
                </a:lnSpc>
                <a:spcBef>
                  <a:spcPts val="0"/>
                </a:spcBef>
                <a:spcAft>
                  <a:spcPts val="800"/>
                </a:spcAft>
                <a:buFont typeface="Wingdings" pitchFamily="2" charset="2"/>
                <a:buChar char="§"/>
                <a:tabLst/>
                <a:defRPr sz="2000" b="0" i="0" kern="1200">
                  <a:solidFill>
                    <a:schemeClr val="tx1"/>
                  </a:solidFill>
                  <a:latin typeface="NeueHaasGroteskText Pro" panose="020B0504020202020204" pitchFamily="34" charset="77"/>
                  <a:ea typeface="+mn-ea"/>
                  <a:cs typeface="+mn-cs"/>
                </a:defRPr>
              </a:lvl1pPr>
              <a:lvl2pPr marL="463539" indent="-226478" algn="l" defTabSz="609570" rtl="0" eaLnBrk="1" latinLnBrk="0" hangingPunct="1">
                <a:lnSpc>
                  <a:spcPct val="130000"/>
                </a:lnSpc>
                <a:spcBef>
                  <a:spcPts val="0"/>
                </a:spcBef>
                <a:spcAft>
                  <a:spcPts val="800"/>
                </a:spcAft>
                <a:buFont typeface="Wingdings" pitchFamily="2" charset="2"/>
                <a:buChar char="§"/>
                <a:tabLst/>
                <a:defRPr sz="1733" b="0" i="0" kern="1200">
                  <a:solidFill>
                    <a:schemeClr val="tx1"/>
                  </a:solidFill>
                  <a:latin typeface="NeueHaasGroteskText Pro" panose="020B0504020202020204" pitchFamily="34" charset="77"/>
                  <a:ea typeface="+mn-ea"/>
                  <a:cs typeface="+mn-cs"/>
                </a:defRPr>
              </a:lvl2pPr>
              <a:lvl3pPr marL="690016" indent="-226478" algn="l" defTabSz="609570" rtl="0" eaLnBrk="1" latinLnBrk="0" hangingPunct="1">
                <a:lnSpc>
                  <a:spcPct val="130000"/>
                </a:lnSpc>
                <a:spcBef>
                  <a:spcPts val="0"/>
                </a:spcBef>
                <a:spcAft>
                  <a:spcPts val="800"/>
                </a:spcAft>
                <a:buFont typeface="Wingdings" pitchFamily="2" charset="2"/>
                <a:buChar char="§"/>
                <a:tabLst/>
                <a:defRPr sz="1467" b="0" i="0" kern="1200">
                  <a:solidFill>
                    <a:schemeClr val="tx1"/>
                  </a:solidFill>
                  <a:latin typeface="NeueHaasGroteskText Pro" panose="020B0504020202020204" pitchFamily="34" charset="77"/>
                  <a:ea typeface="+mn-ea"/>
                  <a:cs typeface="+mn-cs"/>
                </a:defRPr>
              </a:lvl3pPr>
              <a:lvl4pPr marL="916494" indent="-226478" algn="l" defTabSz="609570" rtl="0" eaLnBrk="1" latinLnBrk="0" hangingPunct="1">
                <a:lnSpc>
                  <a:spcPct val="130000"/>
                </a:lnSpc>
                <a:spcBef>
                  <a:spcPts val="0"/>
                </a:spcBef>
                <a:spcAft>
                  <a:spcPts val="800"/>
                </a:spcAft>
                <a:buFont typeface="Wingdings" pitchFamily="2" charset="2"/>
                <a:buChar char="§"/>
                <a:tabLst/>
                <a:defRPr sz="1200" b="0" i="0" kern="1200">
                  <a:solidFill>
                    <a:schemeClr val="tx1"/>
                  </a:solidFill>
                  <a:latin typeface="NeueHaasGroteskText Pro" panose="020B0504020202020204" pitchFamily="34" charset="77"/>
                  <a:ea typeface="+mn-ea"/>
                  <a:cs typeface="+mn-cs"/>
                </a:defRPr>
              </a:lvl4pPr>
              <a:lvl5pPr marL="916494" indent="-224361" algn="l" defTabSz="609570" rtl="0" eaLnBrk="1" latinLnBrk="0" hangingPunct="1">
                <a:lnSpc>
                  <a:spcPct val="120000"/>
                </a:lnSpc>
                <a:spcBef>
                  <a:spcPts val="0"/>
                </a:spcBef>
                <a:spcAft>
                  <a:spcPts val="800"/>
                </a:spcAft>
                <a:buFont typeface="Wingdings" pitchFamily="2" charset="2"/>
                <a:buChar char="§"/>
                <a:tabLst/>
                <a:defRPr sz="1200" b="0" i="0" kern="1200">
                  <a:solidFill>
                    <a:schemeClr val="tx1"/>
                  </a:solidFill>
                  <a:latin typeface="Neue Haas Grotesk Text Pro" panose="020B0504020202020204" pitchFamily="34" charset="77"/>
                  <a:ea typeface="+mn-ea"/>
                  <a:cs typeface="+mn-cs"/>
                </a:defRPr>
              </a:lvl5pPr>
              <a:lvl6pPr marL="3352632" indent="-304784" algn="l" defTabSz="609570" rtl="0" eaLnBrk="1" latinLnBrk="0" hangingPunct="1">
                <a:spcBef>
                  <a:spcPct val="20000"/>
                </a:spcBef>
                <a:buFont typeface="Arial"/>
                <a:buChar char="•"/>
                <a:defRPr sz="2667" kern="1200">
                  <a:solidFill>
                    <a:schemeClr val="tx1"/>
                  </a:solidFill>
                  <a:latin typeface="+mn-lt"/>
                  <a:ea typeface="+mn-ea"/>
                  <a:cs typeface="+mn-cs"/>
                </a:defRPr>
              </a:lvl6pPr>
              <a:lvl7pPr marL="3962202" indent="-304784" algn="l" defTabSz="609570" rtl="0" eaLnBrk="1" latinLnBrk="0" hangingPunct="1">
                <a:spcBef>
                  <a:spcPct val="20000"/>
                </a:spcBef>
                <a:buFont typeface="Arial"/>
                <a:buChar char="•"/>
                <a:defRPr sz="2667" kern="1200">
                  <a:solidFill>
                    <a:schemeClr val="tx1"/>
                  </a:solidFill>
                  <a:latin typeface="+mn-lt"/>
                  <a:ea typeface="+mn-ea"/>
                  <a:cs typeface="+mn-cs"/>
                </a:defRPr>
              </a:lvl7pPr>
              <a:lvl8pPr marL="4571772" indent="-304784" algn="l" defTabSz="609570" rtl="0" eaLnBrk="1" latinLnBrk="0" hangingPunct="1">
                <a:spcBef>
                  <a:spcPct val="20000"/>
                </a:spcBef>
                <a:buFont typeface="Arial"/>
                <a:buChar char="•"/>
                <a:defRPr sz="2667" kern="1200">
                  <a:solidFill>
                    <a:schemeClr val="tx1"/>
                  </a:solidFill>
                  <a:latin typeface="+mn-lt"/>
                  <a:ea typeface="+mn-ea"/>
                  <a:cs typeface="+mn-cs"/>
                </a:defRPr>
              </a:lvl8pPr>
              <a:lvl9pPr marL="5181341" indent="-304784" algn="l" defTabSz="609570" rtl="0" eaLnBrk="1" latinLnBrk="0" hangingPunct="1">
                <a:spcBef>
                  <a:spcPct val="20000"/>
                </a:spcBef>
                <a:buFont typeface="Arial"/>
                <a:buChar char="•"/>
                <a:defRPr sz="2667"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2000" b="0" i="0" u="none" strike="noStrike" kern="1200" cap="none" spc="0" normalizeH="0" baseline="0" noProof="0" dirty="0">
                  <a:ln>
                    <a:noFill/>
                  </a:ln>
                  <a:solidFill>
                    <a:srgbClr val="2A2C2C"/>
                  </a:solidFill>
                  <a:effectLst/>
                  <a:uLnTx/>
                  <a:uFillTx/>
                  <a:latin typeface="Arial"/>
                  <a:ea typeface="+mn-ea"/>
                  <a:cs typeface="+mn-cs"/>
                </a:rPr>
                <a:t>Their annual</a:t>
              </a:r>
              <a:br>
                <a:rPr kumimoji="0" lang="en-US" sz="2000" b="0" i="0" u="none" strike="noStrike" kern="1200" cap="none" spc="0" normalizeH="0" baseline="0" noProof="0" dirty="0">
                  <a:ln>
                    <a:noFill/>
                  </a:ln>
                  <a:solidFill>
                    <a:srgbClr val="2A2C2C"/>
                  </a:solidFill>
                  <a:effectLst/>
                  <a:uLnTx/>
                  <a:uFillTx/>
                  <a:latin typeface="Arial"/>
                  <a:ea typeface="+mn-ea"/>
                  <a:cs typeface="+mn-cs"/>
                </a:rPr>
              </a:br>
              <a:r>
                <a:rPr kumimoji="0" lang="en-US" sz="2000" b="0" i="0" u="none" strike="noStrike" kern="1200" cap="none" spc="0" normalizeH="0" baseline="0" noProof="0" dirty="0">
                  <a:ln>
                    <a:noFill/>
                  </a:ln>
                  <a:solidFill>
                    <a:srgbClr val="2A2C2C"/>
                  </a:solidFill>
                  <a:effectLst/>
                  <a:uLnTx/>
                  <a:uFillTx/>
                  <a:latin typeface="Arial"/>
                  <a:ea typeface="+mn-ea"/>
                  <a:cs typeface="+mn-cs"/>
                </a:rPr>
                <a:t>tax savings</a:t>
              </a:r>
              <a:r>
                <a:rPr lang="en-US" baseline="30000" dirty="0">
                  <a:solidFill>
                    <a:srgbClr val="2A2C2C"/>
                  </a:solidFill>
                  <a:latin typeface="Arial"/>
                </a:rPr>
                <a:t>*</a:t>
              </a:r>
              <a:endParaRPr kumimoji="0" lang="en-US" sz="2000" b="0" i="0" u="none" strike="noStrike" kern="1200" cap="none" spc="0" normalizeH="0" baseline="0" noProof="0" dirty="0">
                <a:ln>
                  <a:noFill/>
                </a:ln>
                <a:solidFill>
                  <a:srgbClr val="2A2C2C"/>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600"/>
                </a:spcAft>
                <a:buClrTx/>
                <a:buSzTx/>
                <a:buFont typeface="Wingdings" pitchFamily="2" charset="2"/>
                <a:buNone/>
                <a:tabLst/>
                <a:defRPr/>
              </a:pPr>
              <a:r>
                <a:rPr kumimoji="0" lang="en-US" sz="3200" b="1" i="0" u="none" strike="noStrike" kern="1200" cap="none" spc="0" normalizeH="0" baseline="0" noProof="0" dirty="0">
                  <a:ln>
                    <a:noFill/>
                  </a:ln>
                  <a:solidFill>
                    <a:srgbClr val="007F93"/>
                  </a:solidFill>
                  <a:effectLst/>
                  <a:uLnTx/>
                  <a:uFillTx/>
                  <a:latin typeface="Arial"/>
                  <a:ea typeface="+mn-ea"/>
                  <a:cs typeface="+mn-cs"/>
                </a:rPr>
                <a:t>$1,600</a:t>
              </a:r>
              <a:endParaRPr kumimoji="0" lang="en-US" sz="3200" b="0" i="0" u="none" strike="noStrike" kern="1200" cap="none" spc="0" normalizeH="0" baseline="0" noProof="0" dirty="0">
                <a:ln>
                  <a:noFill/>
                </a:ln>
                <a:solidFill>
                  <a:srgbClr val="007F93"/>
                </a:solidFill>
                <a:effectLst/>
                <a:uLnTx/>
                <a:uFillTx/>
                <a:latin typeface="Arial"/>
                <a:ea typeface="+mn-ea"/>
                <a:cs typeface="+mn-cs"/>
              </a:endParaRPr>
            </a:p>
            <a:p>
              <a:pPr marL="309026" marR="0" lvl="0" indent="-298443" algn="l" defTabSz="609570" rtl="0" eaLnBrk="1" fontAlgn="auto" latinLnBrk="0" hangingPunct="1">
                <a:lnSpc>
                  <a:spcPct val="100000"/>
                </a:lnSpc>
                <a:spcBef>
                  <a:spcPts val="0"/>
                </a:spcBef>
                <a:spcAft>
                  <a:spcPts val="600"/>
                </a:spcAft>
                <a:buClr>
                  <a:srgbClr val="2A2C2C"/>
                </a:buClr>
                <a:buSzTx/>
                <a:buFont typeface="Wingdings" pitchFamily="2" charset="2"/>
                <a:buChar char="ü"/>
                <a:tabLst/>
                <a:defRPr/>
              </a:pPr>
              <a:endParaRPr kumimoji="0" lang="en-US" sz="2000" b="0" i="0" u="none" strike="noStrike" kern="1200" cap="none" spc="0" normalizeH="0" baseline="0" noProof="0" dirty="0">
                <a:ln>
                  <a:noFill/>
                </a:ln>
                <a:solidFill>
                  <a:srgbClr val="2A2C2C"/>
                </a:solidFill>
                <a:effectLst/>
                <a:uLnTx/>
                <a:uFillTx/>
                <a:latin typeface="Arial" panose="020B0604020202020204" pitchFamily="34" charset="0"/>
                <a:ea typeface="+mn-ea"/>
                <a:cs typeface="Arial" panose="020B0604020202020204" pitchFamily="34" charset="0"/>
              </a:endParaRPr>
            </a:p>
          </p:txBody>
        </p:sp>
        <p:sp>
          <p:nvSpPr>
            <p:cNvPr id="37" name="Triangle 36">
              <a:extLst>
                <a:ext uri="{FF2B5EF4-FFF2-40B4-BE49-F238E27FC236}">
                  <a16:creationId xmlns:a16="http://schemas.microsoft.com/office/drawing/2014/main" id="{0982CA73-1D6B-B07A-85B9-FCD36DDFF859}"/>
                </a:ext>
              </a:extLst>
            </p:cNvPr>
            <p:cNvSpPr/>
            <p:nvPr/>
          </p:nvSpPr>
          <p:spPr>
            <a:xfrm rot="5400000">
              <a:off x="2154015" y="5338100"/>
              <a:ext cx="1636878" cy="224527"/>
            </a:xfrm>
            <a:prstGeom prst="triangle">
              <a:avLst/>
            </a:prstGeom>
            <a:solidFill>
              <a:srgbClr val="FFFFFF"/>
            </a:solidFill>
            <a:ln w="9525" cap="flat" cmpd="sng" algn="ctr">
              <a:noFill/>
              <a:prstDash val="solid"/>
            </a:ln>
            <a:effectLst>
              <a:outerShdw blurRad="38100" dist="25400" dir="900000" algn="tl" rotWithShape="0">
                <a:prstClr val="black">
                  <a:alpha val="15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00AAC6"/>
                </a:solidFill>
                <a:effectLst/>
                <a:uLnTx/>
                <a:uFillTx/>
                <a:latin typeface="Arial" panose="020B0604020202020204"/>
                <a:ea typeface="+mn-ea"/>
                <a:cs typeface="+mn-cs"/>
              </a:endParaRPr>
            </a:p>
          </p:txBody>
        </p:sp>
      </p:grpSp>
      <p:sp>
        <p:nvSpPr>
          <p:cNvPr id="31" name="Content Placeholder 7">
            <a:extLst>
              <a:ext uri="{FF2B5EF4-FFF2-40B4-BE49-F238E27FC236}">
                <a16:creationId xmlns:a16="http://schemas.microsoft.com/office/drawing/2014/main" id="{42EE3165-13F4-F170-671D-AC12F7B9B16C}"/>
              </a:ext>
            </a:extLst>
          </p:cNvPr>
          <p:cNvSpPr txBox="1">
            <a:spLocks/>
          </p:cNvSpPr>
          <p:nvPr/>
        </p:nvSpPr>
        <p:spPr>
          <a:xfrm>
            <a:off x="853018" y="1458739"/>
            <a:ext cx="3142785" cy="1743846"/>
          </a:xfrm>
          <a:prstGeom prst="rect">
            <a:avLst/>
          </a:prstGeom>
        </p:spPr>
        <p:txBody>
          <a:bodyPr lIns="0" tIns="0" rIns="0" bIns="0" anchor="t"/>
          <a:lstStyle>
            <a:lvl1pPr marL="237061" indent="-237061" algn="l" defTabSz="609570" rtl="0" eaLnBrk="1" latinLnBrk="0" hangingPunct="1">
              <a:lnSpc>
                <a:spcPct val="130000"/>
              </a:lnSpc>
              <a:spcBef>
                <a:spcPts val="0"/>
              </a:spcBef>
              <a:spcAft>
                <a:spcPts val="800"/>
              </a:spcAft>
              <a:buFont typeface="Wingdings" pitchFamily="2" charset="2"/>
              <a:buChar char="§"/>
              <a:tabLst/>
              <a:defRPr sz="2000" b="0" i="0" kern="1200">
                <a:solidFill>
                  <a:schemeClr val="tx1"/>
                </a:solidFill>
                <a:latin typeface="NeueHaasGroteskText Pro" panose="020B0504020202020204" pitchFamily="34" charset="77"/>
                <a:ea typeface="+mn-ea"/>
                <a:cs typeface="+mn-cs"/>
              </a:defRPr>
            </a:lvl1pPr>
            <a:lvl2pPr marL="463539" indent="-226478" algn="l" defTabSz="609570" rtl="0" eaLnBrk="1" latinLnBrk="0" hangingPunct="1">
              <a:lnSpc>
                <a:spcPct val="130000"/>
              </a:lnSpc>
              <a:spcBef>
                <a:spcPts val="0"/>
              </a:spcBef>
              <a:spcAft>
                <a:spcPts val="800"/>
              </a:spcAft>
              <a:buFont typeface="Wingdings" pitchFamily="2" charset="2"/>
              <a:buChar char="§"/>
              <a:tabLst/>
              <a:defRPr sz="1733" b="0" i="0" kern="1200">
                <a:solidFill>
                  <a:schemeClr val="tx1"/>
                </a:solidFill>
                <a:latin typeface="NeueHaasGroteskText Pro" panose="020B0504020202020204" pitchFamily="34" charset="77"/>
                <a:ea typeface="+mn-ea"/>
                <a:cs typeface="+mn-cs"/>
              </a:defRPr>
            </a:lvl2pPr>
            <a:lvl3pPr marL="690016" indent="-226478" algn="l" defTabSz="609570" rtl="0" eaLnBrk="1" latinLnBrk="0" hangingPunct="1">
              <a:lnSpc>
                <a:spcPct val="130000"/>
              </a:lnSpc>
              <a:spcBef>
                <a:spcPts val="0"/>
              </a:spcBef>
              <a:spcAft>
                <a:spcPts val="800"/>
              </a:spcAft>
              <a:buFont typeface="Wingdings" pitchFamily="2" charset="2"/>
              <a:buChar char="§"/>
              <a:tabLst/>
              <a:defRPr sz="1467" b="0" i="0" kern="1200">
                <a:solidFill>
                  <a:schemeClr val="tx1"/>
                </a:solidFill>
                <a:latin typeface="NeueHaasGroteskText Pro" panose="020B0504020202020204" pitchFamily="34" charset="77"/>
                <a:ea typeface="+mn-ea"/>
                <a:cs typeface="+mn-cs"/>
              </a:defRPr>
            </a:lvl3pPr>
            <a:lvl4pPr marL="916494" indent="-226478" algn="l" defTabSz="609570" rtl="0" eaLnBrk="1" latinLnBrk="0" hangingPunct="1">
              <a:lnSpc>
                <a:spcPct val="130000"/>
              </a:lnSpc>
              <a:spcBef>
                <a:spcPts val="0"/>
              </a:spcBef>
              <a:spcAft>
                <a:spcPts val="800"/>
              </a:spcAft>
              <a:buFont typeface="Wingdings" pitchFamily="2" charset="2"/>
              <a:buChar char="§"/>
              <a:tabLst/>
              <a:defRPr sz="1200" b="0" i="0" kern="1200">
                <a:solidFill>
                  <a:schemeClr val="tx1"/>
                </a:solidFill>
                <a:latin typeface="NeueHaasGroteskText Pro" panose="020B0504020202020204" pitchFamily="34" charset="77"/>
                <a:ea typeface="+mn-ea"/>
                <a:cs typeface="+mn-cs"/>
              </a:defRPr>
            </a:lvl4pPr>
            <a:lvl5pPr marL="916494" indent="-224361" algn="l" defTabSz="609570" rtl="0" eaLnBrk="1" latinLnBrk="0" hangingPunct="1">
              <a:lnSpc>
                <a:spcPct val="120000"/>
              </a:lnSpc>
              <a:spcBef>
                <a:spcPts val="0"/>
              </a:spcBef>
              <a:spcAft>
                <a:spcPts val="800"/>
              </a:spcAft>
              <a:buFont typeface="Wingdings" pitchFamily="2" charset="2"/>
              <a:buChar char="§"/>
              <a:tabLst/>
              <a:defRPr sz="1200" b="0" i="0" kern="1200">
                <a:solidFill>
                  <a:schemeClr val="tx1"/>
                </a:solidFill>
                <a:latin typeface="Neue Haas Grotesk Text Pro" panose="020B0504020202020204" pitchFamily="34" charset="77"/>
                <a:ea typeface="+mn-ea"/>
                <a:cs typeface="+mn-cs"/>
              </a:defRPr>
            </a:lvl5pPr>
            <a:lvl6pPr marL="3352632" indent="-304784" algn="l" defTabSz="609570" rtl="0" eaLnBrk="1" latinLnBrk="0" hangingPunct="1">
              <a:spcBef>
                <a:spcPct val="20000"/>
              </a:spcBef>
              <a:buFont typeface="Arial"/>
              <a:buChar char="•"/>
              <a:defRPr sz="2667" kern="1200">
                <a:solidFill>
                  <a:schemeClr val="tx1"/>
                </a:solidFill>
                <a:latin typeface="+mn-lt"/>
                <a:ea typeface="+mn-ea"/>
                <a:cs typeface="+mn-cs"/>
              </a:defRPr>
            </a:lvl6pPr>
            <a:lvl7pPr marL="3962202" indent="-304784" algn="l" defTabSz="609570" rtl="0" eaLnBrk="1" latinLnBrk="0" hangingPunct="1">
              <a:spcBef>
                <a:spcPct val="20000"/>
              </a:spcBef>
              <a:buFont typeface="Arial"/>
              <a:buChar char="•"/>
              <a:defRPr sz="2667" kern="1200">
                <a:solidFill>
                  <a:schemeClr val="tx1"/>
                </a:solidFill>
                <a:latin typeface="+mn-lt"/>
                <a:ea typeface="+mn-ea"/>
                <a:cs typeface="+mn-cs"/>
              </a:defRPr>
            </a:lvl7pPr>
            <a:lvl8pPr marL="4571772" indent="-304784" algn="l" defTabSz="609570" rtl="0" eaLnBrk="1" latinLnBrk="0" hangingPunct="1">
              <a:spcBef>
                <a:spcPct val="20000"/>
              </a:spcBef>
              <a:buFont typeface="Arial"/>
              <a:buChar char="•"/>
              <a:defRPr sz="2667" kern="1200">
                <a:solidFill>
                  <a:schemeClr val="tx1"/>
                </a:solidFill>
                <a:latin typeface="+mn-lt"/>
                <a:ea typeface="+mn-ea"/>
                <a:cs typeface="+mn-cs"/>
              </a:defRPr>
            </a:lvl8pPr>
            <a:lvl9pPr marL="5181341" indent="-304784" algn="l" defTabSz="609570" rtl="0" eaLnBrk="1" latinLnBrk="0" hangingPunct="1">
              <a:spcBef>
                <a:spcPct val="20000"/>
              </a:spcBef>
              <a:buFont typeface="Arial"/>
              <a:buChar char="•"/>
              <a:defRPr sz="2667"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1200"/>
              </a:spcAft>
              <a:buClrTx/>
              <a:buSzTx/>
              <a:buFontTx/>
              <a:buNone/>
              <a:tabLst/>
              <a:defRPr/>
            </a:pPr>
            <a:r>
              <a:rPr kumimoji="0" lang="en-US" sz="2800" b="1" i="0" u="none" strike="noStrike" kern="1200" cap="none" spc="0" normalizeH="0" baseline="0" noProof="0" dirty="0">
                <a:ln>
                  <a:noFill/>
                </a:ln>
                <a:solidFill>
                  <a:srgbClr val="2A2C2C"/>
                </a:solidFill>
                <a:effectLst/>
                <a:uLnTx/>
                <a:uFillTx/>
                <a:latin typeface="Arial"/>
                <a:ea typeface="+mn-ea"/>
                <a:cs typeface="+mn-cs"/>
              </a:rPr>
              <a:t>HSA Family Plan</a:t>
            </a:r>
            <a:br>
              <a:rPr kumimoji="0" lang="en-US" sz="2800" b="0" i="0" u="none" strike="noStrike" kern="1200" cap="none" spc="600" normalizeH="0" baseline="0" noProof="0" dirty="0">
                <a:ln>
                  <a:noFill/>
                </a:ln>
                <a:solidFill>
                  <a:srgbClr val="2A2C2C"/>
                </a:solidFill>
                <a:effectLst/>
                <a:uLnTx/>
                <a:uFillTx/>
                <a:latin typeface="Arial"/>
                <a:ea typeface="+mn-ea"/>
                <a:cs typeface="+mn-cs"/>
              </a:rPr>
            </a:br>
            <a:endParaRPr kumimoji="0" lang="en-US" sz="2800" b="0" i="0" u="none" strike="noStrike" kern="1200" cap="none" spc="600" normalizeH="0" baseline="0" noProof="0" dirty="0">
              <a:ln>
                <a:noFill/>
              </a:ln>
              <a:solidFill>
                <a:srgbClr val="2A2C2C"/>
              </a:solidFill>
              <a:effectLst/>
              <a:uLnTx/>
              <a:uFillTx/>
              <a:latin typeface="Arial"/>
              <a:ea typeface="+mn-ea"/>
              <a:cs typeface="+mn-cs"/>
            </a:endParaRPr>
          </a:p>
          <a:p>
            <a:pPr marL="0" marR="0" lvl="0" indent="0" algn="l" defTabSz="914400" rtl="0" eaLnBrk="1" fontAlgn="auto" latinLnBrk="0" hangingPunct="1">
              <a:lnSpc>
                <a:spcPct val="120000"/>
              </a:lnSpc>
              <a:spcBef>
                <a:spcPts val="0"/>
              </a:spcBef>
              <a:spcAft>
                <a:spcPts val="1200"/>
              </a:spcAft>
              <a:buClrTx/>
              <a:buSzTx/>
              <a:buFontTx/>
              <a:buNone/>
              <a:tabLst/>
              <a:defRPr/>
            </a:pPr>
            <a:r>
              <a:rPr kumimoji="0" lang="en-US" sz="1600" b="0" i="0" u="none" strike="noStrike" kern="1200" cap="none" spc="0" normalizeH="0" baseline="0" noProof="0" dirty="0">
                <a:ln>
                  <a:noFill/>
                </a:ln>
                <a:solidFill>
                  <a:srgbClr val="2A2C2C"/>
                </a:solidFill>
                <a:effectLst/>
                <a:uLnTx/>
                <a:uFillTx/>
                <a:latin typeface="NeueHaasGroteskText Pro"/>
                <a:ea typeface="+mn-ea"/>
                <a:cs typeface="+mn-cs"/>
              </a:rPr>
              <a:t>Along with their 401(k), they begin saving their HSA contributions to build a nest-egg for their future </a:t>
            </a:r>
          </a:p>
        </p:txBody>
      </p:sp>
      <p:sp>
        <p:nvSpPr>
          <p:cNvPr id="18" name="Title 17">
            <a:extLst>
              <a:ext uri="{FF2B5EF4-FFF2-40B4-BE49-F238E27FC236}">
                <a16:creationId xmlns:a16="http://schemas.microsoft.com/office/drawing/2014/main" id="{558FB026-3473-D311-2F14-BAAD72B23198}"/>
              </a:ext>
            </a:extLst>
          </p:cNvPr>
          <p:cNvSpPr>
            <a:spLocks noGrp="1"/>
          </p:cNvSpPr>
          <p:nvPr>
            <p:ph type="title"/>
          </p:nvPr>
        </p:nvSpPr>
        <p:spPr>
          <a:xfrm>
            <a:off x="853442" y="365759"/>
            <a:ext cx="5846616" cy="676724"/>
          </a:xfrm>
        </p:spPr>
        <p:txBody>
          <a:bodyPr/>
          <a:lstStyle/>
          <a:p>
            <a:r>
              <a:rPr lang="en-US" sz="4270">
                <a:latin typeface="Arial" panose="020B0604020202020204" pitchFamily="34" charset="0"/>
                <a:cs typeface="Arial" panose="020B0604020202020204" pitchFamily="34" charset="0"/>
              </a:rPr>
              <a:t>Meet the Finches</a:t>
            </a:r>
            <a:endParaRPr lang="en-US" sz="4270"/>
          </a:p>
        </p:txBody>
      </p:sp>
    </p:spTree>
    <p:extLst>
      <p:ext uri="{BB962C8B-B14F-4D97-AF65-F5344CB8AC3E}">
        <p14:creationId xmlns:p14="http://schemas.microsoft.com/office/powerpoint/2010/main" val="37831116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a:extLst>
              <a:ext uri="{FF2B5EF4-FFF2-40B4-BE49-F238E27FC236}">
                <a16:creationId xmlns:a16="http://schemas.microsoft.com/office/drawing/2014/main" id="{EA56486F-0DE4-E4F2-8EBF-BBBA6FC4B55C}"/>
              </a:ext>
              <a:ext uri="{C183D7F6-B498-43B3-948B-1728B52AA6E4}">
                <adec:decorative xmlns:adec="http://schemas.microsoft.com/office/drawing/2017/decorative" val="1"/>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r="-12230"/>
          <a:stretch/>
        </p:blipFill>
        <p:spPr bwMode="auto">
          <a:xfrm flipH="1">
            <a:off x="3444041" y="-3"/>
            <a:ext cx="8747960" cy="6866768"/>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a:extLst>
              <a:ext uri="{FF2B5EF4-FFF2-40B4-BE49-F238E27FC236}">
                <a16:creationId xmlns:a16="http://schemas.microsoft.com/office/drawing/2014/main" id="{D77657B2-89E0-F015-C8C6-93654D1624AC}"/>
              </a:ext>
              <a:ext uri="{C183D7F6-B498-43B3-948B-1728B52AA6E4}">
                <adec:decorative xmlns:adec="http://schemas.microsoft.com/office/drawing/2017/decorative" val="1"/>
              </a:ext>
            </a:extLst>
          </p:cNvPr>
          <p:cNvSpPr/>
          <p:nvPr/>
        </p:nvSpPr>
        <p:spPr>
          <a:xfrm flipV="1">
            <a:off x="4397298" y="1202"/>
            <a:ext cx="5543513" cy="6856798"/>
          </a:xfrm>
          <a:prstGeom prst="rect">
            <a:avLst/>
          </a:prstGeom>
          <a:gradFill flip="none" rotWithShape="1">
            <a:gsLst>
              <a:gs pos="87000">
                <a:schemeClr val="bg1">
                  <a:alpha val="0"/>
                </a:schemeClr>
              </a:gs>
              <a:gs pos="7000">
                <a:schemeClr val="bg1"/>
              </a:gs>
            </a:gsLst>
            <a:lin ang="42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00AAC6"/>
              </a:solidFill>
              <a:effectLst/>
              <a:uLnTx/>
              <a:uFillTx/>
              <a:latin typeface="Arial" panose="020B0604020202020204" pitchFamily="34" charset="0"/>
              <a:ea typeface="+mn-ea"/>
              <a:cs typeface="Arial" panose="020B0604020202020204" pitchFamily="34" charset="0"/>
            </a:endParaRPr>
          </a:p>
        </p:txBody>
      </p:sp>
      <p:sp>
        <p:nvSpPr>
          <p:cNvPr id="12" name="Rectangle 11">
            <a:extLst>
              <a:ext uri="{FF2B5EF4-FFF2-40B4-BE49-F238E27FC236}">
                <a16:creationId xmlns:a16="http://schemas.microsoft.com/office/drawing/2014/main" id="{980BAA5F-641C-D0D7-368B-5ABFA0165912}"/>
              </a:ext>
              <a:ext uri="{C183D7F6-B498-43B3-948B-1728B52AA6E4}">
                <adec:decorative xmlns:adec="http://schemas.microsoft.com/office/drawing/2017/decorative" val="1"/>
              </a:ext>
            </a:extLst>
          </p:cNvPr>
          <p:cNvSpPr/>
          <p:nvPr/>
        </p:nvSpPr>
        <p:spPr>
          <a:xfrm flipV="1">
            <a:off x="3982961" y="1202"/>
            <a:ext cx="4802067" cy="6856798"/>
          </a:xfrm>
          <a:prstGeom prst="rect">
            <a:avLst/>
          </a:prstGeom>
          <a:gradFill flip="none" rotWithShape="1">
            <a:gsLst>
              <a:gs pos="87000">
                <a:schemeClr val="bg1">
                  <a:alpha val="0"/>
                </a:schemeClr>
              </a:gs>
              <a:gs pos="7000">
                <a:schemeClr val="bg1"/>
              </a:gs>
            </a:gsLst>
            <a:lin ang="42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00AAC6"/>
              </a:solidFill>
              <a:effectLst/>
              <a:uLnTx/>
              <a:uFillTx/>
              <a:latin typeface="Arial" panose="020B0604020202020204" pitchFamily="34" charset="0"/>
              <a:ea typeface="+mn-ea"/>
              <a:cs typeface="Arial" panose="020B0604020202020204" pitchFamily="34" charset="0"/>
            </a:endParaRPr>
          </a:p>
        </p:txBody>
      </p:sp>
      <p:grpSp>
        <p:nvGrpSpPr>
          <p:cNvPr id="6" name="Group 5">
            <a:extLst>
              <a:ext uri="{FF2B5EF4-FFF2-40B4-BE49-F238E27FC236}">
                <a16:creationId xmlns:a16="http://schemas.microsoft.com/office/drawing/2014/main" id="{E2D5D365-FE39-96A4-82C3-B1095F959BF7}"/>
              </a:ext>
            </a:extLst>
          </p:cNvPr>
          <p:cNvGrpSpPr/>
          <p:nvPr/>
        </p:nvGrpSpPr>
        <p:grpSpPr>
          <a:xfrm>
            <a:off x="3387426" y="0"/>
            <a:ext cx="2656362" cy="6858000"/>
            <a:chOff x="2613448" y="0"/>
            <a:chExt cx="4214076" cy="6858000"/>
          </a:xfrm>
        </p:grpSpPr>
        <p:sp>
          <p:nvSpPr>
            <p:cNvPr id="8" name="Rectangle 7">
              <a:extLst>
                <a:ext uri="{FF2B5EF4-FFF2-40B4-BE49-F238E27FC236}">
                  <a16:creationId xmlns:a16="http://schemas.microsoft.com/office/drawing/2014/main" id="{16C7B314-E1BE-53C1-C8FA-99782A3D6648}"/>
                </a:ext>
              </a:extLst>
            </p:cNvPr>
            <p:cNvSpPr/>
            <p:nvPr/>
          </p:nvSpPr>
          <p:spPr>
            <a:xfrm flipV="1">
              <a:off x="2686586" y="0"/>
              <a:ext cx="3595507" cy="6858000"/>
            </a:xfrm>
            <a:prstGeom prst="rect">
              <a:avLst/>
            </a:prstGeom>
            <a:gradFill flip="none" rotWithShape="1">
              <a:gsLst>
                <a:gs pos="34000">
                  <a:schemeClr val="bg1"/>
                </a:gs>
                <a:gs pos="82000">
                  <a:schemeClr val="bg1">
                    <a:alpha val="0"/>
                  </a:schemeClr>
                </a:gs>
              </a:gsLst>
              <a:lin ang="48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00AAC6"/>
                </a:solidFill>
                <a:effectLst/>
                <a:uLnTx/>
                <a:uFillTx/>
                <a:latin typeface="Oswald" panose="02000506000000020004" pitchFamily="2" charset="0"/>
                <a:ea typeface="+mn-ea"/>
                <a:cs typeface="+mn-cs"/>
              </a:endParaRPr>
            </a:p>
          </p:txBody>
        </p:sp>
        <p:sp>
          <p:nvSpPr>
            <p:cNvPr id="9" name="Rectangle 8">
              <a:extLst>
                <a:ext uri="{FF2B5EF4-FFF2-40B4-BE49-F238E27FC236}">
                  <a16:creationId xmlns:a16="http://schemas.microsoft.com/office/drawing/2014/main" id="{1C658F2B-212D-B165-50EF-0A4E3EFC01B5}"/>
                </a:ext>
              </a:extLst>
            </p:cNvPr>
            <p:cNvSpPr/>
            <p:nvPr/>
          </p:nvSpPr>
          <p:spPr>
            <a:xfrm>
              <a:off x="2613448" y="0"/>
              <a:ext cx="4214076" cy="6858000"/>
            </a:xfrm>
            <a:prstGeom prst="rect">
              <a:avLst/>
            </a:prstGeom>
            <a:gradFill flip="none" rotWithShape="1">
              <a:gsLst>
                <a:gs pos="34000">
                  <a:schemeClr val="bg1"/>
                </a:gs>
                <a:gs pos="82000">
                  <a:schemeClr val="bg1">
                    <a:alpha val="0"/>
                  </a:schemeClr>
                </a:gs>
              </a:gsLst>
              <a:lin ang="48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00AAC6"/>
                </a:solidFill>
                <a:effectLst/>
                <a:uLnTx/>
                <a:uFillTx/>
                <a:latin typeface="Oswald" panose="02000506000000020004" pitchFamily="2" charset="0"/>
                <a:ea typeface="+mn-ea"/>
                <a:cs typeface="+mn-cs"/>
              </a:endParaRPr>
            </a:p>
          </p:txBody>
        </p:sp>
      </p:grpSp>
      <p:sp>
        <p:nvSpPr>
          <p:cNvPr id="7" name="Content Placeholder 6">
            <a:extLst>
              <a:ext uri="{FF2B5EF4-FFF2-40B4-BE49-F238E27FC236}">
                <a16:creationId xmlns:a16="http://schemas.microsoft.com/office/drawing/2014/main" id="{D1845381-87E0-4FB6-8F52-1E890987960A}"/>
              </a:ext>
            </a:extLst>
          </p:cNvPr>
          <p:cNvSpPr>
            <a:spLocks noGrp="1"/>
          </p:cNvSpPr>
          <p:nvPr>
            <p:ph type="body" sz="quarter" idx="12"/>
          </p:nvPr>
        </p:nvSpPr>
        <p:spPr/>
        <p:txBody>
          <a:bodyPr>
            <a:noAutofit/>
          </a:bodyPr>
          <a:lstStyle/>
          <a:p>
            <a:pPr marL="0" marR="0" lvl="0" indent="0" algn="l" defTabSz="457200" rtl="0" eaLnBrk="1" fontAlgn="auto" latinLnBrk="0" hangingPunct="1">
              <a:lnSpc>
                <a:spcPct val="100000"/>
              </a:lnSpc>
              <a:spcBef>
                <a:spcPct val="0"/>
              </a:spcBef>
              <a:spcAft>
                <a:spcPts val="133"/>
              </a:spcAft>
              <a:buClrTx/>
              <a:buSzTx/>
              <a:buFontTx/>
              <a:buNone/>
              <a:tabLst/>
              <a:defRPr/>
            </a:pPr>
            <a:r>
              <a:rPr kumimoji="0" lang="en-US" sz="800" b="0" i="0" u="none" strike="noStrike" kern="1200" cap="none" spc="0" normalizeH="0" baseline="30000" noProof="0">
                <a:ln>
                  <a:noFill/>
                </a:ln>
                <a:noFill/>
                <a:effectLst/>
                <a:uLnTx/>
                <a:uFillTx/>
                <a:latin typeface="Arial" panose="020B0604020202020204" pitchFamily="34" charset="0"/>
                <a:ea typeface="+mn-ea"/>
                <a:cs typeface="Arial" panose="020B0604020202020204" pitchFamily="34" charset="0"/>
              </a:rPr>
              <a:t>1</a:t>
            </a:r>
            <a:r>
              <a:rPr kumimoji="0" lang="en-US" sz="800" b="0" i="0" u="none" strike="noStrike" kern="1200" cap="none" spc="0" normalizeH="0" baseline="0" noProof="0">
                <a:ln>
                  <a:noFill/>
                </a:ln>
                <a:noFill/>
                <a:effectLst/>
                <a:uLnTx/>
                <a:uFillTx/>
                <a:latin typeface="Arial" panose="020B0604020202020204" pitchFamily="34" charset="0"/>
                <a:ea typeface="+mn-ea"/>
                <a:cs typeface="Arial" panose="020B0604020202020204" pitchFamily="34" charset="0"/>
              </a:rPr>
              <a:t>Assumes they pays 30% of his income in federal, state and social security taxes. Actual tax savings will depend on your contributions, applicable state tax rates and your personal tax situation. Please consult your tax adviser for details.</a:t>
            </a:r>
          </a:p>
        </p:txBody>
      </p:sp>
      <p:sp>
        <p:nvSpPr>
          <p:cNvPr id="2" name="Content Placeholder 1">
            <a:extLst>
              <a:ext uri="{FF2B5EF4-FFF2-40B4-BE49-F238E27FC236}">
                <a16:creationId xmlns:a16="http://schemas.microsoft.com/office/drawing/2014/main" id="{C5A3E900-880C-446D-912A-EC4BE89E649A}"/>
              </a:ext>
            </a:extLst>
          </p:cNvPr>
          <p:cNvSpPr>
            <a:spLocks noGrp="1"/>
          </p:cNvSpPr>
          <p:nvPr>
            <p:ph sz="quarter" idx="15"/>
          </p:nvPr>
        </p:nvSpPr>
        <p:spPr/>
        <p:txBody>
          <a:bodyPr>
            <a:noAutofit/>
          </a:bodyPr>
          <a:lstStyle/>
          <a:p>
            <a:pPr marL="0" marR="0" lvl="0" indent="0" algn="l" defTabSz="914400" rtl="0" eaLnBrk="1" fontAlgn="auto" latinLnBrk="0" hangingPunct="1">
              <a:lnSpc>
                <a:spcPct val="130000"/>
              </a:lnSpc>
              <a:spcBef>
                <a:spcPts val="0"/>
              </a:spcBef>
              <a:spcAft>
                <a:spcPts val="1200"/>
              </a:spcAft>
              <a:buClrTx/>
              <a:buSzTx/>
              <a:buFontTx/>
              <a:buNone/>
              <a:tabLst/>
              <a:defRPr/>
            </a:pPr>
            <a:r>
              <a:rPr kumimoji="0" lang="en-US" sz="2200" b="0" i="0" u="none" strike="noStrike" kern="1200" cap="none" spc="0" normalizeH="0" baseline="0" noProof="0">
                <a:ln>
                  <a:noFill/>
                </a:ln>
                <a:noFill/>
                <a:effectLst/>
                <a:uLnTx/>
                <a:uFillTx/>
                <a:latin typeface="Arial"/>
                <a:ea typeface="+mn-ea"/>
                <a:cs typeface="+mn-cs"/>
              </a:rPr>
              <a:t>Parking benefit |</a:t>
            </a:r>
            <a:br>
              <a:rPr kumimoji="0" lang="en-US" sz="2200" b="0" i="0" u="none" strike="noStrike" kern="1200" cap="none" spc="0" normalizeH="0" baseline="0" noProof="0">
                <a:ln>
                  <a:noFill/>
                </a:ln>
                <a:noFill/>
                <a:effectLst/>
                <a:uLnTx/>
                <a:uFillTx/>
                <a:latin typeface="Arial"/>
                <a:ea typeface="+mn-ea"/>
                <a:cs typeface="+mn-cs"/>
              </a:rPr>
            </a:br>
            <a:r>
              <a:rPr kumimoji="0" lang="en-US" sz="2200" b="0" i="0" u="none" strike="noStrike" kern="1200" cap="none" spc="0" normalizeH="0" baseline="0" noProof="0">
                <a:ln>
                  <a:noFill/>
                </a:ln>
                <a:noFill/>
                <a:effectLst/>
                <a:uLnTx/>
                <a:uFillTx/>
                <a:latin typeface="Arial"/>
                <a:ea typeface="+mn-ea"/>
                <a:cs typeface="+mn-cs"/>
              </a:rPr>
              <a:t>Contribution Limit $270 per month</a:t>
            </a:r>
            <a:r>
              <a:rPr kumimoji="0" lang="en-US" sz="2400" b="0" i="0" u="none" strike="noStrike" kern="1200" cap="none" spc="0" normalizeH="0" baseline="0" noProof="0">
                <a:ln>
                  <a:noFill/>
                </a:ln>
                <a:noFill/>
                <a:effectLst/>
                <a:uLnTx/>
                <a:uFillTx/>
                <a:latin typeface="Arial"/>
                <a:ea typeface="+mn-ea"/>
                <a:cs typeface="+mn-cs"/>
              </a:rPr>
              <a:t> </a:t>
            </a:r>
          </a:p>
          <a:p>
            <a:pPr marL="0" marR="0" lvl="0" indent="0" algn="l" defTabSz="914400" rtl="0" eaLnBrk="1" fontAlgn="auto" latinLnBrk="0" hangingPunct="1">
              <a:lnSpc>
                <a:spcPct val="120000"/>
              </a:lnSpc>
              <a:spcBef>
                <a:spcPts val="0"/>
              </a:spcBef>
              <a:spcAft>
                <a:spcPts val="1200"/>
              </a:spcAft>
              <a:buClrTx/>
              <a:buSzTx/>
              <a:buFontTx/>
              <a:buNone/>
              <a:tabLst/>
              <a:defRPr/>
            </a:pPr>
            <a:r>
              <a:rPr kumimoji="0" lang="en-US" sz="2200" b="0" i="0" u="none" strike="noStrike" kern="1200" cap="none" spc="0" normalizeH="0" baseline="0" noProof="0">
                <a:ln>
                  <a:noFill/>
                </a:ln>
                <a:noFill/>
                <a:effectLst/>
                <a:uLnTx/>
                <a:uFillTx/>
                <a:latin typeface="Arial"/>
                <a:ea typeface="+mn-ea"/>
                <a:cs typeface="+mn-cs"/>
              </a:rPr>
              <a:t>He drives in to work each day, </a:t>
            </a:r>
            <a:br>
              <a:rPr kumimoji="0" lang="en-US" sz="2200" b="0" i="0" u="none" strike="noStrike" kern="1200" cap="none" spc="0" normalizeH="0" baseline="0" noProof="0">
                <a:ln>
                  <a:noFill/>
                </a:ln>
                <a:noFill/>
                <a:effectLst/>
                <a:uLnTx/>
                <a:uFillTx/>
                <a:latin typeface="Arial"/>
                <a:ea typeface="+mn-ea"/>
                <a:cs typeface="+mn-cs"/>
              </a:rPr>
            </a:br>
            <a:r>
              <a:rPr kumimoji="0" lang="en-US" sz="2200" b="0" i="0" u="none" strike="noStrike" kern="1200" cap="none" spc="0" normalizeH="0" baseline="0" noProof="0">
                <a:ln>
                  <a:noFill/>
                </a:ln>
                <a:noFill/>
                <a:effectLst/>
                <a:uLnTx/>
                <a:uFillTx/>
                <a:latin typeface="Arial"/>
                <a:ea typeface="+mn-ea"/>
                <a:cs typeface="+mn-cs"/>
              </a:rPr>
              <a:t>paying for parking at a local </a:t>
            </a:r>
            <a:br>
              <a:rPr kumimoji="0" lang="en-US" sz="2200" b="0" i="0" u="none" strike="noStrike" kern="1200" cap="none" spc="0" normalizeH="0" baseline="0" noProof="0">
                <a:ln>
                  <a:noFill/>
                </a:ln>
                <a:noFill/>
                <a:effectLst/>
                <a:uLnTx/>
                <a:uFillTx/>
                <a:latin typeface="Arial"/>
                <a:ea typeface="+mn-ea"/>
                <a:cs typeface="+mn-cs"/>
              </a:rPr>
            </a:br>
            <a:r>
              <a:rPr kumimoji="0" lang="en-US" sz="2200" b="0" i="0" u="none" strike="noStrike" kern="1200" cap="none" spc="0" normalizeH="0" baseline="0" noProof="0">
                <a:ln>
                  <a:noFill/>
                </a:ln>
                <a:noFill/>
                <a:effectLst/>
                <a:uLnTx/>
                <a:uFillTx/>
                <a:latin typeface="Arial"/>
                <a:ea typeface="+mn-ea"/>
                <a:cs typeface="+mn-cs"/>
              </a:rPr>
              <a:t>garage near his firm’s building. </a:t>
            </a:r>
          </a:p>
        </p:txBody>
      </p:sp>
      <p:sp>
        <p:nvSpPr>
          <p:cNvPr id="13" name="TextBox 12">
            <a:extLst>
              <a:ext uri="{FF2B5EF4-FFF2-40B4-BE49-F238E27FC236}">
                <a16:creationId xmlns:a16="http://schemas.microsoft.com/office/drawing/2014/main" id="{5221C142-1328-4EE9-B7FF-9621F9C189D8}"/>
              </a:ext>
              <a:ext uri="{C183D7F6-B498-43B3-948B-1728B52AA6E4}">
                <adec:decorative xmlns:adec="http://schemas.microsoft.com/office/drawing/2017/decorative" val="1"/>
              </a:ext>
            </a:extLst>
          </p:cNvPr>
          <p:cNvSpPr txBox="1"/>
          <p:nvPr/>
        </p:nvSpPr>
        <p:spPr>
          <a:xfrm>
            <a:off x="458963" y="6091700"/>
            <a:ext cx="4485913" cy="646331"/>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133"/>
              </a:spcAft>
              <a:buClrTx/>
              <a:buSzTx/>
              <a:buFontTx/>
              <a:buNone/>
              <a:tabLst/>
              <a:defRPr/>
            </a:pPr>
            <a:r>
              <a:rPr lang="en-US" sz="900" baseline="30000" dirty="0">
                <a:solidFill>
                  <a:srgbClr val="2A2C2C">
                    <a:lumMod val="75000"/>
                    <a:lumOff val="25000"/>
                  </a:srgbClr>
                </a:solidFill>
                <a:latin typeface="Arial"/>
                <a:cs typeface="Arial"/>
              </a:rPr>
              <a:t>*</a:t>
            </a:r>
            <a:r>
              <a:rPr kumimoji="0" lang="en-US" sz="900" b="0" i="0" u="none" strike="noStrike" kern="1200" cap="none" spc="0" normalizeH="0" baseline="0" noProof="0" dirty="0">
                <a:ln>
                  <a:noFill/>
                </a:ln>
                <a:solidFill>
                  <a:srgbClr val="2A2C2C">
                    <a:lumMod val="75000"/>
                    <a:lumOff val="25000"/>
                  </a:srgbClr>
                </a:solidFill>
                <a:effectLst/>
                <a:uLnTx/>
                <a:uFillTx/>
                <a:latin typeface="Arial"/>
                <a:ea typeface="+mn-ea"/>
                <a:cs typeface="Arial"/>
              </a:rPr>
              <a:t>Assumes the Finches pay 20% of their income in federal and state taxes. Actual tax savings will depend on your LPFSA  contributions, applicable State tax rates and your personal tax situation. Please consult your tax adviser for details. The example used is for illustrative purposes only. </a:t>
            </a:r>
            <a:endParaRPr kumimoji="0" lang="en-US" sz="900" b="0" i="0" u="none" strike="noStrike" kern="1200" cap="none" spc="0" normalizeH="0" baseline="0" noProof="0" dirty="0">
              <a:ln>
                <a:noFill/>
              </a:ln>
              <a:solidFill>
                <a:srgbClr val="2A2C2C">
                  <a:lumMod val="75000"/>
                  <a:lumOff val="25000"/>
                </a:srgbClr>
              </a:solidFill>
              <a:effectLst/>
              <a:uLnTx/>
              <a:uFillTx/>
              <a:latin typeface="Arial" panose="020B0604020202020204" pitchFamily="34" charset="0"/>
              <a:ea typeface="+mn-ea"/>
              <a:cs typeface="Arial" panose="020B0604020202020204" pitchFamily="34" charset="0"/>
            </a:endParaRPr>
          </a:p>
        </p:txBody>
      </p:sp>
      <p:grpSp>
        <p:nvGrpSpPr>
          <p:cNvPr id="33" name="Group 32">
            <a:extLst>
              <a:ext uri="{FF2B5EF4-FFF2-40B4-BE49-F238E27FC236}">
                <a16:creationId xmlns:a16="http://schemas.microsoft.com/office/drawing/2014/main" id="{119E373E-5B0A-2B92-E4DD-BBF00980EB55}"/>
              </a:ext>
            </a:extLst>
          </p:cNvPr>
          <p:cNvGrpSpPr/>
          <p:nvPr/>
        </p:nvGrpSpPr>
        <p:grpSpPr>
          <a:xfrm>
            <a:off x="852268" y="3744023"/>
            <a:ext cx="5319831" cy="2070471"/>
            <a:chOff x="884371" y="4292719"/>
            <a:chExt cx="5319831" cy="2218711"/>
          </a:xfrm>
        </p:grpSpPr>
        <p:grpSp>
          <p:nvGrpSpPr>
            <p:cNvPr id="34" name="Group 33">
              <a:extLst>
                <a:ext uri="{FF2B5EF4-FFF2-40B4-BE49-F238E27FC236}">
                  <a16:creationId xmlns:a16="http://schemas.microsoft.com/office/drawing/2014/main" id="{90BEB5CC-1018-DE7A-219A-034989E9C99A}"/>
                </a:ext>
              </a:extLst>
            </p:cNvPr>
            <p:cNvGrpSpPr/>
            <p:nvPr/>
          </p:nvGrpSpPr>
          <p:grpSpPr>
            <a:xfrm>
              <a:off x="1589978" y="4292719"/>
              <a:ext cx="4614224" cy="2218711"/>
              <a:chOff x="0" y="3836896"/>
              <a:chExt cx="4614224" cy="2365771"/>
            </a:xfrm>
          </p:grpSpPr>
          <p:sp>
            <p:nvSpPr>
              <p:cNvPr id="38" name="Rectangle 37">
                <a:extLst>
                  <a:ext uri="{FF2B5EF4-FFF2-40B4-BE49-F238E27FC236}">
                    <a16:creationId xmlns:a16="http://schemas.microsoft.com/office/drawing/2014/main" id="{E944DCB9-1790-99D0-4171-580AB7ADE9DB}"/>
                  </a:ext>
                </a:extLst>
              </p:cNvPr>
              <p:cNvSpPr/>
              <p:nvPr/>
            </p:nvSpPr>
            <p:spPr>
              <a:xfrm>
                <a:off x="114300" y="3836896"/>
                <a:ext cx="4499924" cy="2365771"/>
              </a:xfrm>
              <a:prstGeom prst="rect">
                <a:avLst/>
              </a:prstGeom>
              <a:solidFill>
                <a:srgbClr val="4F2883"/>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AAC6"/>
                  </a:solidFill>
                  <a:effectLst/>
                  <a:uLnTx/>
                  <a:uFillTx/>
                  <a:latin typeface="Arial" panose="020B0604020202020204"/>
                  <a:ea typeface="+mn-ea"/>
                  <a:cs typeface="+mn-cs"/>
                </a:endParaRPr>
              </a:p>
            </p:txBody>
          </p:sp>
          <p:sp>
            <p:nvSpPr>
              <p:cNvPr id="39" name="Rectangle 38">
                <a:extLst>
                  <a:ext uri="{FF2B5EF4-FFF2-40B4-BE49-F238E27FC236}">
                    <a16:creationId xmlns:a16="http://schemas.microsoft.com/office/drawing/2014/main" id="{88899E46-0C7E-0E51-4035-B583D77EEA99}"/>
                  </a:ext>
                </a:extLst>
              </p:cNvPr>
              <p:cNvSpPr/>
              <p:nvPr/>
            </p:nvSpPr>
            <p:spPr>
              <a:xfrm>
                <a:off x="0" y="3836896"/>
                <a:ext cx="4499924" cy="2365771"/>
              </a:xfrm>
              <a:prstGeom prst="rect">
                <a:avLst/>
              </a:prstGeom>
              <a:solidFill>
                <a:srgbClr val="FFFFFF"/>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AAC6"/>
                  </a:solidFill>
                  <a:effectLst/>
                  <a:uLnTx/>
                  <a:uFillTx/>
                  <a:latin typeface="Arial" panose="020B0604020202020204"/>
                  <a:ea typeface="+mn-ea"/>
                  <a:cs typeface="+mn-cs"/>
                </a:endParaRPr>
              </a:p>
            </p:txBody>
          </p:sp>
        </p:grpSp>
        <p:sp>
          <p:nvSpPr>
            <p:cNvPr id="35" name="Content Placeholder 7">
              <a:extLst>
                <a:ext uri="{FF2B5EF4-FFF2-40B4-BE49-F238E27FC236}">
                  <a16:creationId xmlns:a16="http://schemas.microsoft.com/office/drawing/2014/main" id="{4C5750FD-D296-3CC4-01FD-A588DC1025EA}"/>
                </a:ext>
              </a:extLst>
            </p:cNvPr>
            <p:cNvSpPr txBox="1">
              <a:spLocks/>
            </p:cNvSpPr>
            <p:nvPr/>
          </p:nvSpPr>
          <p:spPr>
            <a:xfrm>
              <a:off x="884371" y="4772292"/>
              <a:ext cx="1830725" cy="1356143"/>
            </a:xfrm>
            <a:prstGeom prst="rect">
              <a:avLst/>
            </a:prstGeom>
          </p:spPr>
          <p:txBody>
            <a:bodyPr lIns="0" tIns="0" rIns="0" bIns="0"/>
            <a:lstStyle>
              <a:lvl1pPr marL="237061" indent="-237061" algn="l" defTabSz="609570" rtl="0" eaLnBrk="1" latinLnBrk="0" hangingPunct="1">
                <a:lnSpc>
                  <a:spcPct val="130000"/>
                </a:lnSpc>
                <a:spcBef>
                  <a:spcPts val="0"/>
                </a:spcBef>
                <a:spcAft>
                  <a:spcPts val="800"/>
                </a:spcAft>
                <a:buFont typeface="Wingdings" pitchFamily="2" charset="2"/>
                <a:buChar char="§"/>
                <a:tabLst/>
                <a:defRPr sz="2000" b="0" i="0" kern="1200">
                  <a:solidFill>
                    <a:schemeClr val="tx1"/>
                  </a:solidFill>
                  <a:latin typeface="NeueHaasGroteskText Pro" panose="020B0504020202020204" pitchFamily="34" charset="77"/>
                  <a:ea typeface="+mn-ea"/>
                  <a:cs typeface="+mn-cs"/>
                </a:defRPr>
              </a:lvl1pPr>
              <a:lvl2pPr marL="463539" indent="-226478" algn="l" defTabSz="609570" rtl="0" eaLnBrk="1" latinLnBrk="0" hangingPunct="1">
                <a:lnSpc>
                  <a:spcPct val="130000"/>
                </a:lnSpc>
                <a:spcBef>
                  <a:spcPts val="0"/>
                </a:spcBef>
                <a:spcAft>
                  <a:spcPts val="800"/>
                </a:spcAft>
                <a:buFont typeface="Wingdings" pitchFamily="2" charset="2"/>
                <a:buChar char="§"/>
                <a:tabLst/>
                <a:defRPr sz="1733" b="0" i="0" kern="1200">
                  <a:solidFill>
                    <a:schemeClr val="tx1"/>
                  </a:solidFill>
                  <a:latin typeface="NeueHaasGroteskText Pro" panose="020B0504020202020204" pitchFamily="34" charset="77"/>
                  <a:ea typeface="+mn-ea"/>
                  <a:cs typeface="+mn-cs"/>
                </a:defRPr>
              </a:lvl2pPr>
              <a:lvl3pPr marL="690016" indent="-226478" algn="l" defTabSz="609570" rtl="0" eaLnBrk="1" latinLnBrk="0" hangingPunct="1">
                <a:lnSpc>
                  <a:spcPct val="130000"/>
                </a:lnSpc>
                <a:spcBef>
                  <a:spcPts val="0"/>
                </a:spcBef>
                <a:spcAft>
                  <a:spcPts val="800"/>
                </a:spcAft>
                <a:buFont typeface="Wingdings" pitchFamily="2" charset="2"/>
                <a:buChar char="§"/>
                <a:tabLst/>
                <a:defRPr sz="1467" b="0" i="0" kern="1200">
                  <a:solidFill>
                    <a:schemeClr val="tx1"/>
                  </a:solidFill>
                  <a:latin typeface="NeueHaasGroteskText Pro" panose="020B0504020202020204" pitchFamily="34" charset="77"/>
                  <a:ea typeface="+mn-ea"/>
                  <a:cs typeface="+mn-cs"/>
                </a:defRPr>
              </a:lvl3pPr>
              <a:lvl4pPr marL="916494" indent="-226478" algn="l" defTabSz="609570" rtl="0" eaLnBrk="1" latinLnBrk="0" hangingPunct="1">
                <a:lnSpc>
                  <a:spcPct val="130000"/>
                </a:lnSpc>
                <a:spcBef>
                  <a:spcPts val="0"/>
                </a:spcBef>
                <a:spcAft>
                  <a:spcPts val="800"/>
                </a:spcAft>
                <a:buFont typeface="Wingdings" pitchFamily="2" charset="2"/>
                <a:buChar char="§"/>
                <a:tabLst/>
                <a:defRPr sz="1200" b="0" i="0" kern="1200">
                  <a:solidFill>
                    <a:schemeClr val="tx1"/>
                  </a:solidFill>
                  <a:latin typeface="NeueHaasGroteskText Pro" panose="020B0504020202020204" pitchFamily="34" charset="77"/>
                  <a:ea typeface="+mn-ea"/>
                  <a:cs typeface="+mn-cs"/>
                </a:defRPr>
              </a:lvl4pPr>
              <a:lvl5pPr marL="916494" indent="-224361" algn="l" defTabSz="609570" rtl="0" eaLnBrk="1" latinLnBrk="0" hangingPunct="1">
                <a:lnSpc>
                  <a:spcPct val="120000"/>
                </a:lnSpc>
                <a:spcBef>
                  <a:spcPts val="0"/>
                </a:spcBef>
                <a:spcAft>
                  <a:spcPts val="800"/>
                </a:spcAft>
                <a:buFont typeface="Wingdings" pitchFamily="2" charset="2"/>
                <a:buChar char="§"/>
                <a:tabLst/>
                <a:defRPr sz="1200" b="0" i="0" kern="1200">
                  <a:solidFill>
                    <a:schemeClr val="tx1"/>
                  </a:solidFill>
                  <a:latin typeface="Neue Haas Grotesk Text Pro" panose="020B0504020202020204" pitchFamily="34" charset="77"/>
                  <a:ea typeface="+mn-ea"/>
                  <a:cs typeface="+mn-cs"/>
                </a:defRPr>
              </a:lvl5pPr>
              <a:lvl6pPr marL="3352632" indent="-304784" algn="l" defTabSz="609570" rtl="0" eaLnBrk="1" latinLnBrk="0" hangingPunct="1">
                <a:spcBef>
                  <a:spcPct val="20000"/>
                </a:spcBef>
                <a:buFont typeface="Arial"/>
                <a:buChar char="•"/>
                <a:defRPr sz="2667" kern="1200">
                  <a:solidFill>
                    <a:schemeClr val="tx1"/>
                  </a:solidFill>
                  <a:latin typeface="+mn-lt"/>
                  <a:ea typeface="+mn-ea"/>
                  <a:cs typeface="+mn-cs"/>
                </a:defRPr>
              </a:lvl6pPr>
              <a:lvl7pPr marL="3962202" indent="-304784" algn="l" defTabSz="609570" rtl="0" eaLnBrk="1" latinLnBrk="0" hangingPunct="1">
                <a:spcBef>
                  <a:spcPct val="20000"/>
                </a:spcBef>
                <a:buFont typeface="Arial"/>
                <a:buChar char="•"/>
                <a:defRPr sz="2667" kern="1200">
                  <a:solidFill>
                    <a:schemeClr val="tx1"/>
                  </a:solidFill>
                  <a:latin typeface="+mn-lt"/>
                  <a:ea typeface="+mn-ea"/>
                  <a:cs typeface="+mn-cs"/>
                </a:defRPr>
              </a:lvl7pPr>
              <a:lvl8pPr marL="4571772" indent="-304784" algn="l" defTabSz="609570" rtl="0" eaLnBrk="1" latinLnBrk="0" hangingPunct="1">
                <a:spcBef>
                  <a:spcPct val="20000"/>
                </a:spcBef>
                <a:buFont typeface="Arial"/>
                <a:buChar char="•"/>
                <a:defRPr sz="2667" kern="1200">
                  <a:solidFill>
                    <a:schemeClr val="tx1"/>
                  </a:solidFill>
                  <a:latin typeface="+mn-lt"/>
                  <a:ea typeface="+mn-ea"/>
                  <a:cs typeface="+mn-cs"/>
                </a:defRPr>
              </a:lvl8pPr>
              <a:lvl9pPr marL="5181341" indent="-304784" algn="l" defTabSz="609570" rtl="0" eaLnBrk="1" latinLnBrk="0" hangingPunct="1">
                <a:spcBef>
                  <a:spcPct val="20000"/>
                </a:spcBef>
                <a:buFont typeface="Arial"/>
                <a:buChar char="•"/>
                <a:defRPr sz="2667"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2000" b="0" i="0" u="none" strike="noStrike" kern="1200" cap="none" spc="0" normalizeH="0" baseline="0" noProof="0" dirty="0">
                  <a:ln>
                    <a:noFill/>
                  </a:ln>
                  <a:solidFill>
                    <a:srgbClr val="2A2C2C"/>
                  </a:solidFill>
                  <a:effectLst/>
                  <a:uLnTx/>
                  <a:uFillTx/>
                  <a:latin typeface="Arial"/>
                  <a:ea typeface="+mn-ea"/>
                  <a:cs typeface="+mn-cs"/>
                </a:rPr>
                <a:t>They contribute</a:t>
              </a:r>
            </a:p>
            <a:p>
              <a:pPr marL="0" marR="0" lvl="0" indent="0" algn="l" defTabSz="914400" rtl="0" eaLnBrk="1" fontAlgn="auto" latinLnBrk="0" hangingPunct="1">
                <a:lnSpc>
                  <a:spcPct val="100000"/>
                </a:lnSpc>
                <a:spcBef>
                  <a:spcPts val="0"/>
                </a:spcBef>
                <a:spcAft>
                  <a:spcPts val="600"/>
                </a:spcAft>
                <a:buClrTx/>
                <a:buSzTx/>
                <a:buFont typeface="Wingdings" pitchFamily="2" charset="2"/>
                <a:buNone/>
                <a:tabLst/>
                <a:defRPr/>
              </a:pPr>
              <a:r>
                <a:rPr kumimoji="0" lang="en-US" sz="3200" b="1" i="0" u="none" strike="noStrike" kern="1200" cap="none" spc="0" normalizeH="0" baseline="0" noProof="0" dirty="0">
                  <a:ln>
                    <a:noFill/>
                  </a:ln>
                  <a:solidFill>
                    <a:srgbClr val="007F93"/>
                  </a:solidFill>
                  <a:effectLst/>
                  <a:uLnTx/>
                  <a:uFillTx/>
                  <a:latin typeface="Arial"/>
                  <a:ea typeface="+mn-ea"/>
                  <a:cs typeface="+mn-cs"/>
                </a:rPr>
                <a:t>$3,000</a:t>
              </a:r>
              <a:endParaRPr kumimoji="0" lang="en-US" sz="2000" b="0" i="0" u="none" strike="noStrike" kern="1200" cap="none" spc="0" normalizeH="0" baseline="0" noProof="0" dirty="0">
                <a:ln>
                  <a:noFill/>
                </a:ln>
                <a:solidFill>
                  <a:srgbClr val="007F93"/>
                </a:solidFill>
                <a:effectLst/>
                <a:uLnTx/>
                <a:uFillTx/>
                <a:latin typeface="Arial"/>
                <a:ea typeface="+mn-ea"/>
                <a:cs typeface="+mn-cs"/>
              </a:endParaRPr>
            </a:p>
            <a:p>
              <a:pPr marL="309026" marR="0" lvl="0" indent="-298443" algn="l" defTabSz="609570" rtl="0" eaLnBrk="1" fontAlgn="auto" latinLnBrk="0" hangingPunct="1">
                <a:lnSpc>
                  <a:spcPct val="100000"/>
                </a:lnSpc>
                <a:spcBef>
                  <a:spcPts val="0"/>
                </a:spcBef>
                <a:spcAft>
                  <a:spcPts val="600"/>
                </a:spcAft>
                <a:buClr>
                  <a:srgbClr val="2A2C2C"/>
                </a:buClr>
                <a:buSzTx/>
                <a:buFont typeface="Wingdings" pitchFamily="2" charset="2"/>
                <a:buChar char="ü"/>
                <a:tabLst/>
                <a:defRPr/>
              </a:pPr>
              <a:endParaRPr kumimoji="0" lang="en-US" sz="2000" b="0" i="0" u="none" strike="noStrike" kern="1200" cap="none" spc="0" normalizeH="0" baseline="0" noProof="0" dirty="0">
                <a:ln>
                  <a:noFill/>
                </a:ln>
                <a:solidFill>
                  <a:srgbClr val="2A2C2C"/>
                </a:solidFill>
                <a:effectLst/>
                <a:uLnTx/>
                <a:uFillTx/>
                <a:latin typeface="Arial" panose="020B0604020202020204" pitchFamily="34" charset="0"/>
                <a:ea typeface="+mn-ea"/>
                <a:cs typeface="Arial" panose="020B0604020202020204" pitchFamily="34" charset="0"/>
              </a:endParaRPr>
            </a:p>
          </p:txBody>
        </p:sp>
        <p:sp>
          <p:nvSpPr>
            <p:cNvPr id="36" name="Content Placeholder 7">
              <a:extLst>
                <a:ext uri="{FF2B5EF4-FFF2-40B4-BE49-F238E27FC236}">
                  <a16:creationId xmlns:a16="http://schemas.microsoft.com/office/drawing/2014/main" id="{36593338-33A3-8AB5-F8DE-76A2622B84D3}"/>
                </a:ext>
              </a:extLst>
            </p:cNvPr>
            <p:cNvSpPr txBox="1">
              <a:spLocks/>
            </p:cNvSpPr>
            <p:nvPr/>
          </p:nvSpPr>
          <p:spPr>
            <a:xfrm>
              <a:off x="3741512" y="4772292"/>
              <a:ext cx="2186871" cy="1356143"/>
            </a:xfrm>
            <a:prstGeom prst="rect">
              <a:avLst/>
            </a:prstGeom>
          </p:spPr>
          <p:txBody>
            <a:bodyPr lIns="0" tIns="0" rIns="0" bIns="0"/>
            <a:lstStyle>
              <a:lvl1pPr marL="237061" indent="-237061" algn="l" defTabSz="609570" rtl="0" eaLnBrk="1" latinLnBrk="0" hangingPunct="1">
                <a:lnSpc>
                  <a:spcPct val="130000"/>
                </a:lnSpc>
                <a:spcBef>
                  <a:spcPts val="0"/>
                </a:spcBef>
                <a:spcAft>
                  <a:spcPts val="800"/>
                </a:spcAft>
                <a:buFont typeface="Wingdings" pitchFamily="2" charset="2"/>
                <a:buChar char="§"/>
                <a:tabLst/>
                <a:defRPr sz="2000" b="0" i="0" kern="1200">
                  <a:solidFill>
                    <a:schemeClr val="tx1"/>
                  </a:solidFill>
                  <a:latin typeface="NeueHaasGroteskText Pro" panose="020B0504020202020204" pitchFamily="34" charset="77"/>
                  <a:ea typeface="+mn-ea"/>
                  <a:cs typeface="+mn-cs"/>
                </a:defRPr>
              </a:lvl1pPr>
              <a:lvl2pPr marL="463539" indent="-226478" algn="l" defTabSz="609570" rtl="0" eaLnBrk="1" latinLnBrk="0" hangingPunct="1">
                <a:lnSpc>
                  <a:spcPct val="130000"/>
                </a:lnSpc>
                <a:spcBef>
                  <a:spcPts val="0"/>
                </a:spcBef>
                <a:spcAft>
                  <a:spcPts val="800"/>
                </a:spcAft>
                <a:buFont typeface="Wingdings" pitchFamily="2" charset="2"/>
                <a:buChar char="§"/>
                <a:tabLst/>
                <a:defRPr sz="1733" b="0" i="0" kern="1200">
                  <a:solidFill>
                    <a:schemeClr val="tx1"/>
                  </a:solidFill>
                  <a:latin typeface="NeueHaasGroteskText Pro" panose="020B0504020202020204" pitchFamily="34" charset="77"/>
                  <a:ea typeface="+mn-ea"/>
                  <a:cs typeface="+mn-cs"/>
                </a:defRPr>
              </a:lvl2pPr>
              <a:lvl3pPr marL="690016" indent="-226478" algn="l" defTabSz="609570" rtl="0" eaLnBrk="1" latinLnBrk="0" hangingPunct="1">
                <a:lnSpc>
                  <a:spcPct val="130000"/>
                </a:lnSpc>
                <a:spcBef>
                  <a:spcPts val="0"/>
                </a:spcBef>
                <a:spcAft>
                  <a:spcPts val="800"/>
                </a:spcAft>
                <a:buFont typeface="Wingdings" pitchFamily="2" charset="2"/>
                <a:buChar char="§"/>
                <a:tabLst/>
                <a:defRPr sz="1467" b="0" i="0" kern="1200">
                  <a:solidFill>
                    <a:schemeClr val="tx1"/>
                  </a:solidFill>
                  <a:latin typeface="NeueHaasGroteskText Pro" panose="020B0504020202020204" pitchFamily="34" charset="77"/>
                  <a:ea typeface="+mn-ea"/>
                  <a:cs typeface="+mn-cs"/>
                </a:defRPr>
              </a:lvl3pPr>
              <a:lvl4pPr marL="916494" indent="-226478" algn="l" defTabSz="609570" rtl="0" eaLnBrk="1" latinLnBrk="0" hangingPunct="1">
                <a:lnSpc>
                  <a:spcPct val="130000"/>
                </a:lnSpc>
                <a:spcBef>
                  <a:spcPts val="0"/>
                </a:spcBef>
                <a:spcAft>
                  <a:spcPts val="800"/>
                </a:spcAft>
                <a:buFont typeface="Wingdings" pitchFamily="2" charset="2"/>
                <a:buChar char="§"/>
                <a:tabLst/>
                <a:defRPr sz="1200" b="0" i="0" kern="1200">
                  <a:solidFill>
                    <a:schemeClr val="tx1"/>
                  </a:solidFill>
                  <a:latin typeface="NeueHaasGroteskText Pro" panose="020B0504020202020204" pitchFamily="34" charset="77"/>
                  <a:ea typeface="+mn-ea"/>
                  <a:cs typeface="+mn-cs"/>
                </a:defRPr>
              </a:lvl4pPr>
              <a:lvl5pPr marL="916494" indent="-224361" algn="l" defTabSz="609570" rtl="0" eaLnBrk="1" latinLnBrk="0" hangingPunct="1">
                <a:lnSpc>
                  <a:spcPct val="120000"/>
                </a:lnSpc>
                <a:spcBef>
                  <a:spcPts val="0"/>
                </a:spcBef>
                <a:spcAft>
                  <a:spcPts val="800"/>
                </a:spcAft>
                <a:buFont typeface="Wingdings" pitchFamily="2" charset="2"/>
                <a:buChar char="§"/>
                <a:tabLst/>
                <a:defRPr sz="1200" b="0" i="0" kern="1200">
                  <a:solidFill>
                    <a:schemeClr val="tx1"/>
                  </a:solidFill>
                  <a:latin typeface="Neue Haas Grotesk Text Pro" panose="020B0504020202020204" pitchFamily="34" charset="77"/>
                  <a:ea typeface="+mn-ea"/>
                  <a:cs typeface="+mn-cs"/>
                </a:defRPr>
              </a:lvl5pPr>
              <a:lvl6pPr marL="3352632" indent="-304784" algn="l" defTabSz="609570" rtl="0" eaLnBrk="1" latinLnBrk="0" hangingPunct="1">
                <a:spcBef>
                  <a:spcPct val="20000"/>
                </a:spcBef>
                <a:buFont typeface="Arial"/>
                <a:buChar char="•"/>
                <a:defRPr sz="2667" kern="1200">
                  <a:solidFill>
                    <a:schemeClr val="tx1"/>
                  </a:solidFill>
                  <a:latin typeface="+mn-lt"/>
                  <a:ea typeface="+mn-ea"/>
                  <a:cs typeface="+mn-cs"/>
                </a:defRPr>
              </a:lvl6pPr>
              <a:lvl7pPr marL="3962202" indent="-304784" algn="l" defTabSz="609570" rtl="0" eaLnBrk="1" latinLnBrk="0" hangingPunct="1">
                <a:spcBef>
                  <a:spcPct val="20000"/>
                </a:spcBef>
                <a:buFont typeface="Arial"/>
                <a:buChar char="•"/>
                <a:defRPr sz="2667" kern="1200">
                  <a:solidFill>
                    <a:schemeClr val="tx1"/>
                  </a:solidFill>
                  <a:latin typeface="+mn-lt"/>
                  <a:ea typeface="+mn-ea"/>
                  <a:cs typeface="+mn-cs"/>
                </a:defRPr>
              </a:lvl7pPr>
              <a:lvl8pPr marL="4571772" indent="-304784" algn="l" defTabSz="609570" rtl="0" eaLnBrk="1" latinLnBrk="0" hangingPunct="1">
                <a:spcBef>
                  <a:spcPct val="20000"/>
                </a:spcBef>
                <a:buFont typeface="Arial"/>
                <a:buChar char="•"/>
                <a:defRPr sz="2667" kern="1200">
                  <a:solidFill>
                    <a:schemeClr val="tx1"/>
                  </a:solidFill>
                  <a:latin typeface="+mn-lt"/>
                  <a:ea typeface="+mn-ea"/>
                  <a:cs typeface="+mn-cs"/>
                </a:defRPr>
              </a:lvl8pPr>
              <a:lvl9pPr marL="5181341" indent="-304784" algn="l" defTabSz="609570" rtl="0" eaLnBrk="1" latinLnBrk="0" hangingPunct="1">
                <a:spcBef>
                  <a:spcPct val="20000"/>
                </a:spcBef>
                <a:buFont typeface="Arial"/>
                <a:buChar char="•"/>
                <a:defRPr sz="2667"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2000" b="0" i="0" u="none" strike="noStrike" kern="1200" cap="none" spc="0" normalizeH="0" baseline="0" noProof="0" dirty="0">
                  <a:ln>
                    <a:noFill/>
                  </a:ln>
                  <a:solidFill>
                    <a:srgbClr val="2A2C2C"/>
                  </a:solidFill>
                  <a:effectLst/>
                  <a:uLnTx/>
                  <a:uFillTx/>
                  <a:latin typeface="Arial"/>
                  <a:ea typeface="+mn-ea"/>
                  <a:cs typeface="+mn-cs"/>
                </a:rPr>
                <a:t>Their annual</a:t>
              </a:r>
              <a:br>
                <a:rPr kumimoji="0" lang="en-US" sz="2000" b="0" i="0" u="none" strike="noStrike" kern="1200" cap="none" spc="0" normalizeH="0" baseline="0" noProof="0" dirty="0">
                  <a:ln>
                    <a:noFill/>
                  </a:ln>
                  <a:solidFill>
                    <a:srgbClr val="2A2C2C"/>
                  </a:solidFill>
                  <a:effectLst/>
                  <a:uLnTx/>
                  <a:uFillTx/>
                  <a:latin typeface="Arial"/>
                  <a:ea typeface="+mn-ea"/>
                  <a:cs typeface="+mn-cs"/>
                </a:rPr>
              </a:br>
              <a:r>
                <a:rPr kumimoji="0" lang="en-US" sz="2000" b="0" i="0" u="none" strike="noStrike" kern="1200" cap="none" spc="0" normalizeH="0" baseline="0" noProof="0" dirty="0">
                  <a:ln>
                    <a:noFill/>
                  </a:ln>
                  <a:solidFill>
                    <a:srgbClr val="2A2C2C"/>
                  </a:solidFill>
                  <a:effectLst/>
                  <a:uLnTx/>
                  <a:uFillTx/>
                  <a:latin typeface="Arial"/>
                  <a:ea typeface="+mn-ea"/>
                  <a:cs typeface="+mn-cs"/>
                </a:rPr>
                <a:t>tax savings</a:t>
              </a:r>
              <a:r>
                <a:rPr lang="en-US" baseline="30000" dirty="0">
                  <a:solidFill>
                    <a:srgbClr val="2A2C2C"/>
                  </a:solidFill>
                  <a:latin typeface="Arial"/>
                </a:rPr>
                <a:t>*</a:t>
              </a:r>
              <a:endParaRPr kumimoji="0" lang="en-US" sz="2000" b="0" i="0" u="none" strike="noStrike" kern="1200" cap="none" spc="0" normalizeH="0" baseline="0" noProof="0" dirty="0">
                <a:ln>
                  <a:noFill/>
                </a:ln>
                <a:solidFill>
                  <a:srgbClr val="2A2C2C"/>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600"/>
                </a:spcAft>
                <a:buClrTx/>
                <a:buSzTx/>
                <a:buFont typeface="Wingdings" pitchFamily="2" charset="2"/>
                <a:buNone/>
                <a:tabLst/>
                <a:defRPr/>
              </a:pPr>
              <a:r>
                <a:rPr kumimoji="0" lang="en-US" sz="3200" b="1" i="0" u="none" strike="noStrike" kern="1200" cap="none" spc="0" normalizeH="0" baseline="0" noProof="0" dirty="0">
                  <a:ln>
                    <a:noFill/>
                  </a:ln>
                  <a:solidFill>
                    <a:srgbClr val="007F93"/>
                  </a:solidFill>
                  <a:effectLst/>
                  <a:uLnTx/>
                  <a:uFillTx/>
                  <a:latin typeface="Arial"/>
                  <a:ea typeface="+mn-ea"/>
                  <a:cs typeface="+mn-cs"/>
                </a:rPr>
                <a:t>$600</a:t>
              </a:r>
              <a:endParaRPr kumimoji="0" lang="en-US" sz="3200" b="0" i="0" u="none" strike="noStrike" kern="1200" cap="none" spc="0" normalizeH="0" baseline="0" noProof="0" dirty="0">
                <a:ln>
                  <a:noFill/>
                </a:ln>
                <a:solidFill>
                  <a:srgbClr val="007F93"/>
                </a:solidFill>
                <a:effectLst/>
                <a:uLnTx/>
                <a:uFillTx/>
                <a:latin typeface="Arial"/>
                <a:ea typeface="+mn-ea"/>
                <a:cs typeface="+mn-cs"/>
              </a:endParaRPr>
            </a:p>
            <a:p>
              <a:pPr marL="309026" marR="0" lvl="0" indent="-298443" algn="l" defTabSz="609570" rtl="0" eaLnBrk="1" fontAlgn="auto" latinLnBrk="0" hangingPunct="1">
                <a:lnSpc>
                  <a:spcPct val="100000"/>
                </a:lnSpc>
                <a:spcBef>
                  <a:spcPts val="0"/>
                </a:spcBef>
                <a:spcAft>
                  <a:spcPts val="600"/>
                </a:spcAft>
                <a:buClr>
                  <a:srgbClr val="2A2C2C"/>
                </a:buClr>
                <a:buSzTx/>
                <a:buFont typeface="Wingdings" pitchFamily="2" charset="2"/>
                <a:buChar char="ü"/>
                <a:tabLst/>
                <a:defRPr/>
              </a:pPr>
              <a:endParaRPr kumimoji="0" lang="en-US" sz="2000" b="0" i="0" u="none" strike="noStrike" kern="1200" cap="none" spc="0" normalizeH="0" baseline="0" noProof="0" dirty="0">
                <a:ln>
                  <a:noFill/>
                </a:ln>
                <a:solidFill>
                  <a:srgbClr val="2A2C2C"/>
                </a:solidFill>
                <a:effectLst/>
                <a:uLnTx/>
                <a:uFillTx/>
                <a:latin typeface="Arial" panose="020B0604020202020204" pitchFamily="34" charset="0"/>
                <a:ea typeface="+mn-ea"/>
                <a:cs typeface="Arial" panose="020B0604020202020204" pitchFamily="34" charset="0"/>
              </a:endParaRPr>
            </a:p>
          </p:txBody>
        </p:sp>
        <p:sp>
          <p:nvSpPr>
            <p:cNvPr id="37" name="Triangle 36">
              <a:extLst>
                <a:ext uri="{FF2B5EF4-FFF2-40B4-BE49-F238E27FC236}">
                  <a16:creationId xmlns:a16="http://schemas.microsoft.com/office/drawing/2014/main" id="{0982CA73-1D6B-B07A-85B9-FCD36DDFF859}"/>
                </a:ext>
              </a:extLst>
            </p:cNvPr>
            <p:cNvSpPr/>
            <p:nvPr/>
          </p:nvSpPr>
          <p:spPr>
            <a:xfrm rot="5400000">
              <a:off x="2154015" y="5338100"/>
              <a:ext cx="1636878" cy="224527"/>
            </a:xfrm>
            <a:prstGeom prst="triangle">
              <a:avLst/>
            </a:prstGeom>
            <a:solidFill>
              <a:srgbClr val="FFFFFF"/>
            </a:solidFill>
            <a:ln w="9525" cap="flat" cmpd="sng" algn="ctr">
              <a:noFill/>
              <a:prstDash val="solid"/>
            </a:ln>
            <a:effectLst>
              <a:outerShdw blurRad="38100" dist="25400" dir="900000" algn="tl" rotWithShape="0">
                <a:prstClr val="black">
                  <a:alpha val="15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00AAC6"/>
                </a:solidFill>
                <a:effectLst/>
                <a:uLnTx/>
                <a:uFillTx/>
                <a:latin typeface="Arial" panose="020B0604020202020204"/>
                <a:ea typeface="+mn-ea"/>
                <a:cs typeface="+mn-cs"/>
              </a:endParaRPr>
            </a:p>
          </p:txBody>
        </p:sp>
      </p:grpSp>
      <p:sp>
        <p:nvSpPr>
          <p:cNvPr id="31" name="Content Placeholder 7">
            <a:extLst>
              <a:ext uri="{FF2B5EF4-FFF2-40B4-BE49-F238E27FC236}">
                <a16:creationId xmlns:a16="http://schemas.microsoft.com/office/drawing/2014/main" id="{42EE3165-13F4-F170-671D-AC12F7B9B16C}"/>
              </a:ext>
            </a:extLst>
          </p:cNvPr>
          <p:cNvSpPr txBox="1">
            <a:spLocks/>
          </p:cNvSpPr>
          <p:nvPr/>
        </p:nvSpPr>
        <p:spPr>
          <a:xfrm>
            <a:off x="853018" y="1458739"/>
            <a:ext cx="3142785" cy="2058868"/>
          </a:xfrm>
          <a:prstGeom prst="rect">
            <a:avLst/>
          </a:prstGeom>
        </p:spPr>
        <p:txBody>
          <a:bodyPr lIns="0" tIns="0" rIns="0" bIns="0" anchor="t"/>
          <a:lstStyle>
            <a:lvl1pPr marL="237061" indent="-237061" algn="l" defTabSz="609570" rtl="0" eaLnBrk="1" latinLnBrk="0" hangingPunct="1">
              <a:lnSpc>
                <a:spcPct val="130000"/>
              </a:lnSpc>
              <a:spcBef>
                <a:spcPts val="0"/>
              </a:spcBef>
              <a:spcAft>
                <a:spcPts val="800"/>
              </a:spcAft>
              <a:buFont typeface="Wingdings" pitchFamily="2" charset="2"/>
              <a:buChar char="§"/>
              <a:tabLst/>
              <a:defRPr sz="2000" b="0" i="0" kern="1200">
                <a:solidFill>
                  <a:schemeClr val="tx1"/>
                </a:solidFill>
                <a:latin typeface="NeueHaasGroteskText Pro" panose="020B0504020202020204" pitchFamily="34" charset="77"/>
                <a:ea typeface="+mn-ea"/>
                <a:cs typeface="+mn-cs"/>
              </a:defRPr>
            </a:lvl1pPr>
            <a:lvl2pPr marL="463539" indent="-226478" algn="l" defTabSz="609570" rtl="0" eaLnBrk="1" latinLnBrk="0" hangingPunct="1">
              <a:lnSpc>
                <a:spcPct val="130000"/>
              </a:lnSpc>
              <a:spcBef>
                <a:spcPts val="0"/>
              </a:spcBef>
              <a:spcAft>
                <a:spcPts val="800"/>
              </a:spcAft>
              <a:buFont typeface="Wingdings" pitchFamily="2" charset="2"/>
              <a:buChar char="§"/>
              <a:tabLst/>
              <a:defRPr sz="1733" b="0" i="0" kern="1200">
                <a:solidFill>
                  <a:schemeClr val="tx1"/>
                </a:solidFill>
                <a:latin typeface="NeueHaasGroteskText Pro" panose="020B0504020202020204" pitchFamily="34" charset="77"/>
                <a:ea typeface="+mn-ea"/>
                <a:cs typeface="+mn-cs"/>
              </a:defRPr>
            </a:lvl2pPr>
            <a:lvl3pPr marL="690016" indent="-226478" algn="l" defTabSz="609570" rtl="0" eaLnBrk="1" latinLnBrk="0" hangingPunct="1">
              <a:lnSpc>
                <a:spcPct val="130000"/>
              </a:lnSpc>
              <a:spcBef>
                <a:spcPts val="0"/>
              </a:spcBef>
              <a:spcAft>
                <a:spcPts val="800"/>
              </a:spcAft>
              <a:buFont typeface="Wingdings" pitchFamily="2" charset="2"/>
              <a:buChar char="§"/>
              <a:tabLst/>
              <a:defRPr sz="1467" b="0" i="0" kern="1200">
                <a:solidFill>
                  <a:schemeClr val="tx1"/>
                </a:solidFill>
                <a:latin typeface="NeueHaasGroteskText Pro" panose="020B0504020202020204" pitchFamily="34" charset="77"/>
                <a:ea typeface="+mn-ea"/>
                <a:cs typeface="+mn-cs"/>
              </a:defRPr>
            </a:lvl3pPr>
            <a:lvl4pPr marL="916494" indent="-226478" algn="l" defTabSz="609570" rtl="0" eaLnBrk="1" latinLnBrk="0" hangingPunct="1">
              <a:lnSpc>
                <a:spcPct val="130000"/>
              </a:lnSpc>
              <a:spcBef>
                <a:spcPts val="0"/>
              </a:spcBef>
              <a:spcAft>
                <a:spcPts val="800"/>
              </a:spcAft>
              <a:buFont typeface="Wingdings" pitchFamily="2" charset="2"/>
              <a:buChar char="§"/>
              <a:tabLst/>
              <a:defRPr sz="1200" b="0" i="0" kern="1200">
                <a:solidFill>
                  <a:schemeClr val="tx1"/>
                </a:solidFill>
                <a:latin typeface="NeueHaasGroteskText Pro" panose="020B0504020202020204" pitchFamily="34" charset="77"/>
                <a:ea typeface="+mn-ea"/>
                <a:cs typeface="+mn-cs"/>
              </a:defRPr>
            </a:lvl4pPr>
            <a:lvl5pPr marL="916494" indent="-224361" algn="l" defTabSz="609570" rtl="0" eaLnBrk="1" latinLnBrk="0" hangingPunct="1">
              <a:lnSpc>
                <a:spcPct val="120000"/>
              </a:lnSpc>
              <a:spcBef>
                <a:spcPts val="0"/>
              </a:spcBef>
              <a:spcAft>
                <a:spcPts val="800"/>
              </a:spcAft>
              <a:buFont typeface="Wingdings" pitchFamily="2" charset="2"/>
              <a:buChar char="§"/>
              <a:tabLst/>
              <a:defRPr sz="1200" b="0" i="0" kern="1200">
                <a:solidFill>
                  <a:schemeClr val="tx1"/>
                </a:solidFill>
                <a:latin typeface="Neue Haas Grotesk Text Pro" panose="020B0504020202020204" pitchFamily="34" charset="77"/>
                <a:ea typeface="+mn-ea"/>
                <a:cs typeface="+mn-cs"/>
              </a:defRPr>
            </a:lvl5pPr>
            <a:lvl6pPr marL="3352632" indent="-304784" algn="l" defTabSz="609570" rtl="0" eaLnBrk="1" latinLnBrk="0" hangingPunct="1">
              <a:spcBef>
                <a:spcPct val="20000"/>
              </a:spcBef>
              <a:buFont typeface="Arial"/>
              <a:buChar char="•"/>
              <a:defRPr sz="2667" kern="1200">
                <a:solidFill>
                  <a:schemeClr val="tx1"/>
                </a:solidFill>
                <a:latin typeface="+mn-lt"/>
                <a:ea typeface="+mn-ea"/>
                <a:cs typeface="+mn-cs"/>
              </a:defRPr>
            </a:lvl6pPr>
            <a:lvl7pPr marL="3962202" indent="-304784" algn="l" defTabSz="609570" rtl="0" eaLnBrk="1" latinLnBrk="0" hangingPunct="1">
              <a:spcBef>
                <a:spcPct val="20000"/>
              </a:spcBef>
              <a:buFont typeface="Arial"/>
              <a:buChar char="•"/>
              <a:defRPr sz="2667" kern="1200">
                <a:solidFill>
                  <a:schemeClr val="tx1"/>
                </a:solidFill>
                <a:latin typeface="+mn-lt"/>
                <a:ea typeface="+mn-ea"/>
                <a:cs typeface="+mn-cs"/>
              </a:defRPr>
            </a:lvl7pPr>
            <a:lvl8pPr marL="4571772" indent="-304784" algn="l" defTabSz="609570" rtl="0" eaLnBrk="1" latinLnBrk="0" hangingPunct="1">
              <a:spcBef>
                <a:spcPct val="20000"/>
              </a:spcBef>
              <a:buFont typeface="Arial"/>
              <a:buChar char="•"/>
              <a:defRPr sz="2667" kern="1200">
                <a:solidFill>
                  <a:schemeClr val="tx1"/>
                </a:solidFill>
                <a:latin typeface="+mn-lt"/>
                <a:ea typeface="+mn-ea"/>
                <a:cs typeface="+mn-cs"/>
              </a:defRPr>
            </a:lvl8pPr>
            <a:lvl9pPr marL="5181341" indent="-304784" algn="l" defTabSz="609570" rtl="0" eaLnBrk="1" latinLnBrk="0" hangingPunct="1">
              <a:spcBef>
                <a:spcPct val="20000"/>
              </a:spcBef>
              <a:buFont typeface="Arial"/>
              <a:buChar char="•"/>
              <a:defRPr sz="2667"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1200"/>
              </a:spcAft>
              <a:buClrTx/>
              <a:buSzTx/>
              <a:buFontTx/>
              <a:buNone/>
              <a:tabLst/>
              <a:defRPr/>
            </a:pPr>
            <a:r>
              <a:rPr kumimoji="0" lang="en-US" sz="2800" b="1" i="0" u="none" strike="noStrike" kern="1200" cap="none" spc="0" normalizeH="0" baseline="0" noProof="0" dirty="0">
                <a:ln>
                  <a:noFill/>
                </a:ln>
                <a:solidFill>
                  <a:srgbClr val="2A2C2C"/>
                </a:solidFill>
                <a:effectLst/>
                <a:uLnTx/>
                <a:uFillTx/>
                <a:latin typeface="Arial"/>
                <a:ea typeface="+mn-ea"/>
                <a:cs typeface="+mn-cs"/>
              </a:rPr>
              <a:t>LPFSA Plan</a:t>
            </a:r>
            <a:br>
              <a:rPr kumimoji="0" lang="en-US" sz="2800" b="0" i="0" u="none" strike="noStrike" kern="1200" cap="none" spc="600" normalizeH="0" baseline="0" noProof="0" dirty="0">
                <a:ln>
                  <a:noFill/>
                </a:ln>
                <a:solidFill>
                  <a:srgbClr val="2A2C2C"/>
                </a:solidFill>
                <a:effectLst/>
                <a:uLnTx/>
                <a:uFillTx/>
                <a:latin typeface="Arial"/>
                <a:ea typeface="+mn-ea"/>
                <a:cs typeface="+mn-cs"/>
              </a:rPr>
            </a:br>
            <a:endParaRPr kumimoji="0" lang="en-US" sz="1600" b="0" i="0" u="none" strike="noStrike" kern="1200" cap="none" spc="0" normalizeH="0" baseline="0" noProof="0" dirty="0">
              <a:ln>
                <a:noFill/>
              </a:ln>
              <a:solidFill>
                <a:srgbClr val="2A2C2C"/>
              </a:solidFill>
              <a:effectLst/>
              <a:uLnTx/>
              <a:uFillTx/>
              <a:latin typeface="Arial"/>
              <a:ea typeface="+mn-ea"/>
              <a:cs typeface="Arial"/>
            </a:endParaRPr>
          </a:p>
          <a:p>
            <a:pPr marL="0" marR="0" lvl="0" indent="0" algn="l" defTabSz="609570" rtl="0" eaLnBrk="1" fontAlgn="auto" latinLnBrk="0" hangingPunct="1">
              <a:lnSpc>
                <a:spcPct val="130000"/>
              </a:lnSpc>
              <a:spcBef>
                <a:spcPts val="0"/>
              </a:spcBef>
              <a:spcAft>
                <a:spcPts val="1200"/>
              </a:spcAft>
              <a:buClrTx/>
              <a:buSzTx/>
              <a:buFont typeface="Wingdings" pitchFamily="2" charset="2"/>
              <a:buNone/>
              <a:tabLst/>
              <a:defRPr/>
            </a:pPr>
            <a:r>
              <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Instead of using HSA funds for vision and dental expenses, the Finches decide to contribute to an LPFSA to cover their immediate needs. </a:t>
            </a:r>
            <a:endParaRPr kumimoji="0" lang="en-US" sz="1600" b="0" i="0" u="none" strike="noStrike" kern="1200" cap="none" spc="0" normalizeH="0" baseline="0" noProof="0" dirty="0">
              <a:ln>
                <a:noFill/>
              </a:ln>
              <a:solidFill>
                <a:srgbClr val="2A2C2C"/>
              </a:solidFill>
              <a:effectLst/>
              <a:uLnTx/>
              <a:uFillTx/>
              <a:latin typeface="NeueHaasGroteskText Pro"/>
              <a:ea typeface="+mn-ea"/>
              <a:cs typeface="+mn-cs"/>
            </a:endParaRPr>
          </a:p>
        </p:txBody>
      </p:sp>
      <p:sp>
        <p:nvSpPr>
          <p:cNvPr id="18" name="Title 17">
            <a:extLst>
              <a:ext uri="{FF2B5EF4-FFF2-40B4-BE49-F238E27FC236}">
                <a16:creationId xmlns:a16="http://schemas.microsoft.com/office/drawing/2014/main" id="{558FB026-3473-D311-2F14-BAAD72B23198}"/>
              </a:ext>
            </a:extLst>
          </p:cNvPr>
          <p:cNvSpPr>
            <a:spLocks noGrp="1"/>
          </p:cNvSpPr>
          <p:nvPr>
            <p:ph type="title"/>
          </p:nvPr>
        </p:nvSpPr>
        <p:spPr>
          <a:xfrm>
            <a:off x="853442" y="365759"/>
            <a:ext cx="5846616" cy="676724"/>
          </a:xfrm>
        </p:spPr>
        <p:txBody>
          <a:bodyPr/>
          <a:lstStyle/>
          <a:p>
            <a:r>
              <a:rPr lang="en-US" sz="4270">
                <a:latin typeface="Arial" panose="020B0604020202020204" pitchFamily="34" charset="0"/>
                <a:cs typeface="Arial" panose="020B0604020202020204" pitchFamily="34" charset="0"/>
              </a:rPr>
              <a:t>They spend smarter</a:t>
            </a:r>
            <a:endParaRPr lang="en-US" sz="4270"/>
          </a:p>
        </p:txBody>
      </p:sp>
    </p:spTree>
    <p:extLst>
      <p:ext uri="{BB962C8B-B14F-4D97-AF65-F5344CB8AC3E}">
        <p14:creationId xmlns:p14="http://schemas.microsoft.com/office/powerpoint/2010/main" val="2651380580"/>
      </p:ext>
    </p:extLst>
  </p:cSld>
  <p:clrMapOvr>
    <a:masterClrMapping/>
  </p:clrMapOvr>
</p:sld>
</file>

<file path=ppt/theme/theme1.xml><?xml version="1.0" encoding="utf-8"?>
<a:theme xmlns:a="http://schemas.openxmlformats.org/drawingml/2006/main" name="TITLE">
  <a:themeElements>
    <a:clrScheme name="HealthEquity 2022">
      <a:dk1>
        <a:srgbClr val="2A2C2C"/>
      </a:dk1>
      <a:lt1>
        <a:srgbClr val="FFFFFF"/>
      </a:lt1>
      <a:dk2>
        <a:srgbClr val="4F2883"/>
      </a:dk2>
      <a:lt2>
        <a:srgbClr val="F2F2F2"/>
      </a:lt2>
      <a:accent1>
        <a:srgbClr val="007F93"/>
      </a:accent1>
      <a:accent2>
        <a:srgbClr val="AD2B7D"/>
      </a:accent2>
      <a:accent3>
        <a:srgbClr val="0F5A8E"/>
      </a:accent3>
      <a:accent4>
        <a:srgbClr val="E96657"/>
      </a:accent4>
      <a:accent5>
        <a:srgbClr val="E99C11"/>
      </a:accent5>
      <a:accent6>
        <a:srgbClr val="A7A8AB"/>
      </a:accent6>
      <a:hlink>
        <a:srgbClr val="007E92"/>
      </a:hlink>
      <a:folHlink>
        <a:srgbClr val="007E91"/>
      </a:folHlink>
    </a:clrScheme>
    <a:fontScheme name="NHG 2">
      <a:majorFont>
        <a:latin typeface="Neue Haas Grotesk Text Pro Bold"/>
        <a:ea typeface=""/>
        <a:cs typeface=""/>
      </a:majorFont>
      <a:minorFont>
        <a:latin typeface="Neue Haas Grotesk Text Pro Regular"/>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a:solidFill>
              <a:srgbClr val="00AAC6"/>
            </a:solidFill>
          </a:defRPr>
        </a:defPPr>
      </a:lstStyle>
      <a:style>
        <a:lnRef idx="1">
          <a:schemeClr val="accent1"/>
        </a:lnRef>
        <a:fillRef idx="3">
          <a:schemeClr val="accent1"/>
        </a:fillRef>
        <a:effectRef idx="2">
          <a:schemeClr val="accent1"/>
        </a:effectRef>
        <a:fontRef idx="minor">
          <a:schemeClr val="lt1"/>
        </a:fontRef>
      </a:style>
    </a:spDef>
    <a:lnDef>
      <a:spPr>
        <a:ln>
          <a:solidFill>
            <a:schemeClr val="accent1"/>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marL="174625" indent="-174625" algn="l">
          <a:lnSpc>
            <a:spcPct val="130000"/>
          </a:lnSpc>
          <a:spcAft>
            <a:spcPts val="600"/>
          </a:spcAft>
          <a:buFont typeface="Wingdings" pitchFamily="2" charset="2"/>
          <a:buChar char="§"/>
          <a:defRPr sz="1500" dirty="0" err="1">
            <a:solidFill>
              <a:srgbClr val="2A2C2C"/>
            </a:solidFill>
            <a:latin typeface="Neue Haas Grotesk Text Pro" panose="020B0504020202020204" pitchFamily="34" charset="77"/>
          </a:defRPr>
        </a:defPPr>
      </a:lstStyle>
    </a:txDef>
  </a:objectDefaults>
  <a:extraClrSchemeLst/>
  <a:extLst>
    <a:ext uri="{05A4C25C-085E-4340-85A3-A5531E510DB2}">
      <thm15:themeFamily xmlns:thm15="http://schemas.microsoft.com/office/thememl/2012/main" name="HealthEquity PPT template 2022 - External Updated" id="{8F9C7DB1-7461-49CA-9309-BA8E99EE84DE}" vid="{7FD553A7-4B12-43C7-A896-83F5C14DE38C}"/>
    </a:ext>
  </a:extLst>
</a:theme>
</file>

<file path=ppt/theme/theme10.xml><?xml version="1.0" encoding="utf-8"?>
<a:theme xmlns:a="http://schemas.openxmlformats.org/drawingml/2006/main" name="5_CONTENT">
  <a:themeElements>
    <a:clrScheme name="HealthEquity 2022">
      <a:dk1>
        <a:srgbClr val="2A2C2C"/>
      </a:dk1>
      <a:lt1>
        <a:srgbClr val="FFFFFF"/>
      </a:lt1>
      <a:dk2>
        <a:srgbClr val="4F2883"/>
      </a:dk2>
      <a:lt2>
        <a:srgbClr val="F2F2F2"/>
      </a:lt2>
      <a:accent1>
        <a:srgbClr val="007F93"/>
      </a:accent1>
      <a:accent2>
        <a:srgbClr val="AD2B7D"/>
      </a:accent2>
      <a:accent3>
        <a:srgbClr val="0F5A8E"/>
      </a:accent3>
      <a:accent4>
        <a:srgbClr val="E96657"/>
      </a:accent4>
      <a:accent5>
        <a:srgbClr val="E99C11"/>
      </a:accent5>
      <a:accent6>
        <a:srgbClr val="A7A8AB"/>
      </a:accent6>
      <a:hlink>
        <a:srgbClr val="2A2C2C"/>
      </a:hlink>
      <a:folHlink>
        <a:srgbClr val="2A2C2C"/>
      </a:folHlink>
    </a:clrScheme>
    <a:fontScheme name="NHG 2">
      <a:majorFont>
        <a:latin typeface="Neue Haas Grotesk Text Pro Bold"/>
        <a:ea typeface=""/>
        <a:cs typeface=""/>
      </a:majorFont>
      <a:minorFont>
        <a:latin typeface="Neue Haas Grotesk Text Pro Regular"/>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a:solidFill>
              <a:srgbClr val="00AAC6"/>
            </a:solidFill>
          </a:defRPr>
        </a:defPPr>
      </a:lstStyle>
      <a:style>
        <a:lnRef idx="1">
          <a:schemeClr val="accent1"/>
        </a:lnRef>
        <a:fillRef idx="3">
          <a:schemeClr val="accent1"/>
        </a:fillRef>
        <a:effectRef idx="2">
          <a:schemeClr val="accent1"/>
        </a:effectRef>
        <a:fontRef idx="minor">
          <a:schemeClr val="lt1"/>
        </a:fontRef>
      </a:style>
    </a:spDef>
    <a:lnDef>
      <a:spPr>
        <a:ln>
          <a:solidFill>
            <a:schemeClr val="accent1"/>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marL="174625" indent="-174625" algn="l">
          <a:lnSpc>
            <a:spcPct val="130000"/>
          </a:lnSpc>
          <a:spcAft>
            <a:spcPts val="600"/>
          </a:spcAft>
          <a:buFont typeface="Wingdings" pitchFamily="2" charset="2"/>
          <a:buChar char="§"/>
          <a:defRPr sz="1500" dirty="0" err="1">
            <a:solidFill>
              <a:srgbClr val="2A2C2C"/>
            </a:solidFill>
            <a:latin typeface="Neue Haas Grotesk Text Pro" panose="020B0504020202020204" pitchFamily="34" charset="77"/>
          </a:defRPr>
        </a:defPPr>
      </a:lstStyle>
    </a:txDef>
  </a:objectDefaults>
  <a:extraClrSchemeLst/>
  <a:extLst>
    <a:ext uri="{05A4C25C-085E-4340-85A3-A5531E510DB2}">
      <thm15:themeFamily xmlns:thm15="http://schemas.microsoft.com/office/thememl/2012/main" name="HealthEquity PPT template 2022 - External Updated" id="{8F9C7DB1-7461-49CA-9309-BA8E99EE84DE}" vid="{697C8DED-986D-4DC9-A0CF-E316D478344B}"/>
    </a:ext>
  </a:extLst>
</a:theme>
</file>

<file path=ppt/theme/theme11.xml><?xml version="1.0" encoding="utf-8"?>
<a:theme xmlns:a="http://schemas.openxmlformats.org/drawingml/2006/main" name="CONTENT">
  <a:themeElements>
    <a:clrScheme name="HealthEquity 2022">
      <a:dk1>
        <a:srgbClr val="2A2C2C"/>
      </a:dk1>
      <a:lt1>
        <a:srgbClr val="FFFFFF"/>
      </a:lt1>
      <a:dk2>
        <a:srgbClr val="4F2883"/>
      </a:dk2>
      <a:lt2>
        <a:srgbClr val="F2F2F2"/>
      </a:lt2>
      <a:accent1>
        <a:srgbClr val="007F93"/>
      </a:accent1>
      <a:accent2>
        <a:srgbClr val="AD2B7D"/>
      </a:accent2>
      <a:accent3>
        <a:srgbClr val="0F5A8E"/>
      </a:accent3>
      <a:accent4>
        <a:srgbClr val="E96657"/>
      </a:accent4>
      <a:accent5>
        <a:srgbClr val="E99C11"/>
      </a:accent5>
      <a:accent6>
        <a:srgbClr val="A7A8AB"/>
      </a:accent6>
      <a:hlink>
        <a:srgbClr val="2A2C2C"/>
      </a:hlink>
      <a:folHlink>
        <a:srgbClr val="2A2C2C"/>
      </a:folHlink>
    </a:clrScheme>
    <a:fontScheme name="NHG 2">
      <a:majorFont>
        <a:latin typeface="Neue Haas Grotesk Text Pro Bold"/>
        <a:ea typeface=""/>
        <a:cs typeface=""/>
      </a:majorFont>
      <a:minorFont>
        <a:latin typeface="Neue Haas Grotesk Text Pro Regular"/>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a:solidFill>
              <a:srgbClr val="00AAC6"/>
            </a:solidFill>
          </a:defRPr>
        </a:defPPr>
      </a:lstStyle>
      <a:style>
        <a:lnRef idx="1">
          <a:schemeClr val="accent1"/>
        </a:lnRef>
        <a:fillRef idx="3">
          <a:schemeClr val="accent1"/>
        </a:fillRef>
        <a:effectRef idx="2">
          <a:schemeClr val="accent1"/>
        </a:effectRef>
        <a:fontRef idx="minor">
          <a:schemeClr val="lt1"/>
        </a:fontRef>
      </a:style>
    </a:spDef>
    <a:lnDef>
      <a:spPr>
        <a:ln>
          <a:solidFill>
            <a:schemeClr val="accent1"/>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marL="174625" indent="-174625" algn="l">
          <a:lnSpc>
            <a:spcPct val="130000"/>
          </a:lnSpc>
          <a:spcAft>
            <a:spcPts val="600"/>
          </a:spcAft>
          <a:buFont typeface="Wingdings" pitchFamily="2" charset="2"/>
          <a:buChar char="§"/>
          <a:defRPr sz="1500" dirty="0" err="1">
            <a:solidFill>
              <a:srgbClr val="2A2C2C"/>
            </a:solidFill>
            <a:latin typeface="Neue Haas Grotesk Text Pro" panose="020B0504020202020204" pitchFamily="34" charset="77"/>
          </a:defRPr>
        </a:defPPr>
      </a:lstStyle>
    </a:txDef>
  </a:objectDefaults>
  <a:extraClrSchemeLst/>
  <a:extLst>
    <a:ext uri="{05A4C25C-085E-4340-85A3-A5531E510DB2}">
      <thm15:themeFamily xmlns:thm15="http://schemas.microsoft.com/office/thememl/2012/main" name="HealthEquity PPT template 2022 - External Updated" id="{8F9C7DB1-7461-49CA-9309-BA8E99EE84DE}" vid="{697C8DED-986D-4DC9-A0CF-E316D478344B}"/>
    </a:ext>
  </a:ext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TENT">
  <a:themeElements>
    <a:clrScheme name="HealthEquity 2022">
      <a:dk1>
        <a:srgbClr val="2A2C2C"/>
      </a:dk1>
      <a:lt1>
        <a:srgbClr val="FFFFFF"/>
      </a:lt1>
      <a:dk2>
        <a:srgbClr val="4F2883"/>
      </a:dk2>
      <a:lt2>
        <a:srgbClr val="F2F2F2"/>
      </a:lt2>
      <a:accent1>
        <a:srgbClr val="007F93"/>
      </a:accent1>
      <a:accent2>
        <a:srgbClr val="AD2B7D"/>
      </a:accent2>
      <a:accent3>
        <a:srgbClr val="0F5A8E"/>
      </a:accent3>
      <a:accent4>
        <a:srgbClr val="E96657"/>
      </a:accent4>
      <a:accent5>
        <a:srgbClr val="E99C11"/>
      </a:accent5>
      <a:accent6>
        <a:srgbClr val="A7A8AB"/>
      </a:accent6>
      <a:hlink>
        <a:srgbClr val="2A2C2C"/>
      </a:hlink>
      <a:folHlink>
        <a:srgbClr val="2A2C2C"/>
      </a:folHlink>
    </a:clrScheme>
    <a:fontScheme name="NHG 2">
      <a:majorFont>
        <a:latin typeface="Neue Haas Grotesk Text Pro Bold"/>
        <a:ea typeface=""/>
        <a:cs typeface=""/>
      </a:majorFont>
      <a:minorFont>
        <a:latin typeface="Neue Haas Grotesk Text Pro Regular"/>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a:solidFill>
              <a:srgbClr val="00AAC6"/>
            </a:solidFill>
          </a:defRPr>
        </a:defPPr>
      </a:lstStyle>
      <a:style>
        <a:lnRef idx="1">
          <a:schemeClr val="accent1"/>
        </a:lnRef>
        <a:fillRef idx="3">
          <a:schemeClr val="accent1"/>
        </a:fillRef>
        <a:effectRef idx="2">
          <a:schemeClr val="accent1"/>
        </a:effectRef>
        <a:fontRef idx="minor">
          <a:schemeClr val="lt1"/>
        </a:fontRef>
      </a:style>
    </a:spDef>
    <a:lnDef>
      <a:spPr>
        <a:ln>
          <a:solidFill>
            <a:schemeClr val="accent1"/>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marL="174625" indent="-174625" algn="l">
          <a:lnSpc>
            <a:spcPct val="130000"/>
          </a:lnSpc>
          <a:spcAft>
            <a:spcPts val="600"/>
          </a:spcAft>
          <a:buFont typeface="Wingdings" pitchFamily="2" charset="2"/>
          <a:buChar char="§"/>
          <a:defRPr sz="1500" dirty="0" err="1">
            <a:solidFill>
              <a:srgbClr val="2A2C2C"/>
            </a:solidFill>
            <a:latin typeface="Neue Haas Grotesk Text Pro" panose="020B0504020202020204" pitchFamily="34" charset="77"/>
          </a:defRPr>
        </a:defPPr>
      </a:lstStyle>
    </a:txDef>
  </a:objectDefaults>
  <a:extraClrSchemeLst/>
  <a:extLst>
    <a:ext uri="{05A4C25C-085E-4340-85A3-A5531E510DB2}">
      <thm15:themeFamily xmlns:thm15="http://schemas.microsoft.com/office/thememl/2012/main" name="HealthEquity PPT template 2022 - External Updated" id="{8F9C7DB1-7461-49CA-9309-BA8E99EE84DE}" vid="{697C8DED-986D-4DC9-A0CF-E316D478344B}"/>
    </a:ext>
  </a:extLst>
</a:theme>
</file>

<file path=ppt/theme/theme3.xml><?xml version="1.0" encoding="utf-8"?>
<a:theme xmlns:a="http://schemas.openxmlformats.org/drawingml/2006/main" name="BASIC LAYOUTS">
  <a:themeElements>
    <a:clrScheme name="HealthEquity 2022">
      <a:dk1>
        <a:srgbClr val="2A2C2C"/>
      </a:dk1>
      <a:lt1>
        <a:srgbClr val="FFFFFF"/>
      </a:lt1>
      <a:dk2>
        <a:srgbClr val="4F2883"/>
      </a:dk2>
      <a:lt2>
        <a:srgbClr val="F2F2F2"/>
      </a:lt2>
      <a:accent1>
        <a:srgbClr val="007F93"/>
      </a:accent1>
      <a:accent2>
        <a:srgbClr val="AD2B7D"/>
      </a:accent2>
      <a:accent3>
        <a:srgbClr val="0F5A8E"/>
      </a:accent3>
      <a:accent4>
        <a:srgbClr val="E96657"/>
      </a:accent4>
      <a:accent5>
        <a:srgbClr val="E99C11"/>
      </a:accent5>
      <a:accent6>
        <a:srgbClr val="A7A8AB"/>
      </a:accent6>
      <a:hlink>
        <a:srgbClr val="007E92"/>
      </a:hlink>
      <a:folHlink>
        <a:srgbClr val="007E9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a:solidFill>
              <a:srgbClr val="00AAC6"/>
            </a:solidFill>
          </a:defRPr>
        </a:defPPr>
      </a:lstStyle>
      <a:style>
        <a:lnRef idx="1">
          <a:schemeClr val="accent1"/>
        </a:lnRef>
        <a:fillRef idx="3">
          <a:schemeClr val="accent1"/>
        </a:fillRef>
        <a:effectRef idx="2">
          <a:schemeClr val="accent1"/>
        </a:effectRef>
        <a:fontRef idx="minor">
          <a:schemeClr val="lt1"/>
        </a:fontRef>
      </a:style>
    </a:spDef>
    <a:lnDef>
      <a:spPr>
        <a:ln>
          <a:solidFill>
            <a:schemeClr val="accent1"/>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marL="174625" indent="-174625" algn="l">
          <a:lnSpc>
            <a:spcPct val="130000"/>
          </a:lnSpc>
          <a:spcAft>
            <a:spcPts val="600"/>
          </a:spcAft>
          <a:buFont typeface="Wingdings" pitchFamily="2" charset="2"/>
          <a:buChar char="§"/>
          <a:defRPr sz="1500" dirty="0" err="1">
            <a:solidFill>
              <a:srgbClr val="2A2C2C"/>
            </a:solidFill>
            <a:latin typeface="Neue Haas Grotesk Text Pro" panose="020B0504020202020204" pitchFamily="34" charset="77"/>
          </a:defRPr>
        </a:defPPr>
      </a:lstStyle>
    </a:txDef>
  </a:objectDefaults>
  <a:extraClrSchemeLst/>
  <a:extLst>
    <a:ext uri="{05A4C25C-085E-4340-85A3-A5531E510DB2}">
      <thm15:themeFamily xmlns:thm15="http://schemas.microsoft.com/office/thememl/2012/main" name="HealthEquity PPT template 2022 - External Updated" id="{8F9C7DB1-7461-49CA-9309-BA8E99EE84DE}" vid="{141C49AC-49E0-4937-BA2E-C8D5569D0632}"/>
    </a:ext>
  </a:extLst>
</a:theme>
</file>

<file path=ppt/theme/theme4.xml><?xml version="1.0" encoding="utf-8"?>
<a:theme xmlns:a="http://schemas.openxmlformats.org/drawingml/2006/main" name="SECTION BREAKS">
  <a:themeElements>
    <a:clrScheme name="Custom 1">
      <a:dk1>
        <a:srgbClr val="2A2C2C"/>
      </a:dk1>
      <a:lt1>
        <a:srgbClr val="FFFFFF"/>
      </a:lt1>
      <a:dk2>
        <a:srgbClr val="4F2883"/>
      </a:dk2>
      <a:lt2>
        <a:srgbClr val="F2F2F2"/>
      </a:lt2>
      <a:accent1>
        <a:srgbClr val="007F93"/>
      </a:accent1>
      <a:accent2>
        <a:srgbClr val="4E2882"/>
      </a:accent2>
      <a:accent3>
        <a:srgbClr val="AD2C7D"/>
      </a:accent3>
      <a:accent4>
        <a:srgbClr val="0E5B8E"/>
      </a:accent4>
      <a:accent5>
        <a:srgbClr val="EA6758"/>
      </a:accent5>
      <a:accent6>
        <a:srgbClr val="EB9C14"/>
      </a:accent6>
      <a:hlink>
        <a:srgbClr val="2A2C2C"/>
      </a:hlink>
      <a:folHlink>
        <a:srgbClr val="2A2C2C"/>
      </a:folHlink>
    </a:clrScheme>
    <a:fontScheme name="NHG 2">
      <a:majorFont>
        <a:latin typeface="Neue Haas Grotesk Text Pro Bold"/>
        <a:ea typeface=""/>
        <a:cs typeface=""/>
      </a:majorFont>
      <a:minorFont>
        <a:latin typeface="Neue Haas Grotesk Text Pro Regular"/>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2"/>
        </a:solidFill>
        <a:ln>
          <a:noFill/>
        </a:ln>
        <a:effectLst/>
      </a:spPr>
      <a:bodyPr rtlCol="0" anchor="ctr"/>
      <a:lstStyle>
        <a:defPPr algn="ctr">
          <a:defRPr>
            <a:solidFill>
              <a:srgbClr val="00AAC6"/>
            </a:solidFill>
          </a:defRPr>
        </a:defPPr>
      </a:lstStyle>
      <a:style>
        <a:lnRef idx="1">
          <a:schemeClr val="accent1"/>
        </a:lnRef>
        <a:fillRef idx="3">
          <a:schemeClr val="accent1"/>
        </a:fillRef>
        <a:effectRef idx="2">
          <a:schemeClr val="accent1"/>
        </a:effectRef>
        <a:fontRef idx="minor">
          <a:schemeClr val="lt1"/>
        </a:fontRef>
      </a:style>
    </a:spDef>
    <a:lnDef>
      <a:spPr>
        <a:ln>
          <a:solidFill>
            <a:schemeClr val="accent2"/>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marL="174625" indent="-174625" algn="l">
          <a:lnSpc>
            <a:spcPct val="130000"/>
          </a:lnSpc>
          <a:spcAft>
            <a:spcPts val="600"/>
          </a:spcAft>
          <a:buFont typeface="Wingdings" pitchFamily="2" charset="2"/>
          <a:buChar char="§"/>
          <a:defRPr sz="1500" dirty="0" err="1">
            <a:solidFill>
              <a:srgbClr val="2A2C2C"/>
            </a:solidFill>
            <a:latin typeface="Neue Haas Grotesk Text Pro" panose="020B0504020202020204" pitchFamily="34" charset="77"/>
          </a:defRPr>
        </a:defPPr>
      </a:lstStyle>
    </a:txDef>
  </a:objectDefaults>
  <a:extraClrSchemeLst/>
  <a:extLst>
    <a:ext uri="{05A4C25C-085E-4340-85A3-A5531E510DB2}">
      <thm15:themeFamily xmlns:thm15="http://schemas.microsoft.com/office/thememl/2012/main" name="HealthEquity PPT template 2022 - External Updated" id="{8F9C7DB1-7461-49CA-9309-BA8E99EE84DE}" vid="{6C94717C-8FD7-4154-A295-25A717B672D3}"/>
    </a:ext>
  </a:extLst>
</a:theme>
</file>

<file path=ppt/theme/theme5.xml><?xml version="1.0" encoding="utf-8"?>
<a:theme xmlns:a="http://schemas.openxmlformats.org/drawingml/2006/main" name="1_BASIC LAYOUTS">
  <a:themeElements>
    <a:clrScheme name="HealthEquity 2022">
      <a:dk1>
        <a:srgbClr val="2A2C2C"/>
      </a:dk1>
      <a:lt1>
        <a:srgbClr val="FFFFFF"/>
      </a:lt1>
      <a:dk2>
        <a:srgbClr val="4F2883"/>
      </a:dk2>
      <a:lt2>
        <a:srgbClr val="F2F2F2"/>
      </a:lt2>
      <a:accent1>
        <a:srgbClr val="007F93"/>
      </a:accent1>
      <a:accent2>
        <a:srgbClr val="AD2B7D"/>
      </a:accent2>
      <a:accent3>
        <a:srgbClr val="0F5A8E"/>
      </a:accent3>
      <a:accent4>
        <a:srgbClr val="E96657"/>
      </a:accent4>
      <a:accent5>
        <a:srgbClr val="E99C11"/>
      </a:accent5>
      <a:accent6>
        <a:srgbClr val="A7A8AB"/>
      </a:accent6>
      <a:hlink>
        <a:srgbClr val="007E92"/>
      </a:hlink>
      <a:folHlink>
        <a:srgbClr val="007E91"/>
      </a:folHlink>
    </a:clrScheme>
    <a:fontScheme name="Neue Haas Grotesk Text Pro">
      <a:majorFont>
        <a:latin typeface="Neue Haas Grotesk Text Pro"/>
        <a:ea typeface=""/>
        <a:cs typeface=""/>
      </a:majorFont>
      <a:minorFont>
        <a:latin typeface="Neue Haas Grotesk Text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a:solidFill>
              <a:srgbClr val="00AAC6"/>
            </a:solidFill>
          </a:defRPr>
        </a:defPPr>
      </a:lstStyle>
      <a:style>
        <a:lnRef idx="1">
          <a:schemeClr val="accent1"/>
        </a:lnRef>
        <a:fillRef idx="3">
          <a:schemeClr val="accent1"/>
        </a:fillRef>
        <a:effectRef idx="2">
          <a:schemeClr val="accent1"/>
        </a:effectRef>
        <a:fontRef idx="minor">
          <a:schemeClr val="lt1"/>
        </a:fontRef>
      </a:style>
    </a:spDef>
    <a:lnDef>
      <a:spPr>
        <a:ln>
          <a:solidFill>
            <a:schemeClr val="accent1"/>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marL="174625" indent="-174625" algn="l">
          <a:lnSpc>
            <a:spcPct val="130000"/>
          </a:lnSpc>
          <a:spcAft>
            <a:spcPts val="600"/>
          </a:spcAft>
          <a:buFont typeface="Wingdings" pitchFamily="2" charset="2"/>
          <a:buChar char="§"/>
          <a:defRPr sz="1500" dirty="0" err="1">
            <a:solidFill>
              <a:srgbClr val="2A2C2C"/>
            </a:solidFill>
            <a:latin typeface="Neue Haas Grotesk Text Pro" panose="020B0504020202020204" pitchFamily="34" charset="77"/>
          </a:defRPr>
        </a:defPPr>
      </a:lstStyle>
    </a:txDef>
  </a:objectDefaults>
  <a:extraClrSchemeLst/>
  <a:extLst>
    <a:ext uri="{05A4C25C-085E-4340-85A3-A5531E510DB2}">
      <thm15:themeFamily xmlns:thm15="http://schemas.microsoft.com/office/thememl/2012/main" name="HealthEquity PPT template 2022 - External Updated" id="{8F9C7DB1-7461-49CA-9309-BA8E99EE84DE}" vid="{141C49AC-49E0-4937-BA2E-C8D5569D0632}"/>
    </a:ext>
  </a:extLst>
</a:theme>
</file>

<file path=ppt/theme/theme6.xml><?xml version="1.0" encoding="utf-8"?>
<a:theme xmlns:a="http://schemas.openxmlformats.org/drawingml/2006/main" name="CLOSING">
  <a:themeElements>
    <a:clrScheme name="HealthEquity 2022">
      <a:dk1>
        <a:srgbClr val="2A2C2C"/>
      </a:dk1>
      <a:lt1>
        <a:srgbClr val="FFFFFF"/>
      </a:lt1>
      <a:dk2>
        <a:srgbClr val="4F2883"/>
      </a:dk2>
      <a:lt2>
        <a:srgbClr val="F2F2F2"/>
      </a:lt2>
      <a:accent1>
        <a:srgbClr val="007F93"/>
      </a:accent1>
      <a:accent2>
        <a:srgbClr val="4E2882"/>
      </a:accent2>
      <a:accent3>
        <a:srgbClr val="AD2C7D"/>
      </a:accent3>
      <a:accent4>
        <a:srgbClr val="0E5B8E"/>
      </a:accent4>
      <a:accent5>
        <a:srgbClr val="EA6758"/>
      </a:accent5>
      <a:accent6>
        <a:srgbClr val="EB9C14"/>
      </a:accent6>
      <a:hlink>
        <a:srgbClr val="2A2C2C"/>
      </a:hlink>
      <a:folHlink>
        <a:srgbClr val="2A2C2C"/>
      </a:folHlink>
    </a:clrScheme>
    <a:fontScheme name="NHG 2">
      <a:majorFont>
        <a:latin typeface="Neue Haas Grotesk Text Pro Bold"/>
        <a:ea typeface=""/>
        <a:cs typeface=""/>
      </a:majorFont>
      <a:minorFont>
        <a:latin typeface="Neue Haas Grotesk Text Pro Regular"/>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2"/>
        </a:solidFill>
        <a:ln>
          <a:noFill/>
        </a:ln>
        <a:effectLst/>
      </a:spPr>
      <a:bodyPr rtlCol="0" anchor="ctr"/>
      <a:lstStyle>
        <a:defPPr algn="ctr">
          <a:defRPr>
            <a:solidFill>
              <a:srgbClr val="00AAC6"/>
            </a:solidFill>
          </a:defRPr>
        </a:defPPr>
      </a:lstStyle>
      <a:style>
        <a:lnRef idx="1">
          <a:schemeClr val="accent1"/>
        </a:lnRef>
        <a:fillRef idx="3">
          <a:schemeClr val="accent1"/>
        </a:fillRef>
        <a:effectRef idx="2">
          <a:schemeClr val="accent1"/>
        </a:effectRef>
        <a:fontRef idx="minor">
          <a:schemeClr val="lt1"/>
        </a:fontRef>
      </a:style>
    </a:spDef>
    <a:lnDef>
      <a:spPr>
        <a:ln>
          <a:solidFill>
            <a:schemeClr val="accent2"/>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marL="174625" indent="-174625" algn="l">
          <a:lnSpc>
            <a:spcPct val="130000"/>
          </a:lnSpc>
          <a:spcAft>
            <a:spcPts val="600"/>
          </a:spcAft>
          <a:buFont typeface="Wingdings" pitchFamily="2" charset="2"/>
          <a:buChar char="§"/>
          <a:defRPr sz="1500" dirty="0" err="1">
            <a:solidFill>
              <a:srgbClr val="2A2C2C"/>
            </a:solidFill>
            <a:latin typeface="Neue Haas Grotesk Text Pro" panose="020B0504020202020204" pitchFamily="34" charset="77"/>
          </a:defRPr>
        </a:defPPr>
      </a:lstStyle>
    </a:txDef>
  </a:objectDefaults>
  <a:extraClrSchemeLst/>
  <a:extLst>
    <a:ext uri="{05A4C25C-085E-4340-85A3-A5531E510DB2}">
      <thm15:themeFamily xmlns:thm15="http://schemas.microsoft.com/office/thememl/2012/main" name="HealthEquity PPT template 2022 - External Updated" id="{8F9C7DB1-7461-49CA-9309-BA8E99EE84DE}" vid="{5AC2409B-6AB5-4448-8574-F4FAA1332A10}"/>
    </a:ext>
  </a:extLst>
</a:theme>
</file>

<file path=ppt/theme/theme7.xml><?xml version="1.0" encoding="utf-8"?>
<a:theme xmlns:a="http://schemas.openxmlformats.org/drawingml/2006/main" name="1_CONTENT">
  <a:themeElements>
    <a:clrScheme name="HealthEquity 2022">
      <a:dk1>
        <a:srgbClr val="2A2C2C"/>
      </a:dk1>
      <a:lt1>
        <a:srgbClr val="FFFFFF"/>
      </a:lt1>
      <a:dk2>
        <a:srgbClr val="4F2883"/>
      </a:dk2>
      <a:lt2>
        <a:srgbClr val="F2F2F2"/>
      </a:lt2>
      <a:accent1>
        <a:srgbClr val="007F93"/>
      </a:accent1>
      <a:accent2>
        <a:srgbClr val="AD2B7D"/>
      </a:accent2>
      <a:accent3>
        <a:srgbClr val="0F5A8E"/>
      </a:accent3>
      <a:accent4>
        <a:srgbClr val="E96657"/>
      </a:accent4>
      <a:accent5>
        <a:srgbClr val="E99C11"/>
      </a:accent5>
      <a:accent6>
        <a:srgbClr val="A7A8AB"/>
      </a:accent6>
      <a:hlink>
        <a:srgbClr val="2A2C2C"/>
      </a:hlink>
      <a:folHlink>
        <a:srgbClr val="2A2C2C"/>
      </a:folHlink>
    </a:clrScheme>
    <a:fontScheme name="NHG 2">
      <a:majorFont>
        <a:latin typeface="Neue Haas Grotesk Text Pro Bold"/>
        <a:ea typeface=""/>
        <a:cs typeface=""/>
      </a:majorFont>
      <a:minorFont>
        <a:latin typeface="Neue Haas Grotesk Text Pro Regular"/>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a:solidFill>
              <a:srgbClr val="00AAC6"/>
            </a:solidFill>
          </a:defRPr>
        </a:defPPr>
      </a:lstStyle>
      <a:style>
        <a:lnRef idx="1">
          <a:schemeClr val="accent1"/>
        </a:lnRef>
        <a:fillRef idx="3">
          <a:schemeClr val="accent1"/>
        </a:fillRef>
        <a:effectRef idx="2">
          <a:schemeClr val="accent1"/>
        </a:effectRef>
        <a:fontRef idx="minor">
          <a:schemeClr val="lt1"/>
        </a:fontRef>
      </a:style>
    </a:spDef>
    <a:lnDef>
      <a:spPr>
        <a:ln>
          <a:solidFill>
            <a:schemeClr val="accent1"/>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marL="174625" indent="-174625" algn="l">
          <a:lnSpc>
            <a:spcPct val="130000"/>
          </a:lnSpc>
          <a:spcAft>
            <a:spcPts val="600"/>
          </a:spcAft>
          <a:buFont typeface="Wingdings" pitchFamily="2" charset="2"/>
          <a:buChar char="§"/>
          <a:defRPr sz="1500" dirty="0" err="1">
            <a:solidFill>
              <a:srgbClr val="2A2C2C"/>
            </a:solidFill>
            <a:latin typeface="Neue Haas Grotesk Text Pro" panose="020B0504020202020204" pitchFamily="34" charset="77"/>
          </a:defRPr>
        </a:defPPr>
      </a:lstStyle>
    </a:txDef>
  </a:objectDefaults>
  <a:extraClrSchemeLst/>
  <a:extLst>
    <a:ext uri="{05A4C25C-085E-4340-85A3-A5531E510DB2}">
      <thm15:themeFamily xmlns:thm15="http://schemas.microsoft.com/office/thememl/2012/main" name="HealthEquity PPT template 2022 - External Updated" id="{8F9C7DB1-7461-49CA-9309-BA8E99EE84DE}" vid="{697C8DED-986D-4DC9-A0CF-E316D478344B}"/>
    </a:ext>
  </a:extLst>
</a:theme>
</file>

<file path=ppt/theme/theme8.xml><?xml version="1.0" encoding="utf-8"?>
<a:theme xmlns:a="http://schemas.openxmlformats.org/drawingml/2006/main" name="1_SECTION BREAKS">
  <a:themeElements>
    <a:clrScheme name="Custom 1">
      <a:dk1>
        <a:srgbClr val="2A2C2C"/>
      </a:dk1>
      <a:lt1>
        <a:srgbClr val="FFFFFF"/>
      </a:lt1>
      <a:dk2>
        <a:srgbClr val="4F2883"/>
      </a:dk2>
      <a:lt2>
        <a:srgbClr val="F2F2F2"/>
      </a:lt2>
      <a:accent1>
        <a:srgbClr val="007F93"/>
      </a:accent1>
      <a:accent2>
        <a:srgbClr val="4E2882"/>
      </a:accent2>
      <a:accent3>
        <a:srgbClr val="AD2C7D"/>
      </a:accent3>
      <a:accent4>
        <a:srgbClr val="0E5B8E"/>
      </a:accent4>
      <a:accent5>
        <a:srgbClr val="EA6758"/>
      </a:accent5>
      <a:accent6>
        <a:srgbClr val="EB9C14"/>
      </a:accent6>
      <a:hlink>
        <a:srgbClr val="2A2C2C"/>
      </a:hlink>
      <a:folHlink>
        <a:srgbClr val="2A2C2C"/>
      </a:folHlink>
    </a:clrScheme>
    <a:fontScheme name="NHG 2">
      <a:majorFont>
        <a:latin typeface="Neue Haas Grotesk Text Pro Bold"/>
        <a:ea typeface=""/>
        <a:cs typeface=""/>
      </a:majorFont>
      <a:minorFont>
        <a:latin typeface="Neue Haas Grotesk Text Pro Regular"/>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2"/>
        </a:solidFill>
        <a:ln>
          <a:noFill/>
        </a:ln>
        <a:effectLst/>
      </a:spPr>
      <a:bodyPr rtlCol="0" anchor="ctr"/>
      <a:lstStyle>
        <a:defPPr algn="ctr">
          <a:defRPr>
            <a:solidFill>
              <a:srgbClr val="00AAC6"/>
            </a:solidFill>
          </a:defRPr>
        </a:defPPr>
      </a:lstStyle>
      <a:style>
        <a:lnRef idx="1">
          <a:schemeClr val="accent1"/>
        </a:lnRef>
        <a:fillRef idx="3">
          <a:schemeClr val="accent1"/>
        </a:fillRef>
        <a:effectRef idx="2">
          <a:schemeClr val="accent1"/>
        </a:effectRef>
        <a:fontRef idx="minor">
          <a:schemeClr val="lt1"/>
        </a:fontRef>
      </a:style>
    </a:spDef>
    <a:lnDef>
      <a:spPr>
        <a:ln>
          <a:solidFill>
            <a:schemeClr val="accent2"/>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marL="174625" indent="-174625" algn="l">
          <a:lnSpc>
            <a:spcPct val="130000"/>
          </a:lnSpc>
          <a:spcAft>
            <a:spcPts val="600"/>
          </a:spcAft>
          <a:buFont typeface="Wingdings" pitchFamily="2" charset="2"/>
          <a:buChar char="§"/>
          <a:defRPr sz="1500" dirty="0" err="1">
            <a:solidFill>
              <a:srgbClr val="2A2C2C"/>
            </a:solidFill>
            <a:latin typeface="Neue Haas Grotesk Text Pro" panose="020B0504020202020204" pitchFamily="34" charset="77"/>
          </a:defRPr>
        </a:defPPr>
      </a:lstStyle>
    </a:txDef>
  </a:objectDefaults>
  <a:extraClrSchemeLst/>
  <a:extLst>
    <a:ext uri="{05A4C25C-085E-4340-85A3-A5531E510DB2}">
      <thm15:themeFamily xmlns:thm15="http://schemas.microsoft.com/office/thememl/2012/main" name="HealthEquity PPT template 2022 - External Updated" id="{8F9C7DB1-7461-49CA-9309-BA8E99EE84DE}" vid="{6C94717C-8FD7-4154-A295-25A717B672D3}"/>
    </a:ext>
  </a:extLst>
</a:theme>
</file>

<file path=ppt/theme/theme9.xml><?xml version="1.0" encoding="utf-8"?>
<a:theme xmlns:a="http://schemas.openxmlformats.org/drawingml/2006/main" name="1_CLOSING">
  <a:themeElements>
    <a:clrScheme name="HealthEquity 2022">
      <a:dk1>
        <a:srgbClr val="2A2C2C"/>
      </a:dk1>
      <a:lt1>
        <a:srgbClr val="FFFFFF"/>
      </a:lt1>
      <a:dk2>
        <a:srgbClr val="4F2883"/>
      </a:dk2>
      <a:lt2>
        <a:srgbClr val="F2F2F2"/>
      </a:lt2>
      <a:accent1>
        <a:srgbClr val="007F93"/>
      </a:accent1>
      <a:accent2>
        <a:srgbClr val="4E2882"/>
      </a:accent2>
      <a:accent3>
        <a:srgbClr val="AD2C7D"/>
      </a:accent3>
      <a:accent4>
        <a:srgbClr val="0E5B8E"/>
      </a:accent4>
      <a:accent5>
        <a:srgbClr val="EA6758"/>
      </a:accent5>
      <a:accent6>
        <a:srgbClr val="EB9C14"/>
      </a:accent6>
      <a:hlink>
        <a:srgbClr val="2A2C2C"/>
      </a:hlink>
      <a:folHlink>
        <a:srgbClr val="2A2C2C"/>
      </a:folHlink>
    </a:clrScheme>
    <a:fontScheme name="NHG 2">
      <a:majorFont>
        <a:latin typeface="Neue Haas Grotesk Text Pro Bold"/>
        <a:ea typeface=""/>
        <a:cs typeface=""/>
      </a:majorFont>
      <a:minorFont>
        <a:latin typeface="Neue Haas Grotesk Text Pro Regular"/>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2"/>
        </a:solidFill>
        <a:ln>
          <a:noFill/>
        </a:ln>
        <a:effectLst/>
      </a:spPr>
      <a:bodyPr rtlCol="0" anchor="ctr"/>
      <a:lstStyle>
        <a:defPPr algn="ctr">
          <a:defRPr>
            <a:solidFill>
              <a:srgbClr val="00AAC6"/>
            </a:solidFill>
          </a:defRPr>
        </a:defPPr>
      </a:lstStyle>
      <a:style>
        <a:lnRef idx="1">
          <a:schemeClr val="accent1"/>
        </a:lnRef>
        <a:fillRef idx="3">
          <a:schemeClr val="accent1"/>
        </a:fillRef>
        <a:effectRef idx="2">
          <a:schemeClr val="accent1"/>
        </a:effectRef>
        <a:fontRef idx="minor">
          <a:schemeClr val="lt1"/>
        </a:fontRef>
      </a:style>
    </a:spDef>
    <a:lnDef>
      <a:spPr>
        <a:ln>
          <a:solidFill>
            <a:schemeClr val="accent2"/>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marL="174625" indent="-174625" algn="l">
          <a:lnSpc>
            <a:spcPct val="130000"/>
          </a:lnSpc>
          <a:spcAft>
            <a:spcPts val="600"/>
          </a:spcAft>
          <a:buFont typeface="Wingdings" pitchFamily="2" charset="2"/>
          <a:buChar char="§"/>
          <a:defRPr sz="1500" dirty="0" err="1">
            <a:solidFill>
              <a:srgbClr val="2A2C2C"/>
            </a:solidFill>
            <a:latin typeface="Neue Haas Grotesk Text Pro" panose="020B0504020202020204" pitchFamily="34" charset="77"/>
          </a:defRPr>
        </a:defPPr>
      </a:lstStyle>
    </a:txDef>
  </a:objectDefaults>
  <a:extraClrSchemeLst/>
  <a:extLst>
    <a:ext uri="{05A4C25C-085E-4340-85A3-A5531E510DB2}">
      <thm15:themeFamily xmlns:thm15="http://schemas.microsoft.com/office/thememl/2012/main" name="HealthEquity PPT template 2022 - External Updated" id="{8F9C7DB1-7461-49CA-9309-BA8E99EE84DE}" vid="{5AC2409B-6AB5-4448-8574-F4FAA1332A10}"/>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953C776D-A1AD-6945-BC34-85F058B018A5}">
  <we:reference id="b0430364-2ab6-47cd-907e-f8b72239b204" version="3.19.222.0" store="EXCatalog" storeType="EXCatalog"/>
  <we:alternateReferences>
    <we:reference id="WA200000729" version="3.19.222.0" store="en-US"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9babf503-ade8-4b92-8801-769fe6ea6535" xsi:nil="true"/>
    <lcf76f155ced4ddcb4097134ff3c332f xmlns="a4c24deb-6510-4f36-abef-353a6680f7e7">
      <Terms xmlns="http://schemas.microsoft.com/office/infopath/2007/PartnerControls"/>
    </lcf76f155ced4ddcb4097134ff3c332f>
    <SharedWithUsers xmlns="9babf503-ade8-4b92-8801-769fe6ea6535">
      <UserInfo>
        <DisplayName>Heather Gerken</DisplayName>
        <AccountId>179</AccountId>
        <AccountType/>
      </UserInfo>
    </SharedWithUsers>
    <MediaLengthInSeconds xmlns="a4c24deb-6510-4f36-abef-353a6680f7e7"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025429D44E3E341AE8CF3DCC26112CF" ma:contentTypeVersion="14" ma:contentTypeDescription="Create a new document." ma:contentTypeScope="" ma:versionID="ae1e630f5839acc4caa4a5909e8705c2">
  <xsd:schema xmlns:xsd="http://www.w3.org/2001/XMLSchema" xmlns:xs="http://www.w3.org/2001/XMLSchema" xmlns:p="http://schemas.microsoft.com/office/2006/metadata/properties" xmlns:ns2="a4c24deb-6510-4f36-abef-353a6680f7e7" xmlns:ns3="9babf503-ade8-4b92-8801-769fe6ea6535" targetNamespace="http://schemas.microsoft.com/office/2006/metadata/properties" ma:root="true" ma:fieldsID="95e2b4dbc7244805c36fd1e66371bd92" ns2:_="" ns3:_="">
    <xsd:import namespace="a4c24deb-6510-4f36-abef-353a6680f7e7"/>
    <xsd:import namespace="9babf503-ade8-4b92-8801-769fe6ea6535"/>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ObjectDetectorVersions"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4c24deb-6510-4f36-abef-353a6680f7e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ObjectDetectorVersions" ma:index="13" nillable="true" ma:displayName="MediaServiceObjectDetectorVersions" ma:hidden="true" ma:indexed="true" ma:internalName="MediaServiceObjectDetectorVersion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25b63519-2865-40f6-b4ff-6a0af005ef43"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babf503-ade8-4b92-8801-769fe6ea6535"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7" nillable="true" ma:displayName="Taxonomy Catch All Column" ma:hidden="true" ma:list="{c8e1ddf4-234c-4405-92f7-02506505f745}" ma:internalName="TaxCatchAll" ma:showField="CatchAllData" ma:web="9babf503-ade8-4b92-8801-769fe6ea653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E7A5411-1508-4269-AC3F-11C20CE73CFB}">
  <ds:schemaRefs>
    <ds:schemaRef ds:uri="http://www.w3.org/XML/1998/namespace"/>
    <ds:schemaRef ds:uri="a4c24deb-6510-4f36-abef-353a6680f7e7"/>
    <ds:schemaRef ds:uri="http://purl.org/dc/dcmitype/"/>
    <ds:schemaRef ds:uri="http://schemas.microsoft.com/office/2006/documentManagement/types"/>
    <ds:schemaRef ds:uri="http://purl.org/dc/terms/"/>
    <ds:schemaRef ds:uri="http://purl.org/dc/elements/1.1/"/>
    <ds:schemaRef ds:uri="http://schemas.microsoft.com/office/infopath/2007/PartnerControls"/>
    <ds:schemaRef ds:uri="http://schemas.openxmlformats.org/package/2006/metadata/core-properties"/>
    <ds:schemaRef ds:uri="9babf503-ade8-4b92-8801-769fe6ea6535"/>
    <ds:schemaRef ds:uri="http://schemas.microsoft.com/office/2006/metadata/properties"/>
  </ds:schemaRefs>
</ds:datastoreItem>
</file>

<file path=customXml/itemProps2.xml><?xml version="1.0" encoding="utf-8"?>
<ds:datastoreItem xmlns:ds="http://schemas.openxmlformats.org/officeDocument/2006/customXml" ds:itemID="{90895E11-F8BA-4646-B02F-F82D4E4A4B9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4c24deb-6510-4f36-abef-353a6680f7e7"/>
    <ds:schemaRef ds:uri="9babf503-ade8-4b92-8801-769fe6ea653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6BF9C5C-4AE9-4CAB-B8E3-1C1DE0310AC7}">
  <ds:schemaRefs>
    <ds:schemaRef ds:uri="http://schemas.microsoft.com/sharepoint/v3/contenttype/forms"/>
  </ds:schemaRefs>
</ds:datastoreItem>
</file>

<file path=docMetadata/LabelInfo.xml><?xml version="1.0" encoding="utf-8"?>
<clbl:labelList xmlns:clbl="http://schemas.microsoft.com/office/2020/mipLabelMetadata">
  <clbl:label id="{3b23c674-de8a-426d-bc8b-74ad6594a910}" enabled="1" method="Standard" siteId="{c5d0ad88-8f93-43b8-9b7c-c8a3bb8e410a}" removed="0"/>
</clbl:labelList>
</file>

<file path=docProps/app.xml><?xml version="1.0" encoding="utf-8"?>
<Properties xmlns="http://schemas.openxmlformats.org/officeDocument/2006/extended-properties" xmlns:vt="http://schemas.openxmlformats.org/officeDocument/2006/docPropsVTypes">
  <TotalTime>437</TotalTime>
  <Words>2424</Words>
  <Application>Microsoft Office PowerPoint</Application>
  <PresentationFormat>Widescreen</PresentationFormat>
  <Paragraphs>262</Paragraphs>
  <Slides>19</Slides>
  <Notes>18</Notes>
  <HiddenSlides>0</HiddenSlides>
  <MMClips>0</MMClips>
  <ScaleCrop>false</ScaleCrop>
  <HeadingPairs>
    <vt:vector size="6" baseType="variant">
      <vt:variant>
        <vt:lpstr>Fonts Used</vt:lpstr>
      </vt:variant>
      <vt:variant>
        <vt:i4>12</vt:i4>
      </vt:variant>
      <vt:variant>
        <vt:lpstr>Theme</vt:lpstr>
      </vt:variant>
      <vt:variant>
        <vt:i4>11</vt:i4>
      </vt:variant>
      <vt:variant>
        <vt:lpstr>Slide Titles</vt:lpstr>
      </vt:variant>
      <vt:variant>
        <vt:i4>19</vt:i4>
      </vt:variant>
    </vt:vector>
  </HeadingPairs>
  <TitlesOfParts>
    <vt:vector size="42" baseType="lpstr">
      <vt:lpstr>Arial</vt:lpstr>
      <vt:lpstr>Calibri</vt:lpstr>
      <vt:lpstr>museo-sans</vt:lpstr>
      <vt:lpstr>Neue Haas Grotesk Text Pro</vt:lpstr>
      <vt:lpstr>Neue Haas Grotesk Text Pro Regular</vt:lpstr>
      <vt:lpstr>NeueHaasGroteskText Pro</vt:lpstr>
      <vt:lpstr>Oswald</vt:lpstr>
      <vt:lpstr>proxima-nova</vt:lpstr>
      <vt:lpstr>Segoe UI</vt:lpstr>
      <vt:lpstr>system-ui</vt:lpstr>
      <vt:lpstr>Times</vt:lpstr>
      <vt:lpstr>Wingdings</vt:lpstr>
      <vt:lpstr>TITLE</vt:lpstr>
      <vt:lpstr>CONTENT</vt:lpstr>
      <vt:lpstr>BASIC LAYOUTS</vt:lpstr>
      <vt:lpstr>SECTION BREAKS</vt:lpstr>
      <vt:lpstr>1_BASIC LAYOUTS</vt:lpstr>
      <vt:lpstr>CLOSING</vt:lpstr>
      <vt:lpstr>1_CONTENT</vt:lpstr>
      <vt:lpstr>1_SECTION BREAKS</vt:lpstr>
      <vt:lpstr>1_CLOSING</vt:lpstr>
      <vt:lpstr>5_CONTENT</vt:lpstr>
      <vt:lpstr>CONTENT</vt:lpstr>
      <vt:lpstr>Level-up your health savings with an LPFSA </vt:lpstr>
      <vt:lpstr>Save more for dental and vision expenses  </vt:lpstr>
      <vt:lpstr>PowerPoint Presentation</vt:lpstr>
      <vt:lpstr>Tax-free contributions </vt:lpstr>
      <vt:lpstr>Save  $600+</vt:lpstr>
      <vt:lpstr>Save on LPFSA  eligible expenses</vt:lpstr>
      <vt:lpstr>The more you contribute  the more you save</vt:lpstr>
      <vt:lpstr>Meet the Finches</vt:lpstr>
      <vt:lpstr>They spend smarter</vt:lpstr>
      <vt:lpstr>A LPFSA can complement your HSA nicely if you are saving for the long-term </vt:lpstr>
      <vt:lpstr>Tips to  spend smarter</vt:lpstr>
      <vt:lpstr>PowerPoint Presentation</vt:lpstr>
      <vt:lpstr>What’s needed  for reimbursement</vt:lpstr>
      <vt:lpstr>HealthEquity makes saving easy</vt:lpstr>
      <vt:lpstr>Get started today!</vt:lpstr>
      <vt:lpstr>PowerPoint Presentation</vt:lpstr>
      <vt:lpstr>PowerPoint Presentation</vt:lpstr>
      <vt:lpstr>Grace period</vt:lpstr>
      <vt:lpstr>2025 Carryover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Amy Cowin</dc:creator>
  <cp:lastModifiedBy>Amy Cowin</cp:lastModifiedBy>
  <cp:revision>12</cp:revision>
  <dcterms:created xsi:type="dcterms:W3CDTF">2022-12-21T18:10:06Z</dcterms:created>
  <dcterms:modified xsi:type="dcterms:W3CDTF">2024-10-29T15:52:14Z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3b23c674-de8a-426d-bc8b-74ad6594a910_Enabled">
    <vt:lpwstr>true</vt:lpwstr>
  </property>
  <property fmtid="{D5CDD505-2E9C-101B-9397-08002B2CF9AE}" pid="3" name="MSIP_Label_3b23c674-de8a-426d-bc8b-74ad6594a910_SetDate">
    <vt:lpwstr>2022-12-21T18:10:06Z</vt:lpwstr>
  </property>
  <property fmtid="{D5CDD505-2E9C-101B-9397-08002B2CF9AE}" pid="4" name="MSIP_Label_3b23c674-de8a-426d-bc8b-74ad6594a910_Method">
    <vt:lpwstr>Standard</vt:lpwstr>
  </property>
  <property fmtid="{D5CDD505-2E9C-101B-9397-08002B2CF9AE}" pid="5" name="MSIP_Label_3b23c674-de8a-426d-bc8b-74ad6594a910_Name">
    <vt:lpwstr>HQY Proprietary</vt:lpwstr>
  </property>
  <property fmtid="{D5CDD505-2E9C-101B-9397-08002B2CF9AE}" pid="6" name="MSIP_Label_3b23c674-de8a-426d-bc8b-74ad6594a910_SiteId">
    <vt:lpwstr>c5d0ad88-8f93-43b8-9b7c-c8a3bb8e410a</vt:lpwstr>
  </property>
  <property fmtid="{D5CDD505-2E9C-101B-9397-08002B2CF9AE}" pid="7" name="MSIP_Label_3b23c674-de8a-426d-bc8b-74ad6594a910_ActionId">
    <vt:lpwstr>dfe812dc-d8f4-4dcc-be2a-8bdf1371abd2</vt:lpwstr>
  </property>
  <property fmtid="{D5CDD505-2E9C-101B-9397-08002B2CF9AE}" pid="8" name="MSIP_Label_3b23c674-de8a-426d-bc8b-74ad6594a910_ContentBits">
    <vt:lpwstr>0</vt:lpwstr>
  </property>
  <property fmtid="{D5CDD505-2E9C-101B-9397-08002B2CF9AE}" pid="9" name="ContentTypeId">
    <vt:lpwstr>0x010100F025429D44E3E341AE8CF3DCC26112CF</vt:lpwstr>
  </property>
  <property fmtid="{D5CDD505-2E9C-101B-9397-08002B2CF9AE}" pid="10" name="MediaServiceImageTags">
    <vt:lpwstr/>
  </property>
  <property fmtid="{D5CDD505-2E9C-101B-9397-08002B2CF9AE}" pid="11" name="Order">
    <vt:r8>3803000</vt:r8>
  </property>
  <property fmtid="{D5CDD505-2E9C-101B-9397-08002B2CF9AE}" pid="12" name="xd_Signature">
    <vt:bool>false</vt:bool>
  </property>
  <property fmtid="{D5CDD505-2E9C-101B-9397-08002B2CF9AE}" pid="13" name="xd_ProgID">
    <vt:lpwstr/>
  </property>
  <property fmtid="{D5CDD505-2E9C-101B-9397-08002B2CF9AE}" pid="14" name="ComplianceAssetId">
    <vt:lpwstr/>
  </property>
  <property fmtid="{D5CDD505-2E9C-101B-9397-08002B2CF9AE}" pid="15" name="TemplateUrl">
    <vt:lpwstr/>
  </property>
  <property fmtid="{D5CDD505-2E9C-101B-9397-08002B2CF9AE}" pid="16" name="_ExtendedDescription">
    <vt:lpwstr/>
  </property>
  <property fmtid="{D5CDD505-2E9C-101B-9397-08002B2CF9AE}" pid="17" name="TriggerFlowInfo">
    <vt:lpwstr/>
  </property>
</Properties>
</file>